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5.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8" r:id="rId1"/>
    <p:sldMasterId id="2147483891" r:id="rId2"/>
    <p:sldMasterId id="2147483924" r:id="rId3"/>
    <p:sldMasterId id="2147483989" r:id="rId4"/>
    <p:sldMasterId id="2147484036" r:id="rId5"/>
    <p:sldMasterId id="2147484081" r:id="rId6"/>
  </p:sldMasterIdLst>
  <p:notesMasterIdLst>
    <p:notesMasterId r:id="rId15"/>
  </p:notesMasterIdLst>
  <p:handoutMasterIdLst>
    <p:handoutMasterId r:id="rId16"/>
  </p:handoutMasterIdLst>
  <p:sldIdLst>
    <p:sldId id="2146846746" r:id="rId7"/>
    <p:sldId id="2146846754" r:id="rId8"/>
    <p:sldId id="2146846750" r:id="rId9"/>
    <p:sldId id="276" r:id="rId10"/>
    <p:sldId id="2146846753" r:id="rId11"/>
    <p:sldId id="2146846752" r:id="rId12"/>
    <p:sldId id="2142532666" r:id="rId13"/>
    <p:sldId id="2142532550" r:id="rId14"/>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91"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EFF"/>
    <a:srgbClr val="F2F2F2"/>
    <a:srgbClr val="3386FF"/>
    <a:srgbClr val="00C3FF"/>
    <a:srgbClr val="1AAAA7"/>
    <a:srgbClr val="044ADA"/>
    <a:srgbClr val="3C67DE"/>
    <a:srgbClr val="3B68DD"/>
    <a:srgbClr val="000000"/>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87865" autoAdjust="0"/>
  </p:normalViewPr>
  <p:slideViewPr>
    <p:cSldViewPr snapToGrid="0" snapToObjects="1">
      <p:cViewPr varScale="1">
        <p:scale>
          <a:sx n="86" d="100"/>
          <a:sy n="86" d="100"/>
        </p:scale>
        <p:origin x="280" y="384"/>
      </p:cViewPr>
      <p:guideLst>
        <p:guide orient="horz" pos="3291"/>
        <p:guide pos="57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Today we will demonstrate how Aspera on Cloud </a:t>
            </a:r>
            <a:r>
              <a:rPr lang="en-US" sz="1800" dirty="0">
                <a:solidFill>
                  <a:srgbClr val="222222"/>
                </a:solidFill>
                <a:effectLst/>
                <a:latin typeface="Lato" panose="020F0502020204030203" pitchFamily="34" charset="0"/>
                <a:ea typeface="Calibri" panose="020F0502020204030204" pitchFamily="34" charset="0"/>
                <a:cs typeface="Times New Roman" panose="02020603050405020304" pitchFamily="18" charset="0"/>
              </a:rPr>
              <a:t>transfers, distributes and sync huge files and data sets, globally at maximum speed.</a:t>
            </a:r>
            <a:r>
              <a:rPr lang="en-BR" dirty="0">
                <a:effectLst/>
              </a:rPr>
              <a:t> </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13926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Today, businesses across industries are facing greater challenges moving large files and massive sets of data quickly and reliably between global sites and teams. Failing to meet these challenges can limit an organization’s ability to meet critical business imperatives that yield increased revenues, reduced costs, improved customer service, and new or improved business models.</a:t>
            </a: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As the size and volume of data continues to explode and permeate more business processes and decisions, the speed that data moves over the WAN becomes more crucial. However, most enterprise tools in use today cannot reliably and securely move large files and data volumes at high speed over global distances. This is due to the inherent limitations of the Internet’s underlying transfer technology called the Transmission Control Protocol (TCP).</a:t>
            </a:r>
            <a:r>
              <a:rPr lang="en-BR" sz="1600" dirty="0">
                <a:effectLst/>
              </a:rPr>
              <a:t> </a:t>
            </a: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86112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demo uses Aspera on Cloud to solve these issues with moving large files.  </a:t>
            </a: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Aspera FASP technology has the ability to move large amounts of data in a variety of ways, including both file transfer and streaming.  Regardless of the size of data - megabytes, gigabytes, or terabytes, we can transfer it quickly, securely, and reliably around the world.  Our solutions integrate the latest security technologies, practices and auditing practices to keep your data safe.</a:t>
            </a:r>
            <a:b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br>
            <a:r>
              <a:rPr lang="en-US" sz="1800" dirty="0">
                <a:solidFill>
                  <a:srgbClr val="1D1C1D"/>
                </a:solidFill>
                <a:effectLst/>
                <a:latin typeface="Arial" panose="020B0604020202020204" pitchFamily="34" charset="0"/>
                <a:ea typeface="Calibri" panose="020F0502020204030204" pitchFamily="34" charset="0"/>
                <a:cs typeface="Times New Roman" panose="02020603050405020304" pitchFamily="18" charset="0"/>
              </a:rPr>
              <a:t>Today's demo will focus on file transfer.  We will demonstrate the use of our Software as a Service solution Aspera on Cloud to upload and download files to a repository, send packages of files to another party and share files between different cloud storages. </a:t>
            </a: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25649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0" dirty="0">
                <a:effectLst/>
                <a:latin typeface="Arial" panose="020B0604020202020204" pitchFamily="34" charset="0"/>
                <a:ea typeface="Calibri" panose="020F0502020204030204" pitchFamily="34" charset="0"/>
              </a:rPr>
              <a:t>This demo shows a typical file transfer scenario between different users in a company. Here we will see how to transfer, distribute, and synchronize files and data sets globally at maximum speed. We will learn how to accelerate collaboration with teams around the world on big data and large files. At the same time, we will see how to automate, monitor and control data transfers and workflows. By the conclusion of this demonstration, we will see how to copy and move files between different Cloud storages. </a:t>
            </a:r>
            <a:br>
              <a:rPr lang="en-US" sz="2800" b="0" i="0" kern="1200" dirty="0">
                <a:solidFill>
                  <a:schemeClr val="bg1"/>
                </a:solidFill>
                <a:effectLst/>
                <a:latin typeface="IBM Plex Sans" panose="020B0503050203000203" pitchFamily="34" charset="0"/>
                <a:ea typeface="+mn-ea"/>
                <a:cs typeface="+mn-cs"/>
              </a:rPr>
            </a:br>
            <a:br>
              <a:rPr lang="en-US" sz="2800" b="0" i="0" kern="1200" dirty="0">
                <a:solidFill>
                  <a:schemeClr val="bg1"/>
                </a:solidFill>
                <a:effectLst/>
                <a:latin typeface="IBM Plex Sans" panose="020B0503050203000203" pitchFamily="34" charset="0"/>
                <a:ea typeface="+mn-ea"/>
                <a:cs typeface="+mn-cs"/>
              </a:rPr>
            </a:br>
            <a:r>
              <a:rPr lang="en-US" sz="2800" b="0" i="0" kern="1200" dirty="0">
                <a:solidFill>
                  <a:schemeClr val="bg1"/>
                </a:solidFill>
                <a:effectLst/>
                <a:latin typeface="IBM Plex Sans" panose="020B0503050203000203" pitchFamily="34" charset="0"/>
                <a:ea typeface="+mn-ea"/>
                <a:cs typeface="+mn-cs"/>
              </a:rPr>
              <a:t>Let’s get started!</a:t>
            </a:r>
          </a:p>
          <a:p>
            <a:endParaRPr lang="en-US" dirty="0"/>
          </a:p>
          <a:p>
            <a:endParaRPr lang="en-B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529895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US" sz="2001" b="0" i="0" kern="1200" dirty="0">
                <a:solidFill>
                  <a:schemeClr val="bg1"/>
                </a:solidFill>
                <a:effectLst/>
                <a:latin typeface="IBM Plex Sans" panose="020B0503050203000203" pitchFamily="34" charset="0"/>
                <a:ea typeface="+mn-ea"/>
                <a:cs typeface="+mn-cs"/>
              </a:rPr>
              <a:t>See script documentation for assistance in demo execution</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670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161616"/>
                </a:solidFill>
                <a:effectLst/>
                <a:latin typeface="Arial" panose="020B0604020202020204" pitchFamily="34" charset="0"/>
                <a:ea typeface="Calibri" panose="020F0502020204030204" pitchFamily="34" charset="0"/>
                <a:cs typeface="Times New Roman" panose="02020603050405020304" pitchFamily="18" charset="0"/>
              </a:rPr>
              <a:t>Let’s summarize what we’ve done today.</a:t>
            </a:r>
            <a:br>
              <a:rPr lang="en-US" sz="1800" dirty="0">
                <a:solidFill>
                  <a:srgbClr val="161616"/>
                </a:solidFill>
                <a:effectLst/>
                <a:latin typeface="Arial" panose="020B0604020202020204" pitchFamily="34" charset="0"/>
                <a:ea typeface="Calibri" panose="020F0502020204030204" pitchFamily="34" charset="0"/>
                <a:cs typeface="Times New Roman" panose="02020603050405020304" pitchFamily="18" charset="0"/>
              </a:rPr>
            </a:b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r>
              <a:rPr lang="en-US" sz="1800" dirty="0">
                <a:solidFill>
                  <a:srgbClr val="161616"/>
                </a:solidFill>
                <a:effectLst/>
                <a:latin typeface="Arial" panose="020B0604020202020204" pitchFamily="34" charset="0"/>
                <a:ea typeface="Times New Roman" panose="02020603050405020304" pitchFamily="18" charset="0"/>
              </a:rPr>
              <a:t>In this demo we: accessed the Aspera on Cloud environment and explored the capabilities; managed and shared files and folders; sent and downloaded packages;  administered workspaces and users; tracked usage and user activities; shared files between cloud storages; and also automated our transfer workflow.</a:t>
            </a:r>
            <a:endParaRPr lang="en-BR" sz="1800" dirty="0">
              <a:effectLst/>
              <a:latin typeface="Times New Roman" panose="02020603050405020304" pitchFamily="18" charset="0"/>
              <a:ea typeface="Times New Roman" panose="02020603050405020304" pitchFamily="18" charset="0"/>
            </a:endParaRPr>
          </a:p>
          <a:p>
            <a:r>
              <a:rPr lang="en-US" sz="1800" dirty="0">
                <a:effectLst/>
                <a:latin typeface="Arial" panose="020B0604020202020204" pitchFamily="34" charset="0"/>
                <a:ea typeface="Calibri" panose="020F0502020204030204" pitchFamily="34" charset="0"/>
                <a:cs typeface="Times New Roman" panose="02020603050405020304" pitchFamily="18" charset="0"/>
              </a:rPr>
              <a:t> </a:t>
            </a:r>
            <a:endParaRPr lang="en-BR"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161616"/>
                </a:solidFill>
                <a:effectLst/>
                <a:latin typeface="Arial" panose="020B0604020202020204" pitchFamily="34" charset="0"/>
                <a:ea typeface="Calibri" panose="020F0502020204030204" pitchFamily="34" charset="0"/>
              </a:rPr>
              <a:t>From a business perspective we used Aspera on Cloud to access and move data in a fast, secure, and reusable way, by liberating data locked away in multiple file sharing systems. With Aspera, we are able to improve customer satisfaction by providing easier access to data spread across multiple locations.</a:t>
            </a:r>
            <a:r>
              <a:rPr lang="en-BR" sz="1600" dirty="0">
                <a:effectLst/>
              </a:rPr>
              <a:t> </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9570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4393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Tree>
    <p:extLst>
      <p:ext uri="{BB962C8B-B14F-4D97-AF65-F5344CB8AC3E}">
        <p14:creationId xmlns:p14="http://schemas.microsoft.com/office/powerpoint/2010/main" val="32865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28B417C0-833B-2A4C-A5E3-B2134B3D935A}"/>
              </a:ext>
            </a:extLst>
          </p:cNvPr>
          <p:cNvSpPr>
            <a:spLocks noGrp="1"/>
          </p:cNvSpPr>
          <p:nvPr>
            <p:ph type="body" sz="quarter" idx="11"/>
          </p:nvPr>
        </p:nvSpPr>
        <p:spPr>
          <a:xfrm>
            <a:off x="54471888" y="476250"/>
            <a:ext cx="522605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158F9C30-C504-954F-B0F5-1AC3B9936692}"/>
              </a:ext>
            </a:extLst>
          </p:cNvPr>
          <p:cNvSpPr>
            <a:spLocks noGrp="1"/>
          </p:cNvSpPr>
          <p:nvPr>
            <p:ph type="body" sz="quarter" idx="12" hasCustomPrompt="1"/>
          </p:nvPr>
        </p:nvSpPr>
        <p:spPr>
          <a:xfrm>
            <a:off x="61036200" y="476250"/>
            <a:ext cx="5226050" cy="5949950"/>
          </a:xfrm>
        </p:spPr>
        <p:txBody>
          <a:bodyPr/>
          <a:lstStyle/>
          <a:p>
            <a:pPr lvl="4"/>
            <a:r>
              <a:rPr lang="en-US" dirty="0"/>
              <a:t>Fifth level</a:t>
            </a:r>
          </a:p>
        </p:txBody>
      </p:sp>
    </p:spTree>
    <p:extLst>
      <p:ext uri="{BB962C8B-B14F-4D97-AF65-F5344CB8AC3E}">
        <p14:creationId xmlns:p14="http://schemas.microsoft.com/office/powerpoint/2010/main" val="17945047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3C4967A2-79C0-FB49-9F67-72530429A9E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9610726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366099"/>
            <a:ext cx="8229600" cy="600630"/>
          </a:xfrm>
        </p:spPr>
        <p:txBody>
          <a:bodyPr/>
          <a:lstStyle>
            <a:lvl1pPr>
              <a:defRPr sz="3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6983923"/>
          </a:xfrm>
        </p:spPr>
        <p:txBody>
          <a:bodyPr/>
          <a:lstStyle>
            <a:lvl1pPr>
              <a:defRPr sz="32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9" name="Footer Placeholder 8">
            <a:extLst>
              <a:ext uri="{FF2B5EF4-FFF2-40B4-BE49-F238E27FC236}">
                <a16:creationId xmlns:a16="http://schemas.microsoft.com/office/drawing/2014/main" id="{A614DAAB-C978-CC47-90CA-B23CDDFEECA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042941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3"/>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F73E89CC-A6B4-884D-A219-3DD33A964ED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63655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a:t>Click to 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9144003"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788421B-6141-D048-9F54-87F8A049DB0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1210197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a:t>Click to edit Master title style</a:t>
            </a:r>
            <a:endParaRPr lang="en-US" dirty="0"/>
          </a:p>
        </p:txBody>
      </p:sp>
      <p:sp>
        <p:nvSpPr>
          <p:cNvPr id="5" name="Footer Placeholder 8">
            <a:extLst>
              <a:ext uri="{FF2B5EF4-FFF2-40B4-BE49-F238E27FC236}">
                <a16:creationId xmlns:a16="http://schemas.microsoft.com/office/drawing/2014/main" id="{3AD2D5BE-0535-5B4A-B450-B7F0C00C9DC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016805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5077B903-3C54-BD41-8F7E-9FFB1C14BB5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1293559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8">
            <a:extLst>
              <a:ext uri="{FF2B5EF4-FFF2-40B4-BE49-F238E27FC236}">
                <a16:creationId xmlns:a16="http://schemas.microsoft.com/office/drawing/2014/main" id="{ED53B093-D96D-B84A-896F-A825E3DAA9DF}"/>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4800624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40D6DE39-9E6E-454D-A805-DE2FA7B21D9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53306610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5029200" y="1334735"/>
            <a:ext cx="12801600" cy="76556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C97A6B66-E323-3F45-A6B8-399DEBFC321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547152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235044"/>
            <a:ext cx="3657600" cy="6915197"/>
          </a:xfrm>
        </p:spPr>
        <p:txBody>
          <a:bodyPr/>
          <a:lstStyle>
            <a:lvl1pPr>
              <a:defRPr sz="28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a:extLst>
              <a:ext uri="{FF2B5EF4-FFF2-40B4-BE49-F238E27FC236}">
                <a16:creationId xmlns:a16="http://schemas.microsoft.com/office/drawing/2014/main" id="{7A689432-1A17-8F44-B9CB-37E7C04A26E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251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44123976-2A5D-4F4E-AFA7-2B4E15E734B3}"/>
              </a:ext>
            </a:extLst>
          </p:cNvPr>
          <p:cNvSpPr>
            <a:spLocks noGrp="1"/>
          </p:cNvSpPr>
          <p:nvPr>
            <p:ph type="body" sz="quarter" idx="12"/>
          </p:nvPr>
        </p:nvSpPr>
        <p:spPr>
          <a:xfrm>
            <a:off x="54602063" y="476250"/>
            <a:ext cx="5748337"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22A16D73-BA7F-9949-BFD4-9E96BE9E27FF}"/>
              </a:ext>
            </a:extLst>
          </p:cNvPr>
          <p:cNvSpPr>
            <a:spLocks noGrp="1"/>
          </p:cNvSpPr>
          <p:nvPr>
            <p:ph type="body" sz="quarter" idx="13" hasCustomPrompt="1"/>
          </p:nvPr>
        </p:nvSpPr>
        <p:spPr>
          <a:xfrm>
            <a:off x="61417200" y="476250"/>
            <a:ext cx="5748337" cy="5949950"/>
          </a:xfrm>
        </p:spPr>
        <p:txBody>
          <a:bodyPr/>
          <a:lstStyle/>
          <a:p>
            <a:pPr lvl="4"/>
            <a:r>
              <a:rPr lang="en-US" dirty="0"/>
              <a:t>Fifth level</a:t>
            </a:r>
          </a:p>
        </p:txBody>
      </p:sp>
    </p:spTree>
    <p:extLst>
      <p:ext uri="{BB962C8B-B14F-4D97-AF65-F5344CB8AC3E}">
        <p14:creationId xmlns:p14="http://schemas.microsoft.com/office/powerpoint/2010/main" val="67007421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9144000" y="0"/>
            <a:ext cx="9144000" cy="10296525"/>
          </a:xfrm>
        </p:spPr>
        <p:txBody>
          <a:bodyPr/>
          <a:lstStyle/>
          <a:p>
            <a:r>
              <a:rPr lang="en-US"/>
              <a:t>Click icon to add picture</a:t>
            </a:r>
          </a:p>
        </p:txBody>
      </p:sp>
      <p:sp>
        <p:nvSpPr>
          <p:cNvPr id="8" name="Footer Placeholder 8">
            <a:extLst>
              <a:ext uri="{FF2B5EF4-FFF2-40B4-BE49-F238E27FC236}">
                <a16:creationId xmlns:a16="http://schemas.microsoft.com/office/drawing/2014/main" id="{CDCDAE95-2EF4-214A-9FD5-B0618A730CE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9135238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9400784" y="2105067"/>
            <a:ext cx="8430016" cy="6919265"/>
          </a:xfrm>
        </p:spPr>
        <p:txBody>
          <a:bodyPr/>
          <a:lstStyle>
            <a:lvl1pPr marL="234950" indent="-234950">
              <a:tabLst/>
              <a:defRPr sz="4800"/>
            </a:lvl1pPr>
            <a:lvl2pPr marL="0" indent="0">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05016115-F3A1-244F-982B-EAB61A7472C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928768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57200" y="384405"/>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5029200" y="451267"/>
            <a:ext cx="12801600" cy="9203314"/>
          </a:xfrm>
        </p:spPr>
        <p:txBody>
          <a:bodyPr/>
          <a:lstStyle/>
          <a:p>
            <a:r>
              <a:rPr lang="en-US"/>
              <a:t>Click icon to add table</a:t>
            </a:r>
          </a:p>
        </p:txBody>
      </p:sp>
      <p:sp>
        <p:nvSpPr>
          <p:cNvPr id="8" name="Footer Placeholder 8">
            <a:extLst>
              <a:ext uri="{FF2B5EF4-FFF2-40B4-BE49-F238E27FC236}">
                <a16:creationId xmlns:a16="http://schemas.microsoft.com/office/drawing/2014/main" id="{6DDC72E9-82DD-E145-BB92-60E0E02EB175}"/>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5609255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EDCA8F98-7CE4-9740-9836-7F20BEF2AED4}"/>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287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82617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350" algn="dec"/>
              </a:tabLst>
              <a:defRPr sz="2200"/>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p:txBody>
      </p:sp>
      <p:sp>
        <p:nvSpPr>
          <p:cNvPr id="7" name="Footer Placeholder 8">
            <a:extLst>
              <a:ext uri="{FF2B5EF4-FFF2-40B4-BE49-F238E27FC236}">
                <a16:creationId xmlns:a16="http://schemas.microsoft.com/office/drawing/2014/main" id="{6E9D833D-8078-3D40-A561-29993B0E0F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4582521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cstate="screen">
            <a:extLst>
              <a:ext uri="{28A0092B-C50C-407E-A947-70E740481C1C}">
                <a14:useLocalDpi xmlns:a14="http://schemas.microsoft.com/office/drawing/2010/main"/>
              </a:ext>
            </a:extLst>
          </a:blip>
          <a:stretch>
            <a:fillRect/>
          </a:stretch>
        </p:blipFill>
        <p:spPr>
          <a:xfrm>
            <a:off x="7851906" y="4376350"/>
            <a:ext cx="2584188" cy="1053168"/>
          </a:xfrm>
          <a:prstGeom prst="rect">
            <a:avLst/>
          </a:prstGeom>
        </p:spPr>
      </p:pic>
      <p:sp>
        <p:nvSpPr>
          <p:cNvPr id="5" name="Footer Placeholder 8">
            <a:extLst>
              <a:ext uri="{FF2B5EF4-FFF2-40B4-BE49-F238E27FC236}">
                <a16:creationId xmlns:a16="http://schemas.microsoft.com/office/drawing/2014/main" id="{7C068F36-BF8C-C843-9304-05B6544A33A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7240027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9665005"/>
            <a:ext cx="12801600" cy="274574"/>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457201" y="407941"/>
            <a:ext cx="8229602" cy="8966983"/>
          </a:xfrm>
        </p:spPr>
        <p:txBody>
          <a:bodyPr/>
          <a:lstStyle>
            <a:lvl1pPr>
              <a:lnSpc>
                <a:spcPct val="90000"/>
              </a:lnSpc>
              <a:defRPr sz="4800" b="0">
                <a:solidFill>
                  <a:schemeClr val="bg2"/>
                </a:solidFill>
              </a:defRPr>
            </a:lvl1pPr>
          </a:lstStyle>
          <a:p>
            <a:r>
              <a:rPr lang="en-US" dirty="0"/>
              <a:t>Click to edit Master title style</a:t>
            </a:r>
          </a:p>
        </p:txBody>
      </p:sp>
      <p:pic>
        <p:nvPicPr>
          <p:cNvPr id="5" name="Picture 4"/>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16787625" y="483050"/>
            <a:ext cx="1043178" cy="423302"/>
          </a:xfrm>
          <a:prstGeom prst="rect">
            <a:avLst/>
          </a:prstGeom>
        </p:spPr>
      </p:pic>
      <p:pic>
        <p:nvPicPr>
          <p:cNvPr id="9" name="BCK_PEG_[01].png"/>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6994596" y="3246253"/>
            <a:ext cx="4298808" cy="3804023"/>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cstate="hqprint">
            <a:extLst>
              <a:ext uri="{28A0092B-C50C-407E-A947-70E740481C1C}">
                <a14:useLocalDpi xmlns:a14="http://schemas.microsoft.com/office/drawing/2010/main"/>
              </a:ext>
            </a:extLst>
          </a:blip>
          <a:srcRect/>
          <a:stretch/>
        </p:blipFill>
        <p:spPr>
          <a:xfrm>
            <a:off x="14063330" y="8889168"/>
            <a:ext cx="3639880" cy="913127"/>
          </a:xfrm>
          <a:prstGeom prst="rect">
            <a:avLst/>
          </a:prstGeom>
        </p:spPr>
      </p:pic>
    </p:spTree>
    <p:extLst>
      <p:ext uri="{BB962C8B-B14F-4D97-AF65-F5344CB8AC3E}">
        <p14:creationId xmlns:p14="http://schemas.microsoft.com/office/powerpoint/2010/main" val="2428848532"/>
      </p:ext>
    </p:extLst>
  </p:cSld>
  <p:clrMapOvr>
    <a:masterClrMapping/>
  </p:clrMapOvr>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65723676"/>
      </p:ext>
    </p:extLst>
  </p:cSld>
  <p:clrMapOvr>
    <a:masterClrMapping/>
  </p:clrMapOvr>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152" algn="dec"/>
              </a:tabLst>
              <a:defRPr/>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Fifth level</a:t>
            </a:r>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152"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Edit Master text styles</a:t>
            </a:r>
          </a:p>
          <a:p>
            <a:pPr marL="0" marR="0" lvl="1"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Second level</a:t>
            </a:r>
          </a:p>
          <a:p>
            <a:pPr marL="0" marR="0" lvl="2"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Third level</a:t>
            </a:r>
          </a:p>
          <a:p>
            <a:pPr marL="0" marR="0" lvl="3"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Fourth level</a:t>
            </a:r>
          </a:p>
          <a:p>
            <a:pPr marL="0" marR="0" lvl="4" indent="0" algn="l" defTabSz="914378" rtl="0" eaLnBrk="1" fontAlgn="auto" latinLnBrk="0" hangingPunct="1">
              <a:lnSpc>
                <a:spcPct val="100000"/>
              </a:lnSpc>
              <a:spcBef>
                <a:spcPts val="2200"/>
              </a:spcBef>
              <a:spcAft>
                <a:spcPts val="0"/>
              </a:spcAft>
              <a:buClrTx/>
              <a:buSzTx/>
              <a:buFont typeface="Arial"/>
              <a:buNone/>
              <a:tabLst>
                <a:tab pos="8046520" algn="r"/>
              </a:tabLst>
              <a:defRPr/>
            </a:pPr>
            <a:r>
              <a:rPr lang="en-US" dirty="0"/>
              <a:t>Fifth level</a:t>
            </a:r>
          </a:p>
        </p:txBody>
      </p:sp>
    </p:spTree>
    <p:extLst>
      <p:ext uri="{BB962C8B-B14F-4D97-AF65-F5344CB8AC3E}">
        <p14:creationId xmlns:p14="http://schemas.microsoft.com/office/powerpoint/2010/main" val="18032330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79B74E1-FEBD-B54F-9E6D-5C695914D43A}"/>
              </a:ext>
            </a:extLst>
          </p:cNvPr>
          <p:cNvSpPr>
            <a:spLocks noGrp="1"/>
          </p:cNvSpPr>
          <p:nvPr>
            <p:ph type="body" sz="quarter" idx="14"/>
          </p:nvPr>
        </p:nvSpPr>
        <p:spPr>
          <a:xfrm>
            <a:off x="54602063" y="476250"/>
            <a:ext cx="67929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6BE375B8-F1C7-614F-9003-E30592DD73F5}"/>
              </a:ext>
            </a:extLst>
          </p:cNvPr>
          <p:cNvSpPr>
            <a:spLocks noGrp="1"/>
          </p:cNvSpPr>
          <p:nvPr>
            <p:ph type="body" sz="quarter" idx="15" hasCustomPrompt="1"/>
          </p:nvPr>
        </p:nvSpPr>
        <p:spPr>
          <a:xfrm>
            <a:off x="62026800" y="476250"/>
            <a:ext cx="6792912" cy="7226300"/>
          </a:xfrm>
        </p:spPr>
        <p:txBody>
          <a:bodyPr/>
          <a:lstStyle/>
          <a:p>
            <a:pPr lvl="4"/>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358561514"/>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6"/>
            <a:ext cx="8229600" cy="2009473"/>
          </a:xfrm>
        </p:spPr>
        <p:txBody>
          <a:bodyPr/>
          <a:lstStyle>
            <a:lvl1pPr>
              <a:defRPr sz="32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881996420"/>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2"/>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040576342"/>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10374924" cy="9049982"/>
          </a:xfrm>
        </p:spPr>
        <p:txBody>
          <a:bodyPr/>
          <a:lstStyle>
            <a:lvl1pPr marL="234944" indent="-234944">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267594889"/>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1500"/>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3211101788"/>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457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9601200" y="2251510"/>
            <a:ext cx="8229600" cy="7178330"/>
          </a:xfrm>
        </p:spPr>
        <p:txBody>
          <a:bodyPr/>
          <a:lstStyle>
            <a:lvl1pPr>
              <a:spcBef>
                <a:spcPts val="0"/>
              </a:spcBef>
              <a:defRPr sz="28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15356"/>
      </p:ext>
    </p:extLst>
  </p:cSld>
  <p:clrMapOvr>
    <a:masterClrMapping/>
  </p:clrMapOvr>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5"/>
            <a:ext cx="8229600" cy="718596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8"/>
            <a:ext cx="8229600" cy="7185958"/>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880784"/>
      </p:ext>
    </p:extLst>
  </p:cSld>
  <p:clrMapOvr>
    <a:masterClrMapping/>
  </p:clrMapOvr>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457200" y="1992883"/>
            <a:ext cx="8229600" cy="7382043"/>
          </a:xfrm>
        </p:spPr>
        <p:txBody>
          <a:bodyPr/>
          <a:lstStyle>
            <a:lvl1pPr>
              <a:defRPr sz="4800"/>
            </a:lvl1pPr>
          </a:lstStyle>
          <a:p>
            <a:pPr lvl="0"/>
            <a:r>
              <a:rPr lang="en-US" dirty="0"/>
              <a:t>Edit Master text styles</a:t>
            </a:r>
          </a:p>
        </p:txBody>
      </p:sp>
      <p:sp>
        <p:nvSpPr>
          <p:cNvPr id="8" name="Content Placeholder 7"/>
          <p:cNvSpPr>
            <a:spLocks noGrp="1"/>
          </p:cNvSpPr>
          <p:nvPr>
            <p:ph sz="quarter" idx="13"/>
          </p:nvPr>
        </p:nvSpPr>
        <p:spPr>
          <a:xfrm>
            <a:off x="9601200" y="2235367"/>
            <a:ext cx="8229600" cy="7139559"/>
          </a:xfrm>
        </p:spPr>
        <p:txBody>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8938626"/>
      </p:ext>
    </p:extLst>
  </p:cSld>
  <p:clrMapOvr>
    <a:masterClrMapping/>
  </p:clrMapOvr>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88966"/>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14173200" y="2188966"/>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673215"/>
      </p:ext>
    </p:extLst>
  </p:cSld>
  <p:clrMapOvr>
    <a:masterClrMapping/>
  </p:clrMapOvr>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7178330"/>
          </a:xfrm>
        </p:spPr>
        <p:txBody>
          <a:bodyPr/>
          <a:lstStyle>
            <a:lvl1pPr>
              <a:defRPr sz="32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1697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6F4E-FDA2-9D43-9960-60F88E64B53F}"/>
              </a:ext>
            </a:extLst>
          </p:cNvPr>
          <p:cNvSpPr>
            <a:spLocks noGrp="1"/>
          </p:cNvSpPr>
          <p:nvPr>
            <p:ph type="body" sz="quarter" idx="13"/>
          </p:nvPr>
        </p:nvSpPr>
        <p:spPr>
          <a:xfrm>
            <a:off x="54733825" y="0"/>
            <a:ext cx="47021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9269076D-54DB-8144-8DD5-39FEBED4BA73}"/>
              </a:ext>
            </a:extLst>
          </p:cNvPr>
          <p:cNvSpPr>
            <a:spLocks noGrp="1"/>
          </p:cNvSpPr>
          <p:nvPr>
            <p:ph type="body" sz="quarter" idx="14" hasCustomPrompt="1"/>
          </p:nvPr>
        </p:nvSpPr>
        <p:spPr>
          <a:xfrm>
            <a:off x="60121800" y="0"/>
            <a:ext cx="4702175" cy="6426200"/>
          </a:xfrm>
        </p:spPr>
        <p:txBody>
          <a:bodyPr/>
          <a:lstStyle/>
          <a:p>
            <a:pPr lvl="4"/>
            <a:r>
              <a:rPr lang="en-US" dirty="0"/>
              <a:t>Fifth level</a:t>
            </a:r>
          </a:p>
        </p:txBody>
      </p:sp>
      <p:sp>
        <p:nvSpPr>
          <p:cNvPr id="10" name="Text Placeholder 9">
            <a:extLst>
              <a:ext uri="{FF2B5EF4-FFF2-40B4-BE49-F238E27FC236}">
                <a16:creationId xmlns:a16="http://schemas.microsoft.com/office/drawing/2014/main" id="{1E28B2F3-44B4-CA49-9DC8-3F3474DFEFFD}"/>
              </a:ext>
            </a:extLst>
          </p:cNvPr>
          <p:cNvSpPr>
            <a:spLocks noGrp="1"/>
          </p:cNvSpPr>
          <p:nvPr>
            <p:ph type="body" sz="quarter" idx="15"/>
          </p:nvPr>
        </p:nvSpPr>
        <p:spPr>
          <a:xfrm>
            <a:off x="54490761" y="5011737"/>
            <a:ext cx="5498394" cy="4268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193352E4-1B77-4341-A3AC-E66DB541CE0D}"/>
              </a:ext>
            </a:extLst>
          </p:cNvPr>
          <p:cNvSpPr>
            <a:spLocks noGrp="1"/>
          </p:cNvSpPr>
          <p:nvPr>
            <p:ph type="title"/>
          </p:nvPr>
        </p:nvSpPr>
        <p:spPr>
          <a:xfrm>
            <a:off x="57398412" y="5621528"/>
            <a:ext cx="8266175" cy="1609344"/>
          </a:xfrm>
        </p:spPr>
        <p:txBody>
          <a:bodyPr/>
          <a:lstStyle>
            <a:lvl1pPr>
              <a:defRPr sz="4800"/>
            </a:lvl1pPr>
          </a:lstStyle>
          <a:p>
            <a:r>
              <a:rPr lang="en-US" dirty="0"/>
              <a:t>Click to edit Master title style</a:t>
            </a:r>
          </a:p>
        </p:txBody>
      </p:sp>
      <p:sp>
        <p:nvSpPr>
          <p:cNvPr id="5" name="Text Placeholder 4">
            <a:extLst>
              <a:ext uri="{FF2B5EF4-FFF2-40B4-BE49-F238E27FC236}">
                <a16:creationId xmlns:a16="http://schemas.microsoft.com/office/drawing/2014/main" id="{88E71DB1-D88B-3B47-99F0-F41D2040A271}"/>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15726051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457200" y="2196593"/>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5029200" y="2196593"/>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602225"/>
      </p:ext>
    </p:extLst>
  </p:cSld>
  <p:clrMapOvr>
    <a:masterClrMapping/>
  </p:clrMapOvr>
  <p:hf hd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
        <p:nvSpPr>
          <p:cNvPr id="10" name="Text Placeholder 9"/>
          <p:cNvSpPr>
            <a:spLocks noGrp="1"/>
          </p:cNvSpPr>
          <p:nvPr>
            <p:ph type="body" sz="quarter" idx="16"/>
          </p:nvPr>
        </p:nvSpPr>
        <p:spPr>
          <a:xfrm>
            <a:off x="14173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0021425"/>
      </p:ext>
    </p:extLst>
  </p:cSld>
  <p:clrMapOvr>
    <a:masterClrMapping/>
  </p:clrMapOvr>
  <p:hf hd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457200" y="2068457"/>
            <a:ext cx="8229600" cy="71389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9601200" y="2251510"/>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457200" y="402711"/>
            <a:ext cx="8229600" cy="600630"/>
          </a:xfrm>
        </p:spPr>
        <p:txBody>
          <a:bodyPr/>
          <a:lstStyle>
            <a:lvl1pPr>
              <a:defRPr sz="2200"/>
            </a:lvl1pPr>
          </a:lstStyle>
          <a:p>
            <a:pPr lvl="0"/>
            <a:r>
              <a:rPr lang="en-US" dirty="0"/>
              <a:t>Edit Master text styles</a:t>
            </a:r>
          </a:p>
        </p:txBody>
      </p:sp>
    </p:spTree>
    <p:extLst>
      <p:ext uri="{BB962C8B-B14F-4D97-AF65-F5344CB8AC3E}">
        <p14:creationId xmlns:p14="http://schemas.microsoft.com/office/powerpoint/2010/main" val="771403984"/>
      </p:ext>
    </p:extLst>
  </p:cSld>
  <p:clrMapOvr>
    <a:masterClrMapping/>
  </p:clrMapOvr>
  <p:hf hd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lvl1pPr>
              <a:defRPr/>
            </a:lvl1pPr>
          </a:lstStyle>
          <a:p>
            <a:r>
              <a:rPr lang="en-US"/>
              <a:t>Click icon to add picture</a:t>
            </a:r>
          </a:p>
        </p:txBody>
      </p:sp>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239983482"/>
      </p:ext>
    </p:extLst>
  </p:cSld>
  <p:clrMapOvr>
    <a:masterClrMapping/>
  </p:clrMapOvr>
  <p:hf hd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11"/>
            <a:ext cx="8229600" cy="8813952"/>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843110847"/>
      </p:ext>
    </p:extLst>
  </p:cSld>
  <p:clrMapOvr>
    <a:masterClrMapping/>
  </p:clrMapOvr>
  <p:hf hd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76270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574594702"/>
      </p:ext>
    </p:extLst>
  </p:cSld>
  <p:clrMapOvr>
    <a:masterClrMapping/>
  </p:clrMapOvr>
  <p:hf hd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457200" y="366101"/>
            <a:ext cx="8229600" cy="600630"/>
          </a:xfrm>
        </p:spPr>
        <p:txBody>
          <a:bodyPr/>
          <a:lstStyle>
            <a:lvl1pPr>
              <a:defRPr sz="3200"/>
            </a:lvl1pPr>
          </a:lstStyle>
          <a:p>
            <a:pPr lvl="0"/>
            <a:r>
              <a:rPr lang="en-US" dirty="0"/>
              <a:t>Edit Master text styles</a:t>
            </a:r>
          </a:p>
        </p:txBody>
      </p:sp>
      <p:sp>
        <p:nvSpPr>
          <p:cNvPr id="7" name="Text Placeholder 6"/>
          <p:cNvSpPr>
            <a:spLocks noGrp="1"/>
          </p:cNvSpPr>
          <p:nvPr>
            <p:ph type="body" sz="quarter" idx="14"/>
          </p:nvPr>
        </p:nvSpPr>
        <p:spPr>
          <a:xfrm>
            <a:off x="457200" y="2196595"/>
            <a:ext cx="8229600" cy="6983923"/>
          </a:xfrm>
        </p:spPr>
        <p:txBody>
          <a:bodyPr/>
          <a:lstStyle>
            <a:lvl1pPr>
              <a:defRPr sz="32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13716000" y="0"/>
            <a:ext cx="4572000" cy="5148263"/>
          </a:xfrm>
          <a:solidFill>
            <a:schemeClr val="bg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3055730572"/>
      </p:ext>
    </p:extLst>
  </p:cSld>
  <p:clrMapOvr>
    <a:masterClrMapping/>
  </p:clrMapOvr>
  <p:hf hd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9144002" y="5148262"/>
            <a:ext cx="9144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13716000" y="0"/>
            <a:ext cx="4572000" cy="5148263"/>
          </a:xfrm>
          <a:solidFill>
            <a:schemeClr val="accent2"/>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9144000" y="0"/>
            <a:ext cx="4572000" cy="5148263"/>
          </a:xfrm>
          <a:solidFill>
            <a:schemeClr val="tx1"/>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5"/>
            <a:ext cx="9144000" cy="4226660"/>
          </a:xfrm>
          <a:solidFill>
            <a:schemeClr val="tx1"/>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1" y="-1"/>
            <a:ext cx="9143998" cy="5148265"/>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743743820"/>
      </p:ext>
    </p:extLst>
  </p:cSld>
  <p:clrMapOvr>
    <a:masterClrMapping/>
  </p:clrMapOvr>
  <p:hf hd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13715996" y="5148262"/>
            <a:ext cx="4572000" cy="5148263"/>
          </a:xfrm>
          <a:solidFill>
            <a:schemeClr val="accent4">
              <a:lumMod val="60000"/>
              <a:lumOff val="40000"/>
            </a:schemeClr>
          </a:solidFill>
        </p:spPr>
        <p:txBody>
          <a:bodyPr lIns="228600" tIns="192024" rIns="228600" bIns="228600"/>
          <a:lstStyle>
            <a:lvl1pPr>
              <a:defRPr sz="28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4572000" y="5148262"/>
            <a:ext cx="4572000" cy="5148263"/>
          </a:xfrm>
          <a:solidFill>
            <a:schemeClr val="accent3"/>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9144005" y="5148262"/>
            <a:ext cx="4571994" cy="5148263"/>
          </a:xfrm>
          <a:solidFill>
            <a:schemeClr val="accent4"/>
          </a:solidFill>
        </p:spPr>
        <p:txBody>
          <a:bodyPr lIns="228600" tIns="192024" rIns="228600" bIns="228600"/>
          <a:lstStyle>
            <a:lvl1pPr>
              <a:defRPr sz="28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5148262"/>
            <a:ext cx="4572000" cy="5148263"/>
          </a:xfrm>
          <a:solidFill>
            <a:schemeClr val="accent2"/>
          </a:solidFill>
        </p:spPr>
        <p:txBody>
          <a:bodyPr lIns="228600" tIns="192024" rIns="228600" bIns="228600"/>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5148265"/>
          </a:xfrm>
          <a:solidFill>
            <a:schemeClr val="tx1"/>
          </a:solidFill>
        </p:spPr>
        <p:txBody>
          <a:bodyPr lIns="228600" tIns="155448" rIns="228600" bIns="228600"/>
          <a:lstStyle>
            <a:lvl1pPr>
              <a:defRPr sz="9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273759538"/>
      </p:ext>
    </p:extLst>
  </p:cSld>
  <p:clrMapOvr>
    <a:masterClrMapping/>
  </p:clrMapOvr>
  <p:hf hd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18287998" cy="2583668"/>
          </a:xfrm>
          <a:solidFill>
            <a:schemeClr val="tx1"/>
          </a:solidFill>
        </p:spPr>
        <p:txBody>
          <a:bodyPr lIns="228600" tIns="20116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7685864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9562855" y="5979432"/>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B89649B0-1896-0542-A708-EBC9AE19FF43}"/>
              </a:ext>
            </a:extLst>
          </p:cNvPr>
          <p:cNvSpPr>
            <a:spLocks noGrp="1"/>
          </p:cNvSpPr>
          <p:nvPr>
            <p:ph type="body" sz="quarter" idx="14"/>
          </p:nvPr>
        </p:nvSpPr>
        <p:spPr>
          <a:xfrm>
            <a:off x="54602063" y="476250"/>
            <a:ext cx="4964112"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F107F5-C83E-5942-B99D-40CA127F3CB5}"/>
              </a:ext>
            </a:extLst>
          </p:cNvPr>
          <p:cNvSpPr>
            <a:spLocks noGrp="1"/>
          </p:cNvSpPr>
          <p:nvPr>
            <p:ph type="body" sz="quarter" idx="15" hasCustomPrompt="1"/>
          </p:nvPr>
        </p:nvSpPr>
        <p:spPr>
          <a:xfrm>
            <a:off x="60807600" y="476250"/>
            <a:ext cx="4964112"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E0E7524F-7F19-7549-B6CB-3C3BC231A309}"/>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51315477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5720292"/>
            <a:ext cx="4572000" cy="4576233"/>
          </a:xfrm>
          <a:solidFill>
            <a:schemeClr val="tx1"/>
          </a:solidFill>
        </p:spPr>
        <p:txBody>
          <a:bodyPr lIns="228600" tIns="155448" rIns="228600" bIns="228600"/>
          <a:lstStyle>
            <a:lvl1pPr>
              <a:defRPr>
                <a:solidFill>
                  <a:schemeClr val="bg2"/>
                </a:solidFill>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194912745"/>
      </p:ext>
    </p:extLst>
  </p:cSld>
  <p:clrMapOvr>
    <a:masterClrMapping/>
  </p:clrMapOvr>
  <p:hf hd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
            <a:ext cx="4572000" cy="10296525"/>
          </a:xfrm>
          <a:solidFill>
            <a:schemeClr val="tx1"/>
          </a:solidFill>
        </p:spPr>
        <p:txBody>
          <a:bodyPr lIns="228600" tIns="192024" rIns="228600" bIns="228600"/>
          <a:lstStyle>
            <a:lvl1pPr>
              <a:defRPr sz="32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4572000" y="0"/>
            <a:ext cx="4572000" cy="10296525"/>
          </a:xfrm>
          <a:solidFill>
            <a:schemeClr val="accent2"/>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9144000" y="0"/>
            <a:ext cx="4572000" cy="10296525"/>
          </a:xfrm>
          <a:solidFill>
            <a:schemeClr val="accent3"/>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13716000" y="0"/>
            <a:ext cx="4572000" cy="10296525"/>
          </a:xfrm>
          <a:solidFill>
            <a:schemeClr val="accent4"/>
          </a:solidFill>
        </p:spPr>
        <p:txBody>
          <a:bodyPr lIns="228600" tIns="192024" rIns="228600" bIns="228600"/>
          <a:lstStyle>
            <a:lvl1pPr>
              <a:defRPr sz="2800">
                <a:solidFill>
                  <a:schemeClr val="bg2"/>
                </a:solidFill>
              </a:defRPr>
            </a:lvl1pPr>
            <a:lvl2pPr>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482476292"/>
      </p:ext>
    </p:extLst>
  </p:cSld>
  <p:clrMapOvr>
    <a:masterClrMapping/>
  </p:clrMapOvr>
  <p:hf hd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196595"/>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6926659"/>
      </p:ext>
    </p:extLst>
  </p:cSld>
  <p:clrMapOvr>
    <a:masterClrMapping/>
  </p:clrMapOvr>
  <p:hf hd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5029200" y="1334737"/>
            <a:ext cx="12801600" cy="765565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3635866"/>
      </p:ext>
    </p:extLst>
  </p:cSld>
  <p:clrMapOvr>
    <a:masterClrMapping/>
  </p:clrMapOvr>
  <p:hf hd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235046"/>
            <a:ext cx="3657600" cy="6915197"/>
          </a:xfrm>
        </p:spPr>
        <p:txBody>
          <a:bodyPr/>
          <a:lstStyle>
            <a:lvl1pPr>
              <a:defRPr sz="28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2492322"/>
      </p:ext>
    </p:extLst>
  </p:cSld>
  <p:clrMapOvr>
    <a:masterClrMapping/>
  </p:clrMapOvr>
  <p:hf hd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51507"/>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9144000" y="0"/>
            <a:ext cx="9144000" cy="10296525"/>
          </a:xfrm>
        </p:spPr>
        <p:txBody>
          <a:bodyPr/>
          <a:lstStyle>
            <a:lvl1pPr>
              <a:defRPr/>
            </a:lvl1pPr>
          </a:lstStyle>
          <a:p>
            <a:r>
              <a:rPr lang="en-US"/>
              <a:t>Click icon to add picture</a:t>
            </a:r>
          </a:p>
        </p:txBody>
      </p:sp>
    </p:spTree>
    <p:extLst>
      <p:ext uri="{BB962C8B-B14F-4D97-AF65-F5344CB8AC3E}">
        <p14:creationId xmlns:p14="http://schemas.microsoft.com/office/powerpoint/2010/main" val="3080194018"/>
      </p:ext>
    </p:extLst>
  </p:cSld>
  <p:clrMapOvr>
    <a:masterClrMapping/>
  </p:clrMapOvr>
  <p:hf hd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1791705"/>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457200" y="2196592"/>
            <a:ext cx="3657600" cy="7010789"/>
          </a:xfrm>
        </p:spPr>
        <p:txBody>
          <a:bodyPr/>
          <a:lstStyle>
            <a:lvl1pPr>
              <a:defRPr sz="3200"/>
            </a:lvl1pPr>
            <a:lvl2pPr>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5029200" y="2234093"/>
            <a:ext cx="3657600" cy="6919265"/>
          </a:xfrm>
        </p:spPr>
        <p:txBody>
          <a:bodyPr/>
          <a:lstStyle>
            <a:lvl1pPr>
              <a:defRPr sz="2800"/>
            </a:lvl1pPr>
            <a:lvl2pPr marL="0" indent="0">
              <a:buNone/>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9400784" y="2105067"/>
            <a:ext cx="8430016" cy="6919265"/>
          </a:xfrm>
        </p:spPr>
        <p:txBody>
          <a:bodyPr/>
          <a:lstStyle>
            <a:lvl1pPr marL="234944" indent="-234944">
              <a:tabLst/>
              <a:defRPr sz="4800"/>
            </a:lvl1pPr>
            <a:lvl2pPr marL="0" indent="0">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2225991"/>
      </p:ext>
    </p:extLst>
  </p:cSld>
  <p:clrMapOvr>
    <a:masterClrMapping/>
  </p:clrMapOvr>
  <p:hf hd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384407"/>
            <a:ext cx="3657600" cy="8826155"/>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5029200" y="451269"/>
            <a:ext cx="12801600" cy="9203314"/>
          </a:xfrm>
        </p:spPr>
        <p:txBody>
          <a:bodyPr/>
          <a:lstStyle>
            <a:lvl1pPr>
              <a:defRPr/>
            </a:lvl1pPr>
          </a:lstStyle>
          <a:p>
            <a:r>
              <a:rPr lang="en-US"/>
              <a:t>Click icon to add table</a:t>
            </a:r>
          </a:p>
        </p:txBody>
      </p:sp>
    </p:spTree>
    <p:extLst>
      <p:ext uri="{BB962C8B-B14F-4D97-AF65-F5344CB8AC3E}">
        <p14:creationId xmlns:p14="http://schemas.microsoft.com/office/powerpoint/2010/main" val="773908727"/>
      </p:ext>
    </p:extLst>
  </p:cSld>
  <p:clrMapOvr>
    <a:masterClrMapping/>
  </p:clrMapOvr>
  <p:hf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193195635"/>
      </p:ext>
    </p:extLst>
  </p:cSld>
  <p:clrMapOvr>
    <a:masterClrMapping/>
  </p:clrMapOvr>
  <p:hf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06491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55125938" y="476250"/>
            <a:ext cx="62690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62103000" y="476250"/>
            <a:ext cx="6269037" cy="7226300"/>
          </a:xfrm>
        </p:spPr>
        <p:txBody>
          <a:bodyPr/>
          <a:lstStyle/>
          <a:p>
            <a:pPr lvl="4"/>
            <a:r>
              <a:rPr lang="en-US" dirty="0"/>
              <a:t>Fifth level</a:t>
            </a:r>
          </a:p>
        </p:txBody>
      </p:sp>
    </p:spTree>
    <p:extLst>
      <p:ext uri="{BB962C8B-B14F-4D97-AF65-F5344CB8AC3E}">
        <p14:creationId xmlns:p14="http://schemas.microsoft.com/office/powerpoint/2010/main" val="4512763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57200" y="2288117"/>
            <a:ext cx="8229600" cy="7175534"/>
          </a:xfrm>
        </p:spPr>
        <p:txBody>
          <a:bodyPr/>
          <a:lstStyle>
            <a:lvl1pPr marL="0" indent="0">
              <a:spcBef>
                <a:spcPts val="0"/>
              </a:spcBef>
              <a:tabLst>
                <a:tab pos="7880152" algn="dec"/>
              </a:tabLst>
              <a:defRPr sz="2200"/>
            </a:lvl1pPr>
            <a:lvl2pPr marL="346068" indent="-346068">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378" rtl="0" eaLnBrk="1" fontAlgn="auto" latinLnBrk="0" hangingPunct="1">
              <a:lnSpc>
                <a:spcPct val="100000"/>
              </a:lnSpc>
              <a:spcBef>
                <a:spcPts val="0"/>
              </a:spcBef>
              <a:spcAft>
                <a:spcPts val="0"/>
              </a:spcAft>
              <a:buClrTx/>
              <a:buSzTx/>
              <a:buFont typeface="Arial"/>
              <a:buNone/>
              <a:tabLst>
                <a:tab pos="8046520" algn="r"/>
              </a:tabLst>
              <a:defRPr/>
            </a:pPr>
            <a:r>
              <a:rPr lang="en-US" dirty="0"/>
              <a:t>Edit Master text styles</a:t>
            </a:r>
          </a:p>
        </p:txBody>
      </p:sp>
    </p:spTree>
    <p:extLst>
      <p:ext uri="{BB962C8B-B14F-4D97-AF65-F5344CB8AC3E}">
        <p14:creationId xmlns:p14="http://schemas.microsoft.com/office/powerpoint/2010/main" val="2146532292"/>
      </p:ext>
    </p:extLst>
  </p:cSld>
  <p:clrMapOvr>
    <a:masterClrMapping/>
  </p:clrMapOvr>
  <p:hf hd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7851906" y="4376352"/>
            <a:ext cx="2584188" cy="1053168"/>
          </a:xfrm>
          <a:prstGeom prst="rect">
            <a:avLst/>
          </a:prstGeom>
        </p:spPr>
      </p:pic>
    </p:spTree>
    <p:extLst>
      <p:ext uri="{BB962C8B-B14F-4D97-AF65-F5344CB8AC3E}">
        <p14:creationId xmlns:p14="http://schemas.microsoft.com/office/powerpoint/2010/main" val="490363015"/>
      </p:ext>
    </p:extLst>
  </p:cSld>
  <p:clrMapOvr>
    <a:masterClrMapping/>
  </p:clrMapOvr>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4572000" cy="10296525"/>
          </a:xfrm>
          <a:prstGeom prst="rect">
            <a:avLst/>
          </a:prstGeom>
          <a:solidFill>
            <a:srgbClr val="C9DEFF"/>
          </a:solidFill>
        </p:spPr>
        <p:txBody>
          <a:bodyPr wrap="square" lIns="0" tIns="0" rIns="0" bIns="0" rtlCol="0" anchor="ctr">
            <a:noAutofit/>
          </a:bodyPr>
          <a:lstStyle/>
          <a:p>
            <a:pPr algn="ctr"/>
            <a:endParaRPr lang="en-US" sz="2400" err="1">
              <a:solidFill>
                <a:srgbClr val="FFFFFF"/>
              </a:solidFill>
              <a:latin typeface="IBM Plex Sans" panose="020B0503050000000000" pitchFamily="34" charset="0"/>
              <a:cs typeface="Arial"/>
            </a:endParaRP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353258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1234408">
              <a:lnSpc>
                <a:spcPct val="90000"/>
              </a:lnSpc>
              <a:spcBef>
                <a:spcPts val="1080"/>
              </a:spcBef>
              <a:buClr>
                <a:srgbClr val="1D3649"/>
              </a:buClr>
            </a:pPr>
            <a:endParaRPr lang="en-US">
              <a:solidFill>
                <a:srgbClr val="FFFFFF"/>
              </a:solidFill>
            </a:endParaRPr>
          </a:p>
        </p:txBody>
      </p:sp>
    </p:spTree>
    <p:extLst>
      <p:ext uri="{BB962C8B-B14F-4D97-AF65-F5344CB8AC3E}">
        <p14:creationId xmlns:p14="http://schemas.microsoft.com/office/powerpoint/2010/main" val="24459136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6_Bar_Gray70_Left">
    <p:bg>
      <p:bgPr>
        <a:solidFill>
          <a:srgbClr val="EBEBEB"/>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72000" cy="10296525"/>
          </a:xfrm>
          <a:prstGeom prst="rect">
            <a:avLst/>
          </a:prstGeom>
          <a:solidFill>
            <a:srgbClr val="565656"/>
          </a:solidFill>
        </p:spPr>
        <p:txBody>
          <a:bodyPr wrap="square" lIns="0" tIns="0" rIns="0" bIns="0" rtlCol="0" anchor="ctr">
            <a:noAutofit/>
          </a:bodyPr>
          <a:lstStyle/>
          <a:p>
            <a:pPr algn="ctr"/>
            <a:endParaRPr lang="en-US" sz="2400" err="1">
              <a:solidFill>
                <a:srgbClr val="000000"/>
              </a:solidFill>
              <a:latin typeface="Arial"/>
              <a:cs typeface="Arial"/>
            </a:endParaRP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Think 2018 / DOC ID / Month XX, 2018 / © 2018 IBM Corporation</a:t>
            </a:r>
          </a:p>
        </p:txBody>
      </p:sp>
      <p:sp>
        <p:nvSpPr>
          <p:cNvPr id="7" name="Title 1"/>
          <p:cNvSpPr>
            <a:spLocks noGrp="1"/>
          </p:cNvSpPr>
          <p:nvPr>
            <p:ph type="title" hasCustomPrompt="1"/>
          </p:nvPr>
        </p:nvSpPr>
        <p:spPr>
          <a:xfrm>
            <a:off x="457200" y="392456"/>
            <a:ext cx="3657600" cy="8990519"/>
          </a:xfrm>
        </p:spPr>
        <p:txBody>
          <a:bodyPr vert="horz" wrap="square" lIns="0" tIns="0" rIns="0" bIns="0" rtlCol="0" anchor="t" anchorCtr="0">
            <a:noAutofit/>
          </a:bodyPr>
          <a:lstStyle>
            <a:lvl1pPr>
              <a:defRPr lang="en-US" sz="5600">
                <a:solidFill>
                  <a:schemeClr val="bg2"/>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412221162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6787625" y="9394849"/>
            <a:ext cx="1043178" cy="413964"/>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457199" y="9100788"/>
            <a:ext cx="803712" cy="712693"/>
          </a:xfrm>
          <a:prstGeom prst="rect">
            <a:avLst/>
          </a:prstGeom>
        </p:spPr>
      </p:pic>
    </p:spTree>
    <p:extLst>
      <p:ext uri="{BB962C8B-B14F-4D97-AF65-F5344CB8AC3E}">
        <p14:creationId xmlns:p14="http://schemas.microsoft.com/office/powerpoint/2010/main" val="427636799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5426839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3255944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5263095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38914" y="439318"/>
            <a:ext cx="8266176" cy="1610834"/>
          </a:xfrm>
        </p:spPr>
        <p:txBody>
          <a:bodyPr/>
          <a:lstStyle>
            <a:lvl1pPr>
              <a:defRPr sz="3200"/>
            </a:lvl1pPr>
          </a:lstStyle>
          <a:p>
            <a:r>
              <a:rPr lang="en-US"/>
              <a:t>Click to edit Master title style</a:t>
            </a:r>
            <a:endParaRPr lang="en-US" dirty="0"/>
          </a:p>
        </p:txBody>
      </p:sp>
      <p:sp>
        <p:nvSpPr>
          <p:cNvPr id="6" name="Text Placeholder"/>
          <p:cNvSpPr>
            <a:spLocks noGrp="1"/>
          </p:cNvSpPr>
          <p:nvPr>
            <p:ph type="body" sz="quarter" idx="12"/>
          </p:nvPr>
        </p:nvSpPr>
        <p:spPr>
          <a:xfrm>
            <a:off x="274319" y="2269812"/>
            <a:ext cx="8412482" cy="6730114"/>
          </a:xfrm>
        </p:spPr>
        <p:txBody>
          <a:bodyPr/>
          <a:lstStyle>
            <a:lvl1pPr>
              <a:lnSpc>
                <a:spcPct val="90000"/>
              </a:lnSpc>
              <a:defRPr sz="19196"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1" y="0"/>
            <a:ext cx="9144002" cy="10296525"/>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36567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8" name="Text Placeholder 1"/>
          <p:cNvSpPr>
            <a:spLocks noGrp="1"/>
          </p:cNvSpPr>
          <p:nvPr>
            <p:ph type="body" sz="quarter" idx="13"/>
          </p:nvPr>
        </p:nvSpPr>
        <p:spPr>
          <a:xfrm>
            <a:off x="54139129"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1C169A08-ED1F-744D-898A-36677ED76EC1}"/>
              </a:ext>
            </a:extLst>
          </p:cNvPr>
          <p:cNvSpPr>
            <a:spLocks noGrp="1"/>
          </p:cNvSpPr>
          <p:nvPr>
            <p:ph type="title" hasCustomPrompt="1"/>
          </p:nvPr>
        </p:nvSpPr>
        <p:spPr>
          <a:xfrm>
            <a:off x="391748" y="2464047"/>
            <a:ext cx="13781451" cy="3962153"/>
          </a:xfrm>
        </p:spPr>
        <p:txBody>
          <a:bodyPr/>
          <a:lstStyle>
            <a:lvl1pPr>
              <a:defRPr sz="4800"/>
            </a:lvl1pPr>
          </a:lstStyle>
          <a:p>
            <a:r>
              <a:rPr lang="en-US" dirty="0"/>
              <a:t>Change this type size to 96 </a:t>
            </a:r>
            <a:br>
              <a:rPr lang="en-US" dirty="0"/>
            </a:br>
            <a:r>
              <a:rPr lang="en-US" dirty="0"/>
              <a:t>before typing your headline</a:t>
            </a:r>
          </a:p>
        </p:txBody>
      </p:sp>
    </p:spTree>
    <p:extLst>
      <p:ext uri="{BB962C8B-B14F-4D97-AF65-F5344CB8AC3E}">
        <p14:creationId xmlns:p14="http://schemas.microsoft.com/office/powerpoint/2010/main" val="282285821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274324" y="183049"/>
            <a:ext cx="17556344" cy="8816876"/>
          </a:xfrm>
        </p:spPr>
        <p:txBody>
          <a:bodyPr/>
          <a:lstStyle>
            <a:lvl1pPr>
              <a:defRPr sz="19196"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602309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11125070"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5277068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9582912" y="402709"/>
            <a:ext cx="8247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818847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9582916" y="2489471"/>
            <a:ext cx="824775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147852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420624" y="2434556"/>
            <a:ext cx="8284464" cy="6565369"/>
          </a:xfrm>
        </p:spPr>
        <p:txBody>
          <a:bodyPr/>
          <a:lstStyle>
            <a:lvl1pPr>
              <a:defRPr sz="4799"/>
            </a:lvl1pPr>
          </a:lstStyle>
          <a:p>
            <a:pPr lvl="0"/>
            <a:r>
              <a:rPr lang="en-US"/>
              <a:t>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3443108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82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4154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511528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18299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9582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14154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517717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8" y="402709"/>
            <a:ext cx="8284328" cy="8597217"/>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1" y="0"/>
            <a:ext cx="9144002" cy="10296525"/>
          </a:xfrm>
          <a:prstGeom prst="rect">
            <a:avLst/>
          </a:prstGeom>
          <a:solidFill>
            <a:srgbClr val="F3F3F3"/>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011049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539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Tree>
    <p:extLst>
      <p:ext uri="{BB962C8B-B14F-4D97-AF65-F5344CB8AC3E}">
        <p14:creationId xmlns:p14="http://schemas.microsoft.com/office/powerpoint/2010/main" val="15237428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9741023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2669087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438912" y="2489471"/>
            <a:ext cx="8247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560026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9144002" cy="5148264"/>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13716000" y="0"/>
            <a:ext cx="4572000" cy="5148263"/>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5145087"/>
            <a:ext cx="9144002" cy="5151439"/>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9144001" y="5145087"/>
            <a:ext cx="9144002" cy="5151439"/>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334636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2" y="-1"/>
            <a:ext cx="18288000" cy="5143685"/>
          </a:xfrm>
          <a:noFill/>
        </p:spPr>
        <p:txBody>
          <a:bodyPr lIns="182880" tIns="164592" rIns="228600" bIns="228600"/>
          <a:lstStyle>
            <a:lvl1pPr>
              <a:defRPr sz="9597"/>
            </a:lvl1pPr>
          </a:lstStyle>
          <a:p>
            <a:r>
              <a:rPr lang="en-US"/>
              <a:t>Click to edit Master title style</a:t>
            </a:r>
            <a:endParaRPr lang="en-US" dirty="0"/>
          </a:p>
        </p:txBody>
      </p:sp>
      <p:sp>
        <p:nvSpPr>
          <p:cNvPr id="7" name="Content Placeholder 1"/>
          <p:cNvSpPr>
            <a:spLocks noGrp="1"/>
          </p:cNvSpPr>
          <p:nvPr>
            <p:ph sz="quarter" idx="20"/>
          </p:nvPr>
        </p:nvSpPr>
        <p:spPr>
          <a:xfrm>
            <a:off x="0" y="5145087"/>
            <a:ext cx="4572000" cy="5151439"/>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4572003" y="5145087"/>
            <a:ext cx="4572000" cy="5151439"/>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9144000" y="5145086"/>
            <a:ext cx="4572000" cy="5151441"/>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13716000" y="5145086"/>
            <a:ext cx="4572000" cy="5151441"/>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5490758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2" y="0"/>
            <a:ext cx="18288000" cy="2555064"/>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2" y="2555064"/>
            <a:ext cx="18288000" cy="7741461"/>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69553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2" y="0"/>
            <a:ext cx="18288000" cy="10305677"/>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5" y="5148262"/>
            <a:ext cx="4572006" cy="5148263"/>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457334" y="403602"/>
            <a:ext cx="8286750" cy="8596327"/>
          </a:xfrm>
        </p:spPr>
        <p:txBody>
          <a:bodyPr/>
          <a:lstStyle/>
          <a:p>
            <a:r>
              <a:rPr lang="en-US"/>
              <a:t>Click to edit Master title style</a:t>
            </a:r>
            <a:endParaRPr lang="en-US" dirty="0"/>
          </a:p>
        </p:txBody>
      </p:sp>
    </p:spTree>
    <p:extLst>
      <p:ext uri="{BB962C8B-B14F-4D97-AF65-F5344CB8AC3E}">
        <p14:creationId xmlns:p14="http://schemas.microsoft.com/office/powerpoint/2010/main" val="268315308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305677"/>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572000" y="0"/>
            <a:ext cx="4572000" cy="10305677"/>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9144000" y="0"/>
            <a:ext cx="4572000" cy="10305677"/>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3716000" y="0"/>
            <a:ext cx="4572000" cy="10305677"/>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8983607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5029201" y="2489471"/>
            <a:ext cx="12801602"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24092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4577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p:spTree>
      <p:nvGrpSpPr>
        <p:cNvPr id="1" name=""/>
        <p:cNvGrpSpPr/>
        <p:nvPr/>
      </p:nvGrpSpPr>
      <p:grpSpPr>
        <a:xfrm>
          <a:off x="0" y="0"/>
          <a:ext cx="0" cy="0"/>
          <a:chOff x="0" y="0"/>
          <a:chExt cx="0" cy="0"/>
        </a:xfrm>
      </p:grpSpPr>
      <p:sp>
        <p:nvSpPr>
          <p:cNvPr id="2" name="Title"/>
          <p:cNvSpPr>
            <a:spLocks noGrp="1"/>
          </p:cNvSpPr>
          <p:nvPr>
            <p:ph type="title"/>
          </p:nvPr>
        </p:nvSpPr>
        <p:spPr>
          <a:xfrm>
            <a:off x="55023370" y="117905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4D400F0-64BF-C849-9785-DA8ECA3AA6D7}"/>
              </a:ext>
            </a:extLst>
          </p:cNvPr>
          <p:cNvSpPr>
            <a:spLocks noGrp="1"/>
          </p:cNvSpPr>
          <p:nvPr>
            <p:ph type="body" sz="quarter" idx="12"/>
          </p:nvPr>
        </p:nvSpPr>
        <p:spPr>
          <a:xfrm>
            <a:off x="54602063" y="0"/>
            <a:ext cx="3919537"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B467F77-3BE4-404A-8576-5EF4CCD2C6E3}"/>
              </a:ext>
            </a:extLst>
          </p:cNvPr>
          <p:cNvSpPr>
            <a:spLocks noGrp="1"/>
          </p:cNvSpPr>
          <p:nvPr>
            <p:ph type="body" sz="quarter" idx="13" hasCustomPrompt="1"/>
          </p:nvPr>
        </p:nvSpPr>
        <p:spPr>
          <a:xfrm>
            <a:off x="60807600" y="0"/>
            <a:ext cx="3919537" cy="6426200"/>
          </a:xfrm>
        </p:spPr>
        <p:txBody>
          <a:bodyPr/>
          <a:lstStyle/>
          <a:p>
            <a:pPr lvl="4"/>
            <a:r>
              <a:rPr lang="en-US" dirty="0"/>
              <a:t>Fifth level</a:t>
            </a:r>
          </a:p>
        </p:txBody>
      </p:sp>
      <p:sp>
        <p:nvSpPr>
          <p:cNvPr id="8" name="Text Placeholder 7">
            <a:extLst>
              <a:ext uri="{FF2B5EF4-FFF2-40B4-BE49-F238E27FC236}">
                <a16:creationId xmlns:a16="http://schemas.microsoft.com/office/drawing/2014/main" id="{5BB02770-3C4E-E847-A93E-ADFEC267104B}"/>
              </a:ext>
            </a:extLst>
          </p:cNvPr>
          <p:cNvSpPr>
            <a:spLocks noGrp="1"/>
          </p:cNvSpPr>
          <p:nvPr>
            <p:ph type="body" sz="quarter" idx="14"/>
          </p:nvPr>
        </p:nvSpPr>
        <p:spPr>
          <a:xfrm>
            <a:off x="438912" y="402336"/>
            <a:ext cx="3675888" cy="8597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22076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9144001" y="0"/>
            <a:ext cx="9144002" cy="10296525"/>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112802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5010912" y="2489471"/>
            <a:ext cx="3675888" cy="65104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9546336" y="2434556"/>
            <a:ext cx="8284464" cy="6565369"/>
          </a:xfrm>
        </p:spPr>
        <p:txBody>
          <a:bodyPr/>
          <a:lstStyle>
            <a:lvl1pPr>
              <a:defRPr sz="47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4200628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5010913" y="402709"/>
            <a:ext cx="12819753"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5081310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9348998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3738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66176" cy="1610834"/>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438912" y="2526086"/>
            <a:ext cx="8247888" cy="2622180"/>
          </a:xfrm>
        </p:spPr>
        <p:txBody>
          <a:bodyPr/>
          <a:lstStyle>
            <a:lvl1pPr>
              <a:spcBef>
                <a:spcPts val="0"/>
              </a:spcBef>
              <a:defRPr sz="2000"/>
            </a:lvl1pPr>
            <a:lvl2pPr marL="0" indent="0">
              <a:spcBef>
                <a:spcPts val="0"/>
              </a:spcBef>
              <a:buNone/>
              <a:defRPr/>
            </a:lvl2pPr>
            <a:lvl3pPr marL="403130" indent="0">
              <a:buNone/>
              <a:defRPr/>
            </a:lvl3pPr>
            <a:lvl4pPr marL="869745" indent="0">
              <a:buNone/>
              <a:defRPr/>
            </a:lvl4pPr>
            <a:lvl5pPr marL="1263350"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447318" y="6417333"/>
            <a:ext cx="12811485" cy="2622177"/>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72046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BC73717D-057D-8F4B-B5BD-2016F7F439CC}"/>
              </a:ext>
            </a:extLst>
          </p:cNvPr>
          <p:cNvSpPr>
            <a:spLocks noGrp="1"/>
          </p:cNvSpPr>
          <p:nvPr>
            <p:ph type="body" sz="quarter" idx="13"/>
          </p:nvPr>
        </p:nvSpPr>
        <p:spPr>
          <a:xfrm>
            <a:off x="54501788" y="5148263"/>
            <a:ext cx="3717925" cy="4084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DE3AA6FC-05F8-624B-B2B4-8E9FF8F91922}"/>
              </a:ext>
            </a:extLst>
          </p:cNvPr>
          <p:cNvSpPr>
            <a:spLocks noGrp="1"/>
          </p:cNvSpPr>
          <p:nvPr>
            <p:ph type="body" sz="quarter" idx="14"/>
          </p:nvPr>
        </p:nvSpPr>
        <p:spPr>
          <a:xfrm>
            <a:off x="54471888"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230A5027-D31D-9F40-A26C-61E624F4B43C}"/>
              </a:ext>
            </a:extLst>
          </p:cNvPr>
          <p:cNvSpPr>
            <a:spLocks noGrp="1"/>
          </p:cNvSpPr>
          <p:nvPr>
            <p:ph type="body" sz="quarter" idx="15" hasCustomPrompt="1"/>
          </p:nvPr>
        </p:nvSpPr>
        <p:spPr>
          <a:xfrm>
            <a:off x="61112400" y="476250"/>
            <a:ext cx="4964112" cy="5949950"/>
          </a:xfrm>
        </p:spPr>
        <p:txBody>
          <a:bodyPr/>
          <a:lstStyle/>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4" name="Slide Number Placeholder 3">
            <a:extLst>
              <a:ext uri="{FF2B5EF4-FFF2-40B4-BE49-F238E27FC236}">
                <a16:creationId xmlns:a16="http://schemas.microsoft.com/office/drawing/2014/main" id="{E2CCE6F5-79DA-174B-8107-26D916568FCD}"/>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59456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7168"/>
            <a:ext cx="8247888" cy="6512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2" y="2487168"/>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605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11">
            <a:extLst>
              <a:ext uri="{FF2B5EF4-FFF2-40B4-BE49-F238E27FC236}">
                <a16:creationId xmlns:a16="http://schemas.microsoft.com/office/drawing/2014/main" id="{DB41EB15-62CF-3944-8B94-1F63FCE0D41B}"/>
              </a:ext>
            </a:extLst>
          </p:cNvPr>
          <p:cNvSpPr>
            <a:spLocks noGrp="1"/>
          </p:cNvSpPr>
          <p:nvPr>
            <p:ph type="body" sz="quarter" idx="15"/>
          </p:nvPr>
        </p:nvSpPr>
        <p:spPr>
          <a:xfrm>
            <a:off x="54733825" y="476250"/>
            <a:ext cx="4702175"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a:extLst>
              <a:ext uri="{FF2B5EF4-FFF2-40B4-BE49-F238E27FC236}">
                <a16:creationId xmlns:a16="http://schemas.microsoft.com/office/drawing/2014/main" id="{79B9EF83-3352-EE4F-8C4E-F6CCC77EBB9E}"/>
              </a:ext>
            </a:extLst>
          </p:cNvPr>
          <p:cNvSpPr>
            <a:spLocks noGrp="1"/>
          </p:cNvSpPr>
          <p:nvPr>
            <p:ph type="body" sz="quarter" idx="16" hasCustomPrompt="1"/>
          </p:nvPr>
        </p:nvSpPr>
        <p:spPr>
          <a:xfrm>
            <a:off x="61188600" y="476250"/>
            <a:ext cx="4702175" cy="5010150"/>
          </a:xfrm>
        </p:spPr>
        <p:txBody>
          <a:bodyPr/>
          <a:lstStyle/>
          <a:p>
            <a:pPr lvl="4"/>
            <a:r>
              <a:rPr lang="en-US" dirty="0"/>
              <a:t>Fifth level</a:t>
            </a:r>
          </a:p>
        </p:txBody>
      </p:sp>
    </p:spTree>
    <p:extLst>
      <p:ext uri="{BB962C8B-B14F-4D97-AF65-F5344CB8AC3E}">
        <p14:creationId xmlns:p14="http://schemas.microsoft.com/office/powerpoint/2010/main" val="1360574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840ED0B8-BBFB-F44E-AA28-3E73EC21B844}"/>
              </a:ext>
            </a:extLst>
          </p:cNvPr>
          <p:cNvSpPr>
            <a:spLocks noGrp="1"/>
          </p:cNvSpPr>
          <p:nvPr>
            <p:ph type="body" sz="quarter" idx="14"/>
          </p:nvPr>
        </p:nvSpPr>
        <p:spPr>
          <a:xfrm>
            <a:off x="546020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77E8DF26-9D62-3442-840C-A494DA32CDA3}"/>
              </a:ext>
            </a:extLst>
          </p:cNvPr>
          <p:cNvSpPr>
            <a:spLocks noGrp="1"/>
          </p:cNvSpPr>
          <p:nvPr>
            <p:ph type="body" sz="quarter" idx="15" hasCustomPrompt="1"/>
          </p:nvPr>
        </p:nvSpPr>
        <p:spPr>
          <a:xfrm>
            <a:off x="61569600" y="476250"/>
            <a:ext cx="4703762" cy="5949950"/>
          </a:xfrm>
        </p:spPr>
        <p:txBody>
          <a:bodyPr/>
          <a:lstStyle/>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89D07A6B-424E-5543-A249-DAC167B9A421}"/>
              </a:ext>
              <a:ext uri="{C183D7F6-B498-43B3-948B-1728B52AA6E4}">
                <adec:decorative xmlns:adec="http://schemas.microsoft.com/office/drawing/2017/decorative" val="1"/>
              </a:ext>
            </a:extLst>
          </p:cNvPr>
          <p:cNvSpPr/>
          <p:nvPr userDrawn="1"/>
        </p:nvSpPr>
        <p:spPr>
          <a:xfrm>
            <a:off x="4572000" y="0"/>
            <a:ext cx="13716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54439379" y="621846"/>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1232555"/>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5029200" y="1232555"/>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3675888" cy="907352"/>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463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bar (four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CE9B16-7CF7-D545-AB1B-5F8EBB7FC783}"/>
              </a:ext>
            </a:extLst>
          </p:cNvPr>
          <p:cNvSpPr/>
          <p:nvPr userDrawn="1"/>
        </p:nvSpPr>
        <p:spPr bwMode="auto">
          <a:xfrm>
            <a:off x="0" y="2051437"/>
            <a:ext cx="18288000" cy="8245088"/>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E75A0B0-014F-7147-90EE-18E4C656EC4A}"/>
              </a:ext>
            </a:extLst>
          </p:cNvPr>
          <p:cNvSpPr>
            <a:spLocks noGrp="1"/>
          </p:cNvSpPr>
          <p:nvPr>
            <p:ph type="body" sz="quarter" idx="16"/>
          </p:nvPr>
        </p:nvSpPr>
        <p:spPr>
          <a:xfrm>
            <a:off x="552561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E3A71A94-43D4-8E48-91DC-4052240399E1}"/>
              </a:ext>
            </a:extLst>
          </p:cNvPr>
          <p:cNvSpPr>
            <a:spLocks noGrp="1"/>
          </p:cNvSpPr>
          <p:nvPr>
            <p:ph type="body" sz="quarter" idx="17" hasCustomPrompt="1"/>
          </p:nvPr>
        </p:nvSpPr>
        <p:spPr>
          <a:xfrm>
            <a:off x="62026800" y="476250"/>
            <a:ext cx="5486400" cy="5949950"/>
          </a:xfrm>
        </p:spPr>
        <p:txBody>
          <a:bodyPr/>
          <a:lstStyle/>
          <a:p>
            <a:pPr lvl="4"/>
            <a:r>
              <a:rPr lang="en-US" dirty="0"/>
              <a:t>Fifth level</a:t>
            </a:r>
          </a:p>
        </p:txBody>
      </p:sp>
    </p:spTree>
    <p:extLst>
      <p:ext uri="{BB962C8B-B14F-4D97-AF65-F5344CB8AC3E}">
        <p14:creationId xmlns:p14="http://schemas.microsoft.com/office/powerpoint/2010/main" val="26637386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split background)2">
    <p:spTree>
      <p:nvGrpSpPr>
        <p:cNvPr id="1" name=""/>
        <p:cNvGrpSpPr/>
        <p:nvPr/>
      </p:nvGrpSpPr>
      <p:grpSpPr>
        <a:xfrm>
          <a:off x="0" y="0"/>
          <a:ext cx="0" cy="0"/>
          <a:chOff x="0" y="0"/>
          <a:chExt cx="0" cy="0"/>
        </a:xfrm>
      </p:grpSpPr>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59DB4AB-4E6B-8E47-B9C6-EC54A976F70A}"/>
              </a:ext>
            </a:extLst>
          </p:cNvPr>
          <p:cNvSpPr>
            <a:spLocks noGrp="1"/>
          </p:cNvSpPr>
          <p:nvPr>
            <p:ph type="body" sz="quarter" idx="13"/>
          </p:nvPr>
        </p:nvSpPr>
        <p:spPr>
          <a:xfrm>
            <a:off x="54602063" y="476250"/>
            <a:ext cx="65325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F532822A-B2A6-514E-99E2-BD77AE0B0E55}"/>
              </a:ext>
            </a:extLst>
          </p:cNvPr>
          <p:cNvSpPr>
            <a:spLocks noGrp="1"/>
          </p:cNvSpPr>
          <p:nvPr>
            <p:ph type="title"/>
          </p:nvPr>
        </p:nvSpPr>
        <p:spPr/>
        <p:txBody>
          <a:bodyPr/>
          <a:lstStyle/>
          <a:p>
            <a:r>
              <a:rPr lang="en-US"/>
              <a:t>Click to edit Master title style</a:t>
            </a:r>
          </a:p>
        </p:txBody>
      </p:sp>
      <p:sp>
        <p:nvSpPr>
          <p:cNvPr id="10" name="Text Placeholder 7">
            <a:extLst>
              <a:ext uri="{FF2B5EF4-FFF2-40B4-BE49-F238E27FC236}">
                <a16:creationId xmlns:a16="http://schemas.microsoft.com/office/drawing/2014/main" id="{01F9FDD8-00D8-D849-96CA-3D0135160B37}"/>
              </a:ext>
            </a:extLst>
          </p:cNvPr>
          <p:cNvSpPr>
            <a:spLocks noGrp="1"/>
          </p:cNvSpPr>
          <p:nvPr>
            <p:ph type="body" sz="quarter" idx="14" hasCustomPrompt="1"/>
          </p:nvPr>
        </p:nvSpPr>
        <p:spPr>
          <a:xfrm>
            <a:off x="62255400" y="476250"/>
            <a:ext cx="6532562" cy="5949950"/>
          </a:xfrm>
        </p:spPr>
        <p:txBody>
          <a:bodyPr/>
          <a:lstStyle/>
          <a:p>
            <a:pPr lvl="4"/>
            <a:r>
              <a:rPr lang="en-US" dirty="0"/>
              <a:t>Fifth level</a:t>
            </a:r>
          </a:p>
        </p:txBody>
      </p:sp>
    </p:spTree>
    <p:extLst>
      <p:ext uri="{BB962C8B-B14F-4D97-AF65-F5344CB8AC3E}">
        <p14:creationId xmlns:p14="http://schemas.microsoft.com/office/powerpoint/2010/main" val="11287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2709025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text (split background)3">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A5471564-4086-524C-AA3F-57D1DD848F4C}"/>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2432303"/>
            <a:ext cx="8284464" cy="6531587"/>
          </a:xfrm>
        </p:spPr>
        <p:txBody>
          <a:bodyPr/>
          <a:lstStyle/>
          <a:p>
            <a:r>
              <a:rPr lang="en-US" dirty="0"/>
              <a:t>Click to edit Master title style</a:t>
            </a:r>
          </a:p>
        </p:txBody>
      </p:sp>
      <p:sp>
        <p:nvSpPr>
          <p:cNvPr id="8" name="Text Placeholder 1"/>
          <p:cNvSpPr>
            <a:spLocks noGrp="1"/>
          </p:cNvSpPr>
          <p:nvPr>
            <p:ph type="body" sz="quarter" idx="13" hasCustomPrompt="1"/>
          </p:nvPr>
        </p:nvSpPr>
        <p:spPr>
          <a:xfrm>
            <a:off x="438912" y="402336"/>
            <a:ext cx="8289452" cy="1080100"/>
          </a:xfrm>
        </p:spPr>
        <p:txBody>
          <a:bodyPr/>
          <a:lstStyle/>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A9592F-5A0F-1443-B081-865403F1DB5E}"/>
              </a:ext>
            </a:extLst>
          </p:cNvPr>
          <p:cNvSpPr>
            <a:spLocks noGrp="1"/>
          </p:cNvSpPr>
          <p:nvPr>
            <p:ph type="body" sz="quarter" idx="14"/>
          </p:nvPr>
        </p:nvSpPr>
        <p:spPr>
          <a:xfrm>
            <a:off x="54211538" y="476250"/>
            <a:ext cx="53546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18604AF8-B8A2-9A46-96DF-F8A14242626C}"/>
              </a:ext>
            </a:extLst>
          </p:cNvPr>
          <p:cNvSpPr>
            <a:spLocks noGrp="1"/>
          </p:cNvSpPr>
          <p:nvPr>
            <p:ph type="body" sz="quarter" idx="15" hasCustomPrompt="1"/>
          </p:nvPr>
        </p:nvSpPr>
        <p:spPr>
          <a:xfrm>
            <a:off x="60883800" y="476250"/>
            <a:ext cx="5354637" cy="5949950"/>
          </a:xfrm>
        </p:spPr>
        <p:txBody>
          <a:bodyPr/>
          <a:lstStyle/>
          <a:p>
            <a:pPr lvl="4"/>
            <a:r>
              <a:rPr lang="en-US" dirty="0"/>
              <a:t>Fifth level</a:t>
            </a:r>
          </a:p>
        </p:txBody>
      </p:sp>
    </p:spTree>
    <p:extLst>
      <p:ext uri="{BB962C8B-B14F-4D97-AF65-F5344CB8AC3E}">
        <p14:creationId xmlns:p14="http://schemas.microsoft.com/office/powerpoint/2010/main" val="35953081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split background)4">
    <p:spTree>
      <p:nvGrpSpPr>
        <p:cNvPr id="1" name=""/>
        <p:cNvGrpSpPr/>
        <p:nvPr/>
      </p:nvGrpSpPr>
      <p:grpSpPr>
        <a:xfrm>
          <a:off x="0" y="0"/>
          <a:ext cx="0" cy="0"/>
          <a:chOff x="0" y="0"/>
          <a:chExt cx="0" cy="0"/>
        </a:xfrm>
      </p:grpSpPr>
      <p:sp>
        <p:nvSpPr>
          <p:cNvPr id="10" name="Black rectangle">
            <a:extLst>
              <a:ext uri="{FF2B5EF4-FFF2-40B4-BE49-F238E27FC236}">
                <a16:creationId xmlns:a16="http://schemas.microsoft.com/office/drawing/2014/main" id="{952B24A4-6256-9F4B-A64E-0E09E587D7B3}"/>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628ADE06-A747-0047-B968-869010C52509}"/>
              </a:ext>
            </a:extLst>
          </p:cNvPr>
          <p:cNvSpPr>
            <a:spLocks noGrp="1"/>
          </p:cNvSpPr>
          <p:nvPr>
            <p:ph type="body" sz="quarter" idx="14"/>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642F6D0C-CAE5-3442-AD02-0B2E542CC515}"/>
              </a:ext>
            </a:extLst>
          </p:cNvPr>
          <p:cNvSpPr>
            <a:spLocks noGrp="1"/>
          </p:cNvSpPr>
          <p:nvPr>
            <p:ph type="body" sz="quarter" idx="15" hasCustomPrompt="1"/>
          </p:nvPr>
        </p:nvSpPr>
        <p:spPr>
          <a:xfrm>
            <a:off x="61569600" y="476250"/>
            <a:ext cx="5354638" cy="5949950"/>
          </a:xfrm>
        </p:spPr>
        <p:txBody>
          <a:bodyPr/>
          <a:lstStyle/>
          <a:p>
            <a:pPr lvl="4"/>
            <a:r>
              <a:rPr lang="en-US" dirty="0"/>
              <a:t>Fifth level</a:t>
            </a:r>
          </a:p>
        </p:txBody>
      </p:sp>
    </p:spTree>
    <p:extLst>
      <p:ext uri="{BB962C8B-B14F-4D97-AF65-F5344CB8AC3E}">
        <p14:creationId xmlns:p14="http://schemas.microsoft.com/office/powerpoint/2010/main" val="2119810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4687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2518215"/>
            <a:ext cx="8284464" cy="6481323"/>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5DCB432-EDF0-284A-BEAD-299DA18914CD}"/>
              </a:ext>
            </a:extLst>
          </p:cNvPr>
          <p:cNvSpPr>
            <a:spLocks noGrp="1"/>
          </p:cNvSpPr>
          <p:nvPr>
            <p:ph type="body" sz="quarter" idx="15"/>
          </p:nvPr>
        </p:nvSpPr>
        <p:spPr>
          <a:xfrm>
            <a:off x="55516463" y="476250"/>
            <a:ext cx="470376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8C0B9F8-77CC-A547-9400-A161B78867DC}"/>
              </a:ext>
            </a:extLst>
          </p:cNvPr>
          <p:cNvSpPr>
            <a:spLocks noGrp="1"/>
          </p:cNvSpPr>
          <p:nvPr>
            <p:ph type="body" sz="quarter" idx="16" hasCustomPrompt="1"/>
          </p:nvPr>
        </p:nvSpPr>
        <p:spPr>
          <a:xfrm>
            <a:off x="61950600" y="476250"/>
            <a:ext cx="4703762" cy="5949950"/>
          </a:xfrm>
        </p:spPr>
        <p:txBody>
          <a:bodyPr/>
          <a:lstStyle/>
          <a:p>
            <a:pPr lvl="4"/>
            <a:r>
              <a:rPr lang="en-US" dirty="0"/>
              <a:t>Fifth level</a:t>
            </a:r>
          </a:p>
        </p:txBody>
      </p:sp>
      <p:sp>
        <p:nvSpPr>
          <p:cNvPr id="10" name="Text Placeholder 9">
            <a:extLst>
              <a:ext uri="{FF2B5EF4-FFF2-40B4-BE49-F238E27FC236}">
                <a16:creationId xmlns:a16="http://schemas.microsoft.com/office/drawing/2014/main" id="{61BAA2EA-A5AF-A641-9267-EFB10572DFC8}"/>
              </a:ext>
            </a:extLst>
          </p:cNvPr>
          <p:cNvSpPr>
            <a:spLocks noGrp="1"/>
          </p:cNvSpPr>
          <p:nvPr>
            <p:ph type="body" sz="quarter" idx="17"/>
          </p:nvPr>
        </p:nvSpPr>
        <p:spPr>
          <a:xfrm>
            <a:off x="55452963" y="1689100"/>
            <a:ext cx="4897437" cy="6013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A43E86D7-2BBE-5D44-A6DD-8528D8BEE0E2}"/>
              </a:ext>
            </a:extLst>
          </p:cNvPr>
          <p:cNvSpPr>
            <a:spLocks noGrp="1"/>
          </p:cNvSpPr>
          <p:nvPr>
            <p:ph type="body" sz="quarter" idx="18"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3896901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DC58CFDF-73BA-C343-9DC4-2D4C8B1F7E71}"/>
              </a:ext>
            </a:extLst>
          </p:cNvPr>
          <p:cNvSpPr>
            <a:spLocks noGrp="1"/>
          </p:cNvSpPr>
          <p:nvPr>
            <p:ph type="body" sz="quarter" idx="12"/>
          </p:nvPr>
        </p:nvSpPr>
        <p:spPr>
          <a:xfrm>
            <a:off x="53949600" y="476250"/>
            <a:ext cx="5878513"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A44A5FE6-A94E-ED41-9E51-1A87146C4DDF}"/>
              </a:ext>
            </a:extLst>
          </p:cNvPr>
          <p:cNvSpPr>
            <a:spLocks noGrp="1"/>
          </p:cNvSpPr>
          <p:nvPr>
            <p:ph type="body" sz="quarter" idx="13" hasCustomPrompt="1"/>
          </p:nvPr>
        </p:nvSpPr>
        <p:spPr>
          <a:xfrm>
            <a:off x="62103000" y="476250"/>
            <a:ext cx="5878513"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E5806B95-0E4F-0945-8F61-DE95EB2486F7}"/>
              </a:ext>
            </a:extLst>
          </p:cNvPr>
          <p:cNvSpPr>
            <a:spLocks noGrp="1"/>
          </p:cNvSpPr>
          <p:nvPr>
            <p:ph type="body" sz="quarter" idx="14"/>
          </p:nvPr>
        </p:nvSpPr>
        <p:spPr>
          <a:xfrm>
            <a:off x="54027388" y="3052763"/>
            <a:ext cx="5997575" cy="534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762F3FDD-ACF4-FB4F-81AA-10F751A0D548}"/>
              </a:ext>
            </a:extLst>
          </p:cNvPr>
          <p:cNvSpPr>
            <a:spLocks noGrp="1"/>
          </p:cNvSpPr>
          <p:nvPr>
            <p:ph type="body" sz="quarter" idx="15"/>
          </p:nvPr>
        </p:nvSpPr>
        <p:spPr>
          <a:xfrm>
            <a:off x="54151213" y="4991100"/>
            <a:ext cx="5827712" cy="5640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37231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E853052-8813-6A46-89BC-BD9F1C3B1E96}"/>
              </a:ext>
            </a:extLst>
          </p:cNvPr>
          <p:cNvSpPr>
            <a:spLocks noGrp="1"/>
          </p:cNvSpPr>
          <p:nvPr>
            <p:ph type="body" sz="quarter" idx="12"/>
          </p:nvPr>
        </p:nvSpPr>
        <p:spPr>
          <a:xfrm>
            <a:off x="54602063" y="476250"/>
            <a:ext cx="5618162"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a:extLst>
              <a:ext uri="{FF2B5EF4-FFF2-40B4-BE49-F238E27FC236}">
                <a16:creationId xmlns:a16="http://schemas.microsoft.com/office/drawing/2014/main" id="{DCF2BA5E-0F85-B640-A772-0BD45A725320}"/>
              </a:ext>
            </a:extLst>
          </p:cNvPr>
          <p:cNvSpPr>
            <a:spLocks noGrp="1"/>
          </p:cNvSpPr>
          <p:nvPr>
            <p:ph type="body" sz="quarter" idx="13" hasCustomPrompt="1"/>
          </p:nvPr>
        </p:nvSpPr>
        <p:spPr>
          <a:xfrm>
            <a:off x="62103000" y="476250"/>
            <a:ext cx="5618162"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622E38DD-1519-F54B-9AED-AA1FDF0DC64E}"/>
              </a:ext>
            </a:extLst>
          </p:cNvPr>
          <p:cNvSpPr>
            <a:spLocks noGrp="1"/>
          </p:cNvSpPr>
          <p:nvPr>
            <p:ph type="body" sz="quarter" idx="14"/>
          </p:nvPr>
        </p:nvSpPr>
        <p:spPr>
          <a:xfrm>
            <a:off x="54575075" y="3863975"/>
            <a:ext cx="5872163" cy="4052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3F77F70C-D582-0246-A01C-DB36DA5F68FB}"/>
              </a:ext>
            </a:extLst>
          </p:cNvPr>
          <p:cNvSpPr>
            <a:spLocks noGrp="1"/>
          </p:cNvSpPr>
          <p:nvPr>
            <p:ph type="body" sz="quarter" idx="15"/>
          </p:nvPr>
        </p:nvSpPr>
        <p:spPr>
          <a:xfrm>
            <a:off x="54575075" y="7002463"/>
            <a:ext cx="5872163" cy="329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6174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2859566-F04F-904A-BA96-5EDD680B4B36}"/>
              </a:ext>
            </a:extLst>
          </p:cNvPr>
          <p:cNvSpPr>
            <a:spLocks noGrp="1"/>
          </p:cNvSpPr>
          <p:nvPr>
            <p:ph type="body" sz="quarter" idx="20"/>
          </p:nvPr>
        </p:nvSpPr>
        <p:spPr>
          <a:xfrm>
            <a:off x="54994175" y="476250"/>
            <a:ext cx="36576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5">
            <a:extLst>
              <a:ext uri="{FF2B5EF4-FFF2-40B4-BE49-F238E27FC236}">
                <a16:creationId xmlns:a16="http://schemas.microsoft.com/office/drawing/2014/main" id="{DC9A7D4F-E017-C74B-834E-2548CBEC3D39}"/>
              </a:ext>
            </a:extLst>
          </p:cNvPr>
          <p:cNvSpPr>
            <a:spLocks noGrp="1"/>
          </p:cNvSpPr>
          <p:nvPr>
            <p:ph type="body" sz="quarter" idx="21" hasCustomPrompt="1"/>
          </p:nvPr>
        </p:nvSpPr>
        <p:spPr>
          <a:xfrm>
            <a:off x="62179200" y="476250"/>
            <a:ext cx="3657600" cy="5949950"/>
          </a:xfrm>
        </p:spPr>
        <p:txBody>
          <a:bodyPr/>
          <a:lstStyle/>
          <a:p>
            <a:pPr lvl="4"/>
            <a:r>
              <a:rPr lang="en-US" dirty="0"/>
              <a:t>Fifth level</a:t>
            </a:r>
          </a:p>
        </p:txBody>
      </p:sp>
    </p:spTree>
    <p:extLst>
      <p:ext uri="{BB962C8B-B14F-4D97-AF65-F5344CB8AC3E}">
        <p14:creationId xmlns:p14="http://schemas.microsoft.com/office/powerpoint/2010/main" val="1782808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tx2"/>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ECBB25E-9A1D-0145-9688-BB3BBA212C5F}"/>
              </a:ext>
            </a:extLst>
          </p:cNvPr>
          <p:cNvSpPr>
            <a:spLocks noGrp="1"/>
          </p:cNvSpPr>
          <p:nvPr>
            <p:ph type="body" sz="quarter" idx="13"/>
          </p:nvPr>
        </p:nvSpPr>
        <p:spPr>
          <a:xfrm>
            <a:off x="54079775" y="476250"/>
            <a:ext cx="5486400"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A63B601-ADA2-2745-B51C-68FE98F94277}"/>
              </a:ext>
            </a:extLst>
          </p:cNvPr>
          <p:cNvSpPr>
            <a:spLocks noGrp="1"/>
          </p:cNvSpPr>
          <p:nvPr>
            <p:ph type="body" sz="quarter" idx="14" hasCustomPrompt="1"/>
          </p:nvPr>
        </p:nvSpPr>
        <p:spPr>
          <a:xfrm>
            <a:off x="60731400" y="476250"/>
            <a:ext cx="5486400" cy="5949950"/>
          </a:xfrm>
        </p:spPr>
        <p:txBody>
          <a:bodyPr/>
          <a:lstStyle/>
          <a:p>
            <a:pPr lvl="4"/>
            <a:r>
              <a:rPr lang="en-US" dirty="0"/>
              <a:t>Fifth level</a:t>
            </a:r>
          </a:p>
        </p:txBody>
      </p:sp>
    </p:spTree>
    <p:extLst>
      <p:ext uri="{BB962C8B-B14F-4D97-AF65-F5344CB8AC3E}">
        <p14:creationId xmlns:p14="http://schemas.microsoft.com/office/powerpoint/2010/main" val="692425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tx2"/>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2F355348-8031-B94E-A645-CA2823CD93C2}"/>
              </a:ext>
            </a:extLst>
          </p:cNvPr>
          <p:cNvSpPr>
            <a:spLocks noGrp="1"/>
          </p:cNvSpPr>
          <p:nvPr>
            <p:ph type="body" sz="quarter" idx="15"/>
          </p:nvPr>
        </p:nvSpPr>
        <p:spPr>
          <a:xfrm>
            <a:off x="54471888" y="476250"/>
            <a:ext cx="6008687"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B789B48E-5FE3-734F-A4CE-BC960834795D}"/>
              </a:ext>
            </a:extLst>
          </p:cNvPr>
          <p:cNvSpPr>
            <a:spLocks noGrp="1"/>
          </p:cNvSpPr>
          <p:nvPr>
            <p:ph type="body" sz="quarter" idx="16" hasCustomPrompt="1"/>
          </p:nvPr>
        </p:nvSpPr>
        <p:spPr>
          <a:xfrm>
            <a:off x="62255400" y="476250"/>
            <a:ext cx="6008687" cy="7226300"/>
          </a:xfrm>
        </p:spPr>
        <p:txBody>
          <a:bodyPr/>
          <a:lstStyle/>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dark gry">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87984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A3DF85D5-41CA-C045-A95F-EB0A47FFC774}"/>
              </a:ext>
            </a:extLst>
          </p:cNvPr>
          <p:cNvSpPr>
            <a:spLocks noGrp="1"/>
          </p:cNvSpPr>
          <p:nvPr>
            <p:ph type="body" sz="quarter" idx="14"/>
          </p:nvPr>
        </p:nvSpPr>
        <p:spPr>
          <a:xfrm>
            <a:off x="54602063" y="476250"/>
            <a:ext cx="4833937" cy="59499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43642C1B-C9C9-D846-87A8-802CD007D416}"/>
              </a:ext>
            </a:extLst>
          </p:cNvPr>
          <p:cNvSpPr>
            <a:spLocks noGrp="1"/>
          </p:cNvSpPr>
          <p:nvPr>
            <p:ph type="body" sz="quarter" idx="15" hasCustomPrompt="1"/>
          </p:nvPr>
        </p:nvSpPr>
        <p:spPr>
          <a:xfrm>
            <a:off x="60350400" y="476250"/>
            <a:ext cx="4833937" cy="5949950"/>
          </a:xfrm>
        </p:spPr>
        <p:txBody>
          <a:bodyPr/>
          <a:lstStyle/>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C24F025F-D182-8642-9B67-E9A5FAADE6BF}"/>
              </a:ext>
            </a:extLst>
          </p:cNvPr>
          <p:cNvSpPr>
            <a:spLocks noGrp="1"/>
          </p:cNvSpPr>
          <p:nvPr>
            <p:ph type="body" sz="quarter" idx="13"/>
          </p:nvPr>
        </p:nvSpPr>
        <p:spPr>
          <a:xfrm>
            <a:off x="54211538" y="0"/>
            <a:ext cx="5746750"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E9A91E97-90E3-2544-A1AA-EFC7A284C043}"/>
              </a:ext>
            </a:extLst>
          </p:cNvPr>
          <p:cNvSpPr>
            <a:spLocks noGrp="1"/>
          </p:cNvSpPr>
          <p:nvPr>
            <p:ph type="body" sz="quarter" idx="14" hasCustomPrompt="1"/>
          </p:nvPr>
        </p:nvSpPr>
        <p:spPr>
          <a:xfrm>
            <a:off x="60655200" y="0"/>
            <a:ext cx="5746750" cy="6426200"/>
          </a:xfrm>
        </p:spPr>
        <p:txBody>
          <a:bodyPr/>
          <a:lstStyle/>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Tree>
    <p:extLst>
      <p:ext uri="{BB962C8B-B14F-4D97-AF65-F5344CB8AC3E}">
        <p14:creationId xmlns:p14="http://schemas.microsoft.com/office/powerpoint/2010/main" val="664527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se study 2: split">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C7F397D-BB3E-DB46-9D47-E4669BF2E449}"/>
              </a:ext>
            </a:extLst>
          </p:cNvPr>
          <p:cNvSpPr/>
          <p:nvPr userDrawn="1"/>
        </p:nvSpPr>
        <p:spPr>
          <a:xfrm>
            <a:off x="9144000" y="5148262"/>
            <a:ext cx="9144000" cy="5163601"/>
          </a:xfrm>
          <a:prstGeom prst="rect">
            <a:avLst/>
          </a:prstGeom>
          <a:solidFill>
            <a:srgbClr val="FFFFFF"/>
          </a:solidFill>
          <a:ln w="3175">
            <a:miter lim="400000"/>
          </a:ln>
        </p:spPr>
        <p:txBody>
          <a:bodyPr lIns="0" tIns="0" rIns="0" bIns="0" anchor="ctr"/>
          <a:lstStyle/>
          <a:p>
            <a:pPr algn="ctr" defTabSz="619125">
              <a:defRPr sz="3000">
                <a:solidFill>
                  <a:srgbClr val="FFFFFF"/>
                </a:solidFill>
                <a:latin typeface="Helvetica Neue Medium"/>
                <a:ea typeface="Helvetica Neue Medium"/>
                <a:cs typeface="Helvetica Neue Medium"/>
                <a:sym typeface="Helvetica Neue Medium"/>
              </a:defRPr>
            </a:pPr>
            <a:endParaRPr sz="2250"/>
          </a:p>
        </p:txBody>
      </p:sp>
      <p:sp>
        <p:nvSpPr>
          <p:cNvPr id="2" name="Title"/>
          <p:cNvSpPr>
            <a:spLocks noGrp="1"/>
          </p:cNvSpPr>
          <p:nvPr>
            <p:ph type="title"/>
          </p:nvPr>
        </p:nvSpPr>
        <p:spPr>
          <a:xfrm>
            <a:off x="420624" y="1252728"/>
            <a:ext cx="8284464" cy="1737360"/>
          </a:xfrm>
        </p:spPr>
        <p:txBody>
          <a:bodyPr/>
          <a:lstStyle/>
          <a:p>
            <a:r>
              <a:rPr lang="en-US" dirty="0"/>
              <a:t>Click to edit Master title style</a:t>
            </a:r>
          </a:p>
        </p:txBody>
      </p:sp>
      <p:sp>
        <p:nvSpPr>
          <p:cNvPr id="8" name="Text Placeholder 1"/>
          <p:cNvSpPr>
            <a:spLocks noGrp="1"/>
          </p:cNvSpPr>
          <p:nvPr>
            <p:ph type="body" sz="quarter" idx="13"/>
          </p:nvPr>
        </p:nvSpPr>
        <p:spPr>
          <a:xfrm>
            <a:off x="438912" y="3218688"/>
            <a:ext cx="8247888" cy="6089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hasCustomPrompt="1"/>
          </p:nvPr>
        </p:nvSpPr>
        <p:spPr>
          <a:xfrm>
            <a:off x="438912" y="402336"/>
            <a:ext cx="5630584" cy="671090"/>
          </a:xfrm>
        </p:spPr>
        <p:txBody>
          <a:bodyPr/>
          <a:lstStyle/>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6D6819F2-68EE-5642-B338-1CED66624C14}"/>
              </a:ext>
            </a:extLst>
          </p:cNvPr>
          <p:cNvSpPr>
            <a:spLocks noGrp="1"/>
          </p:cNvSpPr>
          <p:nvPr>
            <p:ph type="body" sz="quarter" idx="16"/>
          </p:nvPr>
        </p:nvSpPr>
        <p:spPr>
          <a:xfrm>
            <a:off x="54602063" y="0"/>
            <a:ext cx="5095875" cy="6426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A03923F9-0073-C44D-A776-7BD0085F4C95}"/>
              </a:ext>
            </a:extLst>
          </p:cNvPr>
          <p:cNvSpPr>
            <a:spLocks noGrp="1"/>
          </p:cNvSpPr>
          <p:nvPr>
            <p:ph type="body" sz="quarter" idx="17" hasCustomPrompt="1"/>
          </p:nvPr>
        </p:nvSpPr>
        <p:spPr>
          <a:xfrm>
            <a:off x="62103000" y="0"/>
            <a:ext cx="5095875" cy="6426200"/>
          </a:xfrm>
        </p:spPr>
        <p:txBody>
          <a:bodyPr/>
          <a:lstStyle/>
          <a:p>
            <a:pPr lvl="4"/>
            <a:r>
              <a:rPr lang="en-US" dirty="0"/>
              <a:t>Fifth level</a:t>
            </a:r>
          </a:p>
        </p:txBody>
      </p:sp>
      <p:sp>
        <p:nvSpPr>
          <p:cNvPr id="12" name="Text Placeholder 11">
            <a:extLst>
              <a:ext uri="{FF2B5EF4-FFF2-40B4-BE49-F238E27FC236}">
                <a16:creationId xmlns:a16="http://schemas.microsoft.com/office/drawing/2014/main" id="{F422050C-FE7C-3646-A9A8-5512F118D0ED}"/>
              </a:ext>
            </a:extLst>
          </p:cNvPr>
          <p:cNvSpPr>
            <a:spLocks noGrp="1"/>
          </p:cNvSpPr>
          <p:nvPr>
            <p:ph type="body" sz="quarter" idx="18" hasCustomPrompt="1"/>
          </p:nvPr>
        </p:nvSpPr>
        <p:spPr>
          <a:xfrm>
            <a:off x="9573768" y="5285232"/>
            <a:ext cx="2871216" cy="2807208"/>
          </a:xfrm>
        </p:spPr>
        <p:txBody>
          <a:bodyPr/>
          <a:lstStyle>
            <a:lvl1pPr>
              <a:spcBef>
                <a:spcPts val="0"/>
              </a:spcBef>
              <a:spcAft>
                <a:spcPts val="750"/>
              </a:spcAft>
              <a:defRPr sz="11100" b="1" i="0">
                <a:latin typeface="IBM Plex Mono SemiBold" panose="020B0509050203000203" pitchFamily="49" charset="77"/>
              </a:defRPr>
            </a:lvl1pPr>
            <a:lvl2pPr marL="0" indent="0">
              <a:spcBef>
                <a:spcPts val="0"/>
              </a:spcBef>
              <a:buFontTx/>
              <a:buNone/>
              <a:defRPr/>
            </a:lvl2pPr>
          </a:lstStyle>
          <a:p>
            <a:pPr lvl="0"/>
            <a:r>
              <a:rPr lang="en-US" dirty="0"/>
              <a:t>#x</a:t>
            </a:r>
          </a:p>
          <a:p>
            <a:pPr lvl="1"/>
            <a:r>
              <a:rPr lang="en-US" dirty="0"/>
              <a:t>Second level</a:t>
            </a:r>
          </a:p>
        </p:txBody>
      </p:sp>
      <p:sp>
        <p:nvSpPr>
          <p:cNvPr id="14" name="Text Placeholder 13">
            <a:extLst>
              <a:ext uri="{FF2B5EF4-FFF2-40B4-BE49-F238E27FC236}">
                <a16:creationId xmlns:a16="http://schemas.microsoft.com/office/drawing/2014/main" id="{02E4AB2E-D2DB-A547-B124-191C823412EF}"/>
              </a:ext>
            </a:extLst>
          </p:cNvPr>
          <p:cNvSpPr>
            <a:spLocks noGrp="1"/>
          </p:cNvSpPr>
          <p:nvPr>
            <p:ph type="body" sz="quarter" idx="19" hasCustomPrompt="1"/>
          </p:nvPr>
        </p:nvSpPr>
        <p:spPr>
          <a:xfrm>
            <a:off x="14184313" y="5662613"/>
            <a:ext cx="3657600" cy="3117850"/>
          </a:xfrm>
        </p:spPr>
        <p:txBody>
          <a:bodyPr/>
          <a:lstStyle>
            <a:lvl1pPr marL="173736" indent="-173736">
              <a:spcBef>
                <a:spcPts val="0"/>
              </a:spcBef>
              <a:defRPr sz="2600" b="1" i="1">
                <a:latin typeface="IBM Plex Sans" panose="020B0503050203000203" pitchFamily="34" charset="0"/>
              </a:defRPr>
            </a:lvl1pPr>
            <a:lvl2pPr marL="173736" indent="0">
              <a:spcBef>
                <a:spcPts val="1600"/>
              </a:spcBef>
              <a:defRPr sz="1300" b="1" i="0">
                <a:latin typeface="IBM Plex Sans" panose="020B0503050203000203" pitchFamily="34" charset="0"/>
              </a:defRPr>
            </a:lvl2pPr>
          </a:lstStyle>
          <a:p>
            <a:pPr lvl="0"/>
            <a:r>
              <a:rPr lang="en-US" dirty="0"/>
              <a:t>“Click to edit Master text styles.”</a:t>
            </a:r>
          </a:p>
          <a:p>
            <a:pPr lvl="1"/>
            <a:r>
              <a:rPr lang="en-US" dirty="0"/>
              <a:t> Second level</a:t>
            </a:r>
          </a:p>
        </p:txBody>
      </p:sp>
    </p:spTree>
    <p:extLst>
      <p:ext uri="{BB962C8B-B14F-4D97-AF65-F5344CB8AC3E}">
        <p14:creationId xmlns:p14="http://schemas.microsoft.com/office/powerpoint/2010/main" val="25838710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howcas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D5B51D-F7D5-CB43-A31F-795197ED667C}"/>
              </a:ext>
            </a:extLst>
          </p:cNvPr>
          <p:cNvSpPr/>
          <p:nvPr userDrawn="1"/>
        </p:nvSpPr>
        <p:spPr bwMode="auto">
          <a:xfrm>
            <a:off x="0" y="7702550"/>
            <a:ext cx="18288000" cy="2593975"/>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pic>
        <p:nvPicPr>
          <p:cNvPr id="12" name="Apple-Macbook-Space-Grey copy.png" descr="Apple-Macbook-Space-Grey copy.png">
            <a:extLst>
              <a:ext uri="{FF2B5EF4-FFF2-40B4-BE49-F238E27FC236}">
                <a16:creationId xmlns:a16="http://schemas.microsoft.com/office/drawing/2014/main" id="{64B034B1-BF69-5740-9C14-FF664B83DB8B}"/>
              </a:ext>
            </a:extLst>
          </p:cNvPr>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6728148" y="2329651"/>
            <a:ext cx="11057526" cy="6498340"/>
          </a:xfrm>
          <a:prstGeom prst="rect">
            <a:avLst/>
          </a:prstGeom>
          <a:ln w="12700">
            <a:miter lim="400000"/>
          </a:ln>
        </p:spPr>
      </p:pic>
      <p:sp>
        <p:nvSpPr>
          <p:cNvPr id="8" name="Text Placeholder 1"/>
          <p:cNvSpPr>
            <a:spLocks noGrp="1"/>
          </p:cNvSpPr>
          <p:nvPr>
            <p:ph type="body" sz="quarter" idx="13"/>
          </p:nvPr>
        </p:nvSpPr>
        <p:spPr>
          <a:xfrm>
            <a:off x="438912" y="1239608"/>
            <a:ext cx="6126645" cy="62568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2D5DC9E6-FED1-F24A-B598-2760C1CB43CB}"/>
              </a:ext>
            </a:extLst>
          </p:cNvPr>
          <p:cNvSpPr>
            <a:spLocks noGrp="1"/>
          </p:cNvSpPr>
          <p:nvPr>
            <p:ph type="body" sz="quarter" idx="14" hasCustomPrompt="1"/>
          </p:nvPr>
        </p:nvSpPr>
        <p:spPr>
          <a:xfrm>
            <a:off x="438913" y="402336"/>
            <a:ext cx="5972520" cy="745980"/>
          </a:xfrm>
        </p:spPr>
        <p:txBody>
          <a:bodyPr/>
          <a:lstStyle/>
          <a:p>
            <a:pPr lvl="4"/>
            <a:r>
              <a:rPr lang="en-US" dirty="0"/>
              <a:t>Fifth level</a:t>
            </a:r>
          </a:p>
        </p:txBody>
      </p:sp>
      <p:sp>
        <p:nvSpPr>
          <p:cNvPr id="11" name="Text Placeholder 10">
            <a:extLst>
              <a:ext uri="{FF2B5EF4-FFF2-40B4-BE49-F238E27FC236}">
                <a16:creationId xmlns:a16="http://schemas.microsoft.com/office/drawing/2014/main" id="{E12AAB8C-A181-5944-B209-CE1BF6CB0A49}"/>
              </a:ext>
            </a:extLst>
          </p:cNvPr>
          <p:cNvSpPr>
            <a:spLocks noGrp="1"/>
          </p:cNvSpPr>
          <p:nvPr>
            <p:ph type="body" sz="quarter" idx="15"/>
          </p:nvPr>
        </p:nvSpPr>
        <p:spPr>
          <a:xfrm>
            <a:off x="54733825" y="3863975"/>
            <a:ext cx="3395663" cy="3838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535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546F8DC-6A5F-F34C-AE09-B3764DC3B5E8}"/>
              </a:ext>
            </a:extLst>
          </p:cNvPr>
          <p:cNvSpPr>
            <a:spLocks noGrp="1"/>
          </p:cNvSpPr>
          <p:nvPr>
            <p:ph type="body" sz="quarter" idx="15"/>
          </p:nvPr>
        </p:nvSpPr>
        <p:spPr>
          <a:xfrm>
            <a:off x="54733825" y="476250"/>
            <a:ext cx="61388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DEF732E9-68DB-0841-818A-B2AE17E26B4B}"/>
              </a:ext>
            </a:extLst>
          </p:cNvPr>
          <p:cNvSpPr>
            <a:spLocks noGrp="1"/>
          </p:cNvSpPr>
          <p:nvPr>
            <p:ph type="body" sz="quarter" idx="16" hasCustomPrompt="1"/>
          </p:nvPr>
        </p:nvSpPr>
        <p:spPr>
          <a:xfrm>
            <a:off x="62026800" y="476250"/>
            <a:ext cx="6138863" cy="7226300"/>
          </a:xfrm>
        </p:spPr>
        <p:txBody>
          <a:bodyPr/>
          <a:lstStyle/>
          <a:p>
            <a:pPr lvl="4"/>
            <a:r>
              <a:rPr lang="en-US" dirty="0"/>
              <a:t>Fifth level</a:t>
            </a:r>
          </a:p>
        </p:txBody>
      </p:sp>
      <p:sp>
        <p:nvSpPr>
          <p:cNvPr id="9" name="Title 8">
            <a:extLst>
              <a:ext uri="{FF2B5EF4-FFF2-40B4-BE49-F238E27FC236}">
                <a16:creationId xmlns:a16="http://schemas.microsoft.com/office/drawing/2014/main" id="{C28308AE-2845-BF44-BBB8-FB4307F80356}"/>
              </a:ext>
            </a:extLst>
          </p:cNvPr>
          <p:cNvSpPr>
            <a:spLocks noGrp="1"/>
          </p:cNvSpPr>
          <p:nvPr>
            <p:ph type="title"/>
          </p:nvPr>
        </p:nvSpPr>
        <p:spPr/>
        <p:txBody>
          <a:bodyPr/>
          <a:lstStyle/>
          <a:p>
            <a:r>
              <a:rPr lang="en-US"/>
              <a:t>Click to edit Master title style</a:t>
            </a:r>
          </a:p>
        </p:txBody>
      </p:sp>
      <p:sp>
        <p:nvSpPr>
          <p:cNvPr id="14" name="Text Placeholder 13">
            <a:extLst>
              <a:ext uri="{FF2B5EF4-FFF2-40B4-BE49-F238E27FC236}">
                <a16:creationId xmlns:a16="http://schemas.microsoft.com/office/drawing/2014/main" id="{CDE8DA7C-A2EF-FE46-8373-3BE15D7486F3}"/>
              </a:ext>
            </a:extLst>
          </p:cNvPr>
          <p:cNvSpPr>
            <a:spLocks noGrp="1"/>
          </p:cNvSpPr>
          <p:nvPr>
            <p:ph type="body" sz="quarter" idx="17"/>
          </p:nvPr>
        </p:nvSpPr>
        <p:spPr>
          <a:xfrm>
            <a:off x="9600123" y="2527488"/>
            <a:ext cx="8284464" cy="6565392"/>
          </a:xfrm>
        </p:spPr>
        <p:txBody>
          <a:bodyPr/>
          <a:lstStyle>
            <a:lvl1pPr>
              <a:lnSpc>
                <a:spcPct val="90000"/>
              </a:lnSpc>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2EEE7567-A350-9448-8F29-FF5C9FAB9959}"/>
              </a:ext>
            </a:extLst>
          </p:cNvPr>
          <p:cNvSpPr>
            <a:spLocks noGrp="1"/>
          </p:cNvSpPr>
          <p:nvPr>
            <p:ph type="body" sz="quarter" idx="18"/>
          </p:nvPr>
        </p:nvSpPr>
        <p:spPr>
          <a:xfrm>
            <a:off x="54671913" y="2968625"/>
            <a:ext cx="608488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a:extLst>
              <a:ext uri="{FF2B5EF4-FFF2-40B4-BE49-F238E27FC236}">
                <a16:creationId xmlns:a16="http://schemas.microsoft.com/office/drawing/2014/main" id="{4E07DF5D-AAB7-2B4D-87D6-DD21DAB69081}"/>
              </a:ext>
            </a:extLst>
          </p:cNvPr>
          <p:cNvSpPr>
            <a:spLocks noGrp="1"/>
          </p:cNvSpPr>
          <p:nvPr>
            <p:ph type="body" sz="quarter" idx="19"/>
          </p:nvPr>
        </p:nvSpPr>
        <p:spPr>
          <a:xfrm>
            <a:off x="54740175" y="5148263"/>
            <a:ext cx="6151563" cy="4764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9">
            <a:extLst>
              <a:ext uri="{FF2B5EF4-FFF2-40B4-BE49-F238E27FC236}">
                <a16:creationId xmlns:a16="http://schemas.microsoft.com/office/drawing/2014/main" id="{FE22AA72-1C08-614F-B1E7-90C7B52C27D0}"/>
              </a:ext>
            </a:extLst>
          </p:cNvPr>
          <p:cNvSpPr>
            <a:spLocks noGrp="1"/>
          </p:cNvSpPr>
          <p:nvPr>
            <p:ph type="body" sz="quarter" idx="20"/>
          </p:nvPr>
        </p:nvSpPr>
        <p:spPr>
          <a:xfrm>
            <a:off x="54841775" y="6426200"/>
            <a:ext cx="6073775" cy="4162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21">
            <a:extLst>
              <a:ext uri="{FF2B5EF4-FFF2-40B4-BE49-F238E27FC236}">
                <a16:creationId xmlns:a16="http://schemas.microsoft.com/office/drawing/2014/main" id="{498A26DF-1CA2-DD48-88C9-2A25C2FD70B9}"/>
              </a:ext>
            </a:extLst>
          </p:cNvPr>
          <p:cNvSpPr>
            <a:spLocks noGrp="1"/>
          </p:cNvSpPr>
          <p:nvPr>
            <p:ph type="body" sz="quarter" idx="21"/>
          </p:nvPr>
        </p:nvSpPr>
        <p:spPr>
          <a:xfrm>
            <a:off x="54514750" y="1309688"/>
            <a:ext cx="5932488" cy="4959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3">
            <a:extLst>
              <a:ext uri="{FF2B5EF4-FFF2-40B4-BE49-F238E27FC236}">
                <a16:creationId xmlns:a16="http://schemas.microsoft.com/office/drawing/2014/main" id="{F4B89353-18DA-A34B-B9E8-5346AFA4361E}"/>
              </a:ext>
            </a:extLst>
          </p:cNvPr>
          <p:cNvSpPr>
            <a:spLocks noGrp="1"/>
          </p:cNvSpPr>
          <p:nvPr>
            <p:ph type="body" sz="quarter" idx="22"/>
          </p:nvPr>
        </p:nvSpPr>
        <p:spPr>
          <a:xfrm>
            <a:off x="55200550" y="3116263"/>
            <a:ext cx="5113338" cy="617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9F445D3F-DBA8-B241-9ED3-3F0275FF2F91}"/>
              </a:ext>
            </a:extLst>
          </p:cNvPr>
          <p:cNvSpPr>
            <a:spLocks noGrp="1"/>
          </p:cNvSpPr>
          <p:nvPr>
            <p:ph type="body" sz="quarter" idx="14"/>
          </p:nvPr>
        </p:nvSpPr>
        <p:spPr>
          <a:xfrm>
            <a:off x="54471888" y="476250"/>
            <a:ext cx="640080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02C551E8-3B62-004A-BB8D-BD72C841DC7B}"/>
              </a:ext>
            </a:extLst>
          </p:cNvPr>
          <p:cNvSpPr>
            <a:spLocks noGrp="1"/>
          </p:cNvSpPr>
          <p:nvPr>
            <p:ph type="title"/>
          </p:nvPr>
        </p:nvSpPr>
        <p:spPr>
          <a:xfrm>
            <a:off x="57635938" y="8999538"/>
            <a:ext cx="8284464" cy="826697"/>
          </a:xfrm>
        </p:spPr>
        <p:txBody>
          <a:bodyPr/>
          <a:lstStyle/>
          <a:p>
            <a:r>
              <a:rPr lang="en-US" dirty="0"/>
              <a:t>Click to edit Master title style</a:t>
            </a:r>
          </a:p>
        </p:txBody>
      </p:sp>
      <p:sp>
        <p:nvSpPr>
          <p:cNvPr id="9" name="Text Placeholder 4">
            <a:extLst>
              <a:ext uri="{FF2B5EF4-FFF2-40B4-BE49-F238E27FC236}">
                <a16:creationId xmlns:a16="http://schemas.microsoft.com/office/drawing/2014/main" id="{405DE41B-8D9C-2148-92AD-01E3DD53ED4F}"/>
              </a:ext>
            </a:extLst>
          </p:cNvPr>
          <p:cNvSpPr>
            <a:spLocks noGrp="1"/>
          </p:cNvSpPr>
          <p:nvPr>
            <p:ph type="body" sz="quarter" idx="15" hasCustomPrompt="1"/>
          </p:nvPr>
        </p:nvSpPr>
        <p:spPr>
          <a:xfrm>
            <a:off x="61569600" y="476250"/>
            <a:ext cx="6400800" cy="7226300"/>
          </a:xfrm>
        </p:spPr>
        <p:txBody>
          <a:bodyPr/>
          <a:lstStyle/>
          <a:p>
            <a:pPr lvl="4"/>
            <a:r>
              <a:rPr lang="en-US" dirty="0"/>
              <a:t>Fifth level</a:t>
            </a:r>
          </a:p>
        </p:txBody>
      </p:sp>
    </p:spTree>
    <p:extLst>
      <p:ext uri="{BB962C8B-B14F-4D97-AF65-F5344CB8AC3E}">
        <p14:creationId xmlns:p14="http://schemas.microsoft.com/office/powerpoint/2010/main" val="2110720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E4680D3C-1C9D-8841-86D9-EDCC2DE78D97}"/>
              </a:ext>
            </a:extLst>
          </p:cNvPr>
          <p:cNvSpPr>
            <a:spLocks noGrp="1"/>
          </p:cNvSpPr>
          <p:nvPr>
            <p:ph type="body" sz="quarter" idx="12"/>
          </p:nvPr>
        </p:nvSpPr>
        <p:spPr>
          <a:xfrm>
            <a:off x="54602063" y="476250"/>
            <a:ext cx="444182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240544B4-FB6E-AC48-BB5C-2E3F67E2F994}"/>
              </a:ext>
            </a:extLst>
          </p:cNvPr>
          <p:cNvSpPr>
            <a:spLocks noGrp="1"/>
          </p:cNvSpPr>
          <p:nvPr>
            <p:ph type="title"/>
          </p:nvPr>
        </p:nvSpPr>
        <p:spPr>
          <a:xfrm>
            <a:off x="56773790" y="8377932"/>
            <a:ext cx="8284464" cy="1243211"/>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173784EB-4B1A-384C-BC97-CE47684B5827}"/>
              </a:ext>
            </a:extLst>
          </p:cNvPr>
          <p:cNvSpPr>
            <a:spLocks noGrp="1"/>
          </p:cNvSpPr>
          <p:nvPr>
            <p:ph type="body" sz="quarter" idx="13" hasCustomPrompt="1"/>
          </p:nvPr>
        </p:nvSpPr>
        <p:spPr>
          <a:xfrm>
            <a:off x="61112400" y="476250"/>
            <a:ext cx="4441825" cy="5949950"/>
          </a:xfrm>
        </p:spPr>
        <p:txBody>
          <a:bodyPr/>
          <a:lstStyle/>
          <a:p>
            <a:pPr lvl="4"/>
            <a:r>
              <a:rPr lang="en-US" dirty="0"/>
              <a:t>Fifth level</a:t>
            </a:r>
          </a:p>
        </p:txBody>
      </p:sp>
      <p:sp>
        <p:nvSpPr>
          <p:cNvPr id="9" name="Text Placeholder 8">
            <a:extLst>
              <a:ext uri="{FF2B5EF4-FFF2-40B4-BE49-F238E27FC236}">
                <a16:creationId xmlns:a16="http://schemas.microsoft.com/office/drawing/2014/main" id="{A17DC37D-210E-3946-80EC-8638A72924BA}"/>
              </a:ext>
            </a:extLst>
          </p:cNvPr>
          <p:cNvSpPr>
            <a:spLocks noGrp="1"/>
          </p:cNvSpPr>
          <p:nvPr>
            <p:ph type="body" sz="quarter" idx="14"/>
          </p:nvPr>
        </p:nvSpPr>
        <p:spPr>
          <a:xfrm>
            <a:off x="54581425" y="2844800"/>
            <a:ext cx="4437063" cy="477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182106E-0881-2B46-8F4F-7196AB39DFDF}"/>
              </a:ext>
            </a:extLst>
          </p:cNvPr>
          <p:cNvSpPr>
            <a:spLocks noGrp="1"/>
          </p:cNvSpPr>
          <p:nvPr>
            <p:ph type="body" sz="quarter" idx="15"/>
          </p:nvPr>
        </p:nvSpPr>
        <p:spPr>
          <a:xfrm>
            <a:off x="54683025" y="4945063"/>
            <a:ext cx="4481513" cy="4256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02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715544-42D5-604E-87A6-499B6F853210}"/>
              </a:ext>
            </a:extLst>
          </p:cNvPr>
          <p:cNvSpPr>
            <a:spLocks noGrp="1"/>
          </p:cNvSpPr>
          <p:nvPr>
            <p:ph type="body" sz="quarter" idx="10"/>
          </p:nvPr>
        </p:nvSpPr>
        <p:spPr>
          <a:xfrm>
            <a:off x="54341713" y="0"/>
            <a:ext cx="5486400" cy="770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320EB2C2-6A03-224F-8296-2B55DF8BF4DC}"/>
              </a:ext>
            </a:extLst>
          </p:cNvPr>
          <p:cNvSpPr>
            <a:spLocks noGrp="1"/>
          </p:cNvSpPr>
          <p:nvPr>
            <p:ph type="title"/>
          </p:nvPr>
        </p:nvSpPr>
        <p:spPr>
          <a:xfrm>
            <a:off x="56538658" y="8870434"/>
            <a:ext cx="8284464" cy="1426091"/>
          </a:xfrm>
        </p:spPr>
        <p:txBody>
          <a:bodyPr/>
          <a:lstStyle/>
          <a:p>
            <a:r>
              <a:rPr lang="en-US" dirty="0"/>
              <a:t>Click to edit Master title style</a:t>
            </a:r>
          </a:p>
        </p:txBody>
      </p:sp>
      <p:sp>
        <p:nvSpPr>
          <p:cNvPr id="5" name="Text Placeholder 2">
            <a:extLst>
              <a:ext uri="{FF2B5EF4-FFF2-40B4-BE49-F238E27FC236}">
                <a16:creationId xmlns:a16="http://schemas.microsoft.com/office/drawing/2014/main" id="{C46FED3F-AD42-CE40-B691-D9955148FAF8}"/>
              </a:ext>
            </a:extLst>
          </p:cNvPr>
          <p:cNvSpPr>
            <a:spLocks noGrp="1"/>
          </p:cNvSpPr>
          <p:nvPr>
            <p:ph type="body" sz="quarter" idx="11" hasCustomPrompt="1"/>
          </p:nvPr>
        </p:nvSpPr>
        <p:spPr>
          <a:xfrm>
            <a:off x="61569600" y="0"/>
            <a:ext cx="5486400" cy="7702550"/>
          </a:xfrm>
        </p:spPr>
        <p:txBody>
          <a:bodyPr/>
          <a:lstStyle/>
          <a:p>
            <a:pPr lvl="4"/>
            <a:r>
              <a:rPr lang="en-US" dirty="0"/>
              <a:t>Fifth level</a:t>
            </a:r>
          </a:p>
        </p:txBody>
      </p:sp>
      <p:sp>
        <p:nvSpPr>
          <p:cNvPr id="7" name="Text Placeholder 6">
            <a:extLst>
              <a:ext uri="{FF2B5EF4-FFF2-40B4-BE49-F238E27FC236}">
                <a16:creationId xmlns:a16="http://schemas.microsoft.com/office/drawing/2014/main" id="{71517FDD-4727-034C-BD76-6AA735EF5316}"/>
              </a:ext>
            </a:extLst>
          </p:cNvPr>
          <p:cNvSpPr>
            <a:spLocks noGrp="1"/>
          </p:cNvSpPr>
          <p:nvPr>
            <p:ph type="body" sz="quarter" idx="12"/>
          </p:nvPr>
        </p:nvSpPr>
        <p:spPr>
          <a:xfrm>
            <a:off x="54344888" y="3409950"/>
            <a:ext cx="491013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DB6CC47D-CD50-8C4F-914B-684E92AC62EA}"/>
              </a:ext>
            </a:extLst>
          </p:cNvPr>
          <p:cNvSpPr>
            <a:spLocks noGrp="1"/>
          </p:cNvSpPr>
          <p:nvPr>
            <p:ph type="body" sz="quarter" idx="13"/>
          </p:nvPr>
        </p:nvSpPr>
        <p:spPr>
          <a:xfrm>
            <a:off x="54232175" y="5486400"/>
            <a:ext cx="5011738" cy="4244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49022D6-8C38-A441-862B-1BECDB375C1F}"/>
              </a:ext>
            </a:extLst>
          </p:cNvPr>
          <p:cNvSpPr>
            <a:spLocks noGrp="1"/>
          </p:cNvSpPr>
          <p:nvPr>
            <p:ph type="body" sz="quarter" idx="14"/>
          </p:nvPr>
        </p:nvSpPr>
        <p:spPr>
          <a:xfrm>
            <a:off x="54773513" y="3863975"/>
            <a:ext cx="2698750" cy="3236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7917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D882AC2-5A8D-4641-B66B-BF8AA3D59A1D}"/>
              </a:ext>
            </a:extLst>
          </p:cNvPr>
          <p:cNvSpPr>
            <a:spLocks noGrp="1"/>
          </p:cNvSpPr>
          <p:nvPr>
            <p:ph type="body" sz="quarter" idx="15"/>
          </p:nvPr>
        </p:nvSpPr>
        <p:spPr>
          <a:xfrm>
            <a:off x="54733825" y="476250"/>
            <a:ext cx="53546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92A17D57-8DA0-B84E-962A-012A6F1A0E5A}"/>
              </a:ext>
            </a:extLst>
          </p:cNvPr>
          <p:cNvSpPr>
            <a:spLocks noGrp="1"/>
          </p:cNvSpPr>
          <p:nvPr>
            <p:ph type="body" sz="quarter" idx="16" hasCustomPrompt="1"/>
          </p:nvPr>
        </p:nvSpPr>
        <p:spPr>
          <a:xfrm>
            <a:off x="62484000" y="476250"/>
            <a:ext cx="5354638" cy="5949950"/>
          </a:xfrm>
        </p:spPr>
        <p:txBody>
          <a:bodyPr/>
          <a:lstStyle/>
          <a:p>
            <a:pPr lvl="4"/>
            <a:r>
              <a:rPr lang="en-US" dirty="0"/>
              <a:t>Fifth level</a:t>
            </a:r>
          </a:p>
        </p:txBody>
      </p:sp>
    </p:spTree>
    <p:extLst>
      <p:ext uri="{BB962C8B-B14F-4D97-AF65-F5344CB8AC3E}">
        <p14:creationId xmlns:p14="http://schemas.microsoft.com/office/powerpoint/2010/main" val="184482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810478"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0806DCAB-F0DA-2647-8BE1-E8CC5A605FAC}"/>
              </a:ext>
            </a:extLst>
          </p:cNvPr>
          <p:cNvSpPr>
            <a:spLocks noGrp="1"/>
          </p:cNvSpPr>
          <p:nvPr>
            <p:ph type="body" sz="quarter" idx="12"/>
          </p:nvPr>
        </p:nvSpPr>
        <p:spPr>
          <a:xfrm>
            <a:off x="54994175" y="476250"/>
            <a:ext cx="48339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2FCC8AAB-5716-894F-A52D-6B19AD354514}"/>
              </a:ext>
            </a:extLst>
          </p:cNvPr>
          <p:cNvSpPr>
            <a:spLocks noGrp="1"/>
          </p:cNvSpPr>
          <p:nvPr>
            <p:ph type="title"/>
          </p:nvPr>
        </p:nvSpPr>
        <p:spPr>
          <a:xfrm>
            <a:off x="57165675" y="8057545"/>
            <a:ext cx="8284464" cy="1164834"/>
          </a:xfrm>
        </p:spPr>
        <p:txBody>
          <a:bodyPr/>
          <a:lstStyle/>
          <a:p>
            <a:r>
              <a:rPr lang="en-US" dirty="0"/>
              <a:t>Click to edit Master title style</a:t>
            </a:r>
          </a:p>
        </p:txBody>
      </p:sp>
      <p:sp>
        <p:nvSpPr>
          <p:cNvPr id="8" name="Text Placeholder 5">
            <a:extLst>
              <a:ext uri="{FF2B5EF4-FFF2-40B4-BE49-F238E27FC236}">
                <a16:creationId xmlns:a16="http://schemas.microsoft.com/office/drawing/2014/main" id="{85082733-FD45-3246-A114-6054AB95A362}"/>
              </a:ext>
            </a:extLst>
          </p:cNvPr>
          <p:cNvSpPr>
            <a:spLocks noGrp="1"/>
          </p:cNvSpPr>
          <p:nvPr>
            <p:ph type="body" sz="quarter" idx="13" hasCustomPrompt="1"/>
          </p:nvPr>
        </p:nvSpPr>
        <p:spPr>
          <a:xfrm>
            <a:off x="63169800" y="476250"/>
            <a:ext cx="4833938" cy="5949950"/>
          </a:xfrm>
        </p:spPr>
        <p:txBody>
          <a:bodyPr/>
          <a:lstStyle/>
          <a:p>
            <a:pPr lvl="4"/>
            <a:r>
              <a:rPr lang="en-US" dirty="0"/>
              <a:t>Fifth level</a:t>
            </a:r>
          </a:p>
        </p:txBody>
      </p:sp>
    </p:spTree>
    <p:extLst>
      <p:ext uri="{BB962C8B-B14F-4D97-AF65-F5344CB8AC3E}">
        <p14:creationId xmlns:p14="http://schemas.microsoft.com/office/powerpoint/2010/main" val="1218931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87516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 Placeholder 4">
            <a:extLst>
              <a:ext uri="{FF2B5EF4-FFF2-40B4-BE49-F238E27FC236}">
                <a16:creationId xmlns:a16="http://schemas.microsoft.com/office/drawing/2014/main" id="{81121A58-9089-F942-AC24-0DBEF9B04900}"/>
              </a:ext>
            </a:extLst>
          </p:cNvPr>
          <p:cNvSpPr>
            <a:spLocks noGrp="1"/>
          </p:cNvSpPr>
          <p:nvPr>
            <p:ph type="body" sz="quarter" idx="11"/>
          </p:nvPr>
        </p:nvSpPr>
        <p:spPr>
          <a:xfrm>
            <a:off x="54211538" y="0"/>
            <a:ext cx="4572000" cy="642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721412C5-702B-6C4B-A170-DFEC098CB948}"/>
              </a:ext>
            </a:extLst>
          </p:cNvPr>
          <p:cNvSpPr>
            <a:spLocks noGrp="1"/>
          </p:cNvSpPr>
          <p:nvPr>
            <p:ph type="body" sz="quarter" idx="12" hasCustomPrompt="1"/>
          </p:nvPr>
        </p:nvSpPr>
        <p:spPr>
          <a:xfrm>
            <a:off x="59131200" y="0"/>
            <a:ext cx="4572000" cy="6426200"/>
          </a:xfrm>
        </p:spPr>
        <p:txBody>
          <a:bodyPr/>
          <a:lstStyle/>
          <a:p>
            <a:pPr lvl="4"/>
            <a:r>
              <a:rPr lang="en-US" dirty="0"/>
              <a:t>Fifth level</a:t>
            </a:r>
          </a:p>
        </p:txBody>
      </p:sp>
    </p:spTree>
    <p:extLst>
      <p:ext uri="{BB962C8B-B14F-4D97-AF65-F5344CB8AC3E}">
        <p14:creationId xmlns:p14="http://schemas.microsoft.com/office/powerpoint/2010/main" val="218610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2BF0B12-00D5-B043-ABA5-522B9EDF4BB3}"/>
              </a:ext>
            </a:extLst>
          </p:cNvPr>
          <p:cNvSpPr>
            <a:spLocks noGrp="1"/>
          </p:cNvSpPr>
          <p:nvPr>
            <p:ph type="body" sz="quarter" idx="12"/>
          </p:nvPr>
        </p:nvSpPr>
        <p:spPr>
          <a:xfrm>
            <a:off x="549941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9F2A58F9-3F84-9540-81F0-02E8F2446D8A}"/>
              </a:ext>
            </a:extLst>
          </p:cNvPr>
          <p:cNvSpPr>
            <a:spLocks noGrp="1"/>
          </p:cNvSpPr>
          <p:nvPr>
            <p:ph type="body" sz="quarter" idx="13" hasCustomPrompt="1"/>
          </p:nvPr>
        </p:nvSpPr>
        <p:spPr>
          <a:xfrm>
            <a:off x="59893200" y="476250"/>
            <a:ext cx="4964113" cy="5949950"/>
          </a:xfrm>
        </p:spPr>
        <p:txBody>
          <a:bodyPr/>
          <a:lstStyle/>
          <a:p>
            <a:pPr lvl="4"/>
            <a:r>
              <a:rPr lang="en-US" dirty="0"/>
              <a:t>Fifth level</a:t>
            </a:r>
          </a:p>
        </p:txBody>
      </p:sp>
    </p:spTree>
    <p:extLst>
      <p:ext uri="{BB962C8B-B14F-4D97-AF65-F5344CB8AC3E}">
        <p14:creationId xmlns:p14="http://schemas.microsoft.com/office/powerpoint/2010/main" val="11077714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8"/>
            <a:ext cx="8284464" cy="1601682"/>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582912" y="2489471"/>
            <a:ext cx="8247888" cy="651045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CD96B99-D0DC-3B41-9BF2-2CC705854977}"/>
              </a:ext>
            </a:extLst>
          </p:cNvPr>
          <p:cNvSpPr>
            <a:spLocks noGrp="1"/>
          </p:cNvSpPr>
          <p:nvPr>
            <p:ph type="body" sz="quarter" idx="14"/>
          </p:nvPr>
        </p:nvSpPr>
        <p:spPr>
          <a:xfrm>
            <a:off x="54864000" y="1309688"/>
            <a:ext cx="4572000"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A542701B-5300-E44E-A000-B9B89F855CD5}"/>
              </a:ext>
            </a:extLst>
          </p:cNvPr>
          <p:cNvSpPr>
            <a:spLocks noGrp="1"/>
          </p:cNvSpPr>
          <p:nvPr>
            <p:ph type="body" sz="quarter" idx="15" hasCustomPrompt="1"/>
          </p:nvPr>
        </p:nvSpPr>
        <p:spPr>
          <a:xfrm>
            <a:off x="59817000" y="1309688"/>
            <a:ext cx="4572000" cy="6392862"/>
          </a:xfrm>
        </p:spPr>
        <p:txBody>
          <a:bodyPr/>
          <a:lstStyle/>
          <a:p>
            <a:pPr lvl="4"/>
            <a:r>
              <a:rPr lang="en-US" dirty="0"/>
              <a:t>Fifth level</a:t>
            </a:r>
          </a:p>
        </p:txBody>
      </p:sp>
    </p:spTree>
    <p:extLst>
      <p:ext uri="{BB962C8B-B14F-4D97-AF65-F5344CB8AC3E}">
        <p14:creationId xmlns:p14="http://schemas.microsoft.com/office/powerpoint/2010/main" val="16676519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54840900" y="514826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D293329-F68C-1A43-91B9-799E62EE6C49}"/>
              </a:ext>
            </a:extLst>
          </p:cNvPr>
          <p:cNvSpPr>
            <a:spLocks noGrp="1"/>
          </p:cNvSpPr>
          <p:nvPr>
            <p:ph type="body" sz="quarter" idx="13"/>
          </p:nvPr>
        </p:nvSpPr>
        <p:spPr>
          <a:xfrm>
            <a:off x="54733825" y="476250"/>
            <a:ext cx="7053263"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211082-6676-884E-9306-36ACACF9B561}"/>
              </a:ext>
            </a:extLst>
          </p:cNvPr>
          <p:cNvSpPr>
            <a:spLocks noGrp="1"/>
          </p:cNvSpPr>
          <p:nvPr>
            <p:ph type="body" sz="quarter" idx="14" hasCustomPrompt="1"/>
          </p:nvPr>
        </p:nvSpPr>
        <p:spPr>
          <a:xfrm>
            <a:off x="60807600" y="476250"/>
            <a:ext cx="7053263"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BA7A9AF2-C96E-9845-AB3C-DEA93CBE63FE}"/>
              </a:ext>
            </a:extLst>
          </p:cNvPr>
          <p:cNvSpPr>
            <a:spLocks noGrp="1"/>
          </p:cNvSpPr>
          <p:nvPr>
            <p:ph type="body" sz="quarter" idx="15"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9024266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58617008" y="5620783"/>
            <a:ext cx="8266176" cy="1610834"/>
          </a:xfrm>
        </p:spPr>
        <p:txBody>
          <a:bodyPr/>
          <a:lstStyle>
            <a:lvl1pPr>
              <a:defRPr sz="4800"/>
            </a:lvl1pPr>
          </a:lstStyle>
          <a:p>
            <a:r>
              <a:rPr lang="en-US" dirty="0"/>
              <a:t>Click to edit Master title style</a:t>
            </a:r>
          </a:p>
        </p:txBody>
      </p:sp>
      <p:sp>
        <p:nvSpPr>
          <p:cNvPr id="6" name="Text Placeholder"/>
          <p:cNvSpPr>
            <a:spLocks noGrp="1"/>
          </p:cNvSpPr>
          <p:nvPr>
            <p:ph type="body" sz="quarter" idx="12"/>
          </p:nvPr>
        </p:nvSpPr>
        <p:spPr>
          <a:xfrm>
            <a:off x="274320" y="2269812"/>
            <a:ext cx="8412480" cy="6730114"/>
          </a:xfrm>
        </p:spPr>
        <p:txBody>
          <a:bodyPr/>
          <a:lstStyle>
            <a:lvl1pPr>
              <a:lnSpc>
                <a:spcPct val="90000"/>
              </a:lnSpc>
              <a:defRPr sz="19200" b="1" i="0">
                <a:latin typeface="IBM Plex Sans SemiBold"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9B0AB207-362B-7A4D-80EB-6A86FC7F4EAC}"/>
              </a:ext>
            </a:extLst>
          </p:cNvPr>
          <p:cNvSpPr>
            <a:spLocks noGrp="1"/>
          </p:cNvSpPr>
          <p:nvPr>
            <p:ph type="body" sz="quarter" idx="14"/>
          </p:nvPr>
        </p:nvSpPr>
        <p:spPr>
          <a:xfrm>
            <a:off x="54994175" y="476250"/>
            <a:ext cx="66627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DFE63881-30F4-B340-98C8-3034E03778BA}"/>
              </a:ext>
            </a:extLst>
          </p:cNvPr>
          <p:cNvSpPr>
            <a:spLocks noGrp="1"/>
          </p:cNvSpPr>
          <p:nvPr>
            <p:ph type="body" sz="quarter" idx="15" hasCustomPrompt="1"/>
          </p:nvPr>
        </p:nvSpPr>
        <p:spPr>
          <a:xfrm>
            <a:off x="62179200" y="476250"/>
            <a:ext cx="6662738" cy="7226300"/>
          </a:xfrm>
        </p:spPr>
        <p:txBody>
          <a:bodyPr/>
          <a:lstStyle/>
          <a:p>
            <a:pPr lvl="4"/>
            <a:r>
              <a:rPr lang="en-US" dirty="0"/>
              <a:t>Fifth level</a:t>
            </a:r>
          </a:p>
        </p:txBody>
      </p:sp>
      <p:sp>
        <p:nvSpPr>
          <p:cNvPr id="10" name="Text Placeholder 9">
            <a:extLst>
              <a:ext uri="{FF2B5EF4-FFF2-40B4-BE49-F238E27FC236}">
                <a16:creationId xmlns:a16="http://schemas.microsoft.com/office/drawing/2014/main" id="{1D013A58-964B-F345-91F9-2DEB5B34AB73}"/>
              </a:ext>
            </a:extLst>
          </p:cNvPr>
          <p:cNvSpPr>
            <a:spLocks noGrp="1"/>
          </p:cNvSpPr>
          <p:nvPr>
            <p:ph type="body" sz="quarter" idx="16" hasCustomPrompt="1"/>
          </p:nvPr>
        </p:nvSpPr>
        <p:spPr>
          <a:xfrm>
            <a:off x="438912" y="402336"/>
            <a:ext cx="8266175" cy="1609344"/>
          </a:xfrm>
        </p:spPr>
        <p:txBody>
          <a:bodyPr/>
          <a:lstStyle/>
          <a:p>
            <a:pPr lvl="4"/>
            <a:r>
              <a:rPr lang="en-US" dirty="0"/>
              <a:t>Fifth level</a:t>
            </a:r>
          </a:p>
        </p:txBody>
      </p:sp>
    </p:spTree>
    <p:extLst>
      <p:ext uri="{BB962C8B-B14F-4D97-AF65-F5344CB8AC3E}">
        <p14:creationId xmlns:p14="http://schemas.microsoft.com/office/powerpoint/2010/main" val="286051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2" y="183049"/>
            <a:ext cx="17556344" cy="8816876"/>
          </a:xfrm>
        </p:spPr>
        <p:txBody>
          <a:bodyPr/>
          <a:lstStyle>
            <a:lvl1pPr>
              <a:defRPr sz="4800" b="0" i="0">
                <a:latin typeface="IBM Plex Sans Light" panose="020B04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A9E5C5DE-5D56-4B4A-B636-4147211B20B4}"/>
              </a:ext>
            </a:extLst>
          </p:cNvPr>
          <p:cNvSpPr>
            <a:spLocks noGrp="1"/>
          </p:cNvSpPr>
          <p:nvPr>
            <p:ph type="body" sz="quarter" idx="12"/>
          </p:nvPr>
        </p:nvSpPr>
        <p:spPr>
          <a:xfrm>
            <a:off x="54733825" y="1309688"/>
            <a:ext cx="4964113"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C51B2DBB-AE5D-F243-8B07-C5D7D195D45F}"/>
              </a:ext>
            </a:extLst>
          </p:cNvPr>
          <p:cNvSpPr>
            <a:spLocks noGrp="1"/>
          </p:cNvSpPr>
          <p:nvPr>
            <p:ph type="body" sz="quarter" idx="13" hasCustomPrompt="1"/>
          </p:nvPr>
        </p:nvSpPr>
        <p:spPr>
          <a:xfrm>
            <a:off x="60274200" y="1309688"/>
            <a:ext cx="4964113" cy="6392862"/>
          </a:xfrm>
        </p:spPr>
        <p:txBody>
          <a:bodyPr/>
          <a:lstStyle/>
          <a:p>
            <a:pPr lvl="4"/>
            <a:r>
              <a:rPr lang="en-US" dirty="0"/>
              <a:t>Fifth level</a:t>
            </a:r>
          </a:p>
        </p:txBody>
      </p:sp>
    </p:spTree>
    <p:extLst>
      <p:ext uri="{BB962C8B-B14F-4D97-AF65-F5344CB8AC3E}">
        <p14:creationId xmlns:p14="http://schemas.microsoft.com/office/powerpoint/2010/main" val="5298680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8782660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20627" y="402709"/>
            <a:ext cx="11125070"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3513156-F632-C34C-B578-6FD08CD8FB69}"/>
              </a:ext>
            </a:extLst>
          </p:cNvPr>
          <p:cNvSpPr>
            <a:spLocks noGrp="1"/>
          </p:cNvSpPr>
          <p:nvPr>
            <p:ph type="body" sz="quarter" idx="12"/>
          </p:nvPr>
        </p:nvSpPr>
        <p:spPr>
          <a:xfrm>
            <a:off x="54864000"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FE32375-EAFB-5940-A052-5DD39EE5BE14}"/>
              </a:ext>
            </a:extLst>
          </p:cNvPr>
          <p:cNvSpPr>
            <a:spLocks noGrp="1"/>
          </p:cNvSpPr>
          <p:nvPr>
            <p:ph type="body" sz="quarter" idx="13" hasCustomPrompt="1"/>
          </p:nvPr>
        </p:nvSpPr>
        <p:spPr>
          <a:xfrm>
            <a:off x="60502800" y="476250"/>
            <a:ext cx="4964113" cy="5949950"/>
          </a:xfrm>
        </p:spPr>
        <p:txBody>
          <a:bodyPr/>
          <a:lstStyle/>
          <a:p>
            <a:pPr lvl="4"/>
            <a:r>
              <a:rPr lang="en-US" dirty="0"/>
              <a:t>Fifth level</a:t>
            </a:r>
          </a:p>
        </p:txBody>
      </p:sp>
    </p:spTree>
    <p:extLst>
      <p:ext uri="{BB962C8B-B14F-4D97-AF65-F5344CB8AC3E}">
        <p14:creationId xmlns:p14="http://schemas.microsoft.com/office/powerpoint/2010/main" val="82456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74321" y="183049"/>
            <a:ext cx="17827411" cy="8816876"/>
          </a:xfrm>
        </p:spPr>
        <p:txBody>
          <a:bodyPr/>
          <a:lstStyle>
            <a:lvl1pPr>
              <a:defRPr sz="4800"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864026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9582912" y="402709"/>
            <a:ext cx="8247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16B28964-5DE4-594F-B02E-8667340210A2}"/>
              </a:ext>
            </a:extLst>
          </p:cNvPr>
          <p:cNvSpPr>
            <a:spLocks noGrp="1"/>
          </p:cNvSpPr>
          <p:nvPr>
            <p:ph type="body" sz="quarter" idx="13"/>
          </p:nvPr>
        </p:nvSpPr>
        <p:spPr>
          <a:xfrm>
            <a:off x="54079775" y="476250"/>
            <a:ext cx="496411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C62789D8-4774-6F47-BA56-4B4BB35C2C54}"/>
              </a:ext>
            </a:extLst>
          </p:cNvPr>
          <p:cNvSpPr>
            <a:spLocks noGrp="1"/>
          </p:cNvSpPr>
          <p:nvPr>
            <p:ph type="body" sz="quarter" idx="14" hasCustomPrompt="1"/>
          </p:nvPr>
        </p:nvSpPr>
        <p:spPr>
          <a:xfrm>
            <a:off x="59436000" y="476250"/>
            <a:ext cx="4964113" cy="5949950"/>
          </a:xfrm>
        </p:spPr>
        <p:txBody>
          <a:bodyPr/>
          <a:lstStyle/>
          <a:p>
            <a:pPr lvl="4"/>
            <a:r>
              <a:rPr lang="en-US" dirty="0"/>
              <a:t>Fifth level</a:t>
            </a:r>
          </a:p>
        </p:txBody>
      </p:sp>
    </p:spTree>
    <p:extLst>
      <p:ext uri="{BB962C8B-B14F-4D97-AF65-F5344CB8AC3E}">
        <p14:creationId xmlns:p14="http://schemas.microsoft.com/office/powerpoint/2010/main" val="17694618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582914" y="2489471"/>
            <a:ext cx="8247752"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7A9A5350-8E06-1742-A935-9304A00EABAB}"/>
              </a:ext>
            </a:extLst>
          </p:cNvPr>
          <p:cNvSpPr>
            <a:spLocks noGrp="1"/>
          </p:cNvSpPr>
          <p:nvPr>
            <p:ph type="body" sz="quarter" idx="14"/>
          </p:nvPr>
        </p:nvSpPr>
        <p:spPr>
          <a:xfrm>
            <a:off x="54864000" y="476250"/>
            <a:ext cx="4310063" cy="4672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5957C3E0-27F9-6043-9970-A6B206BF71EE}"/>
              </a:ext>
            </a:extLst>
          </p:cNvPr>
          <p:cNvSpPr>
            <a:spLocks noGrp="1"/>
          </p:cNvSpPr>
          <p:nvPr>
            <p:ph type="body" sz="quarter" idx="15" hasCustomPrompt="1"/>
          </p:nvPr>
        </p:nvSpPr>
        <p:spPr>
          <a:xfrm>
            <a:off x="59817000" y="476250"/>
            <a:ext cx="4310063" cy="4672013"/>
          </a:xfrm>
        </p:spPr>
        <p:txBody>
          <a:bodyPr/>
          <a:lstStyle/>
          <a:p>
            <a:pPr lvl="4"/>
            <a:r>
              <a:rPr lang="en-US" dirty="0"/>
              <a:t>Fifth level</a:t>
            </a:r>
          </a:p>
        </p:txBody>
      </p:sp>
    </p:spTree>
    <p:extLst>
      <p:ext uri="{BB962C8B-B14F-4D97-AF65-F5344CB8AC3E}">
        <p14:creationId xmlns:p14="http://schemas.microsoft.com/office/powerpoint/2010/main" val="1195155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7" name="Content Placeholder"/>
          <p:cNvSpPr>
            <a:spLocks noGrp="1"/>
          </p:cNvSpPr>
          <p:nvPr>
            <p:ph sz="quarter" idx="13"/>
          </p:nvPr>
        </p:nvSpPr>
        <p:spPr>
          <a:xfrm>
            <a:off x="420624" y="2434556"/>
            <a:ext cx="8284464" cy="6565369"/>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582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2962EC9F-A43C-484F-B6D4-EE11B0B6F8E8}"/>
              </a:ext>
            </a:extLst>
          </p:cNvPr>
          <p:cNvSpPr>
            <a:spLocks noGrp="1"/>
          </p:cNvSpPr>
          <p:nvPr>
            <p:ph type="body" sz="quarter" idx="14"/>
          </p:nvPr>
        </p:nvSpPr>
        <p:spPr>
          <a:xfrm>
            <a:off x="54733825" y="476250"/>
            <a:ext cx="5746750" cy="722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91FF83E2-5C14-B745-A260-145DF6790E0C}"/>
              </a:ext>
            </a:extLst>
          </p:cNvPr>
          <p:cNvSpPr>
            <a:spLocks noGrp="1"/>
          </p:cNvSpPr>
          <p:nvPr>
            <p:ph type="body" sz="quarter" idx="15" hasCustomPrompt="1"/>
          </p:nvPr>
        </p:nvSpPr>
        <p:spPr>
          <a:xfrm>
            <a:off x="60883800" y="476250"/>
            <a:ext cx="5746750" cy="7226300"/>
          </a:xfrm>
        </p:spPr>
        <p:txBody>
          <a:bodyPr/>
          <a:lstStyle/>
          <a:p>
            <a:pPr lvl="4"/>
            <a:r>
              <a:rPr lang="en-US" dirty="0"/>
              <a:t>Fifth level</a:t>
            </a:r>
          </a:p>
        </p:txBody>
      </p:sp>
    </p:spTree>
    <p:extLst>
      <p:ext uri="{BB962C8B-B14F-4D97-AF65-F5344CB8AC3E}">
        <p14:creationId xmlns:p14="http://schemas.microsoft.com/office/powerpoint/2010/main" val="21233572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82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54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23E7487E-E536-DE44-A5E4-9CA7CED58E0C}"/>
              </a:ext>
            </a:extLst>
          </p:cNvPr>
          <p:cNvSpPr>
            <a:spLocks noGrp="1"/>
          </p:cNvSpPr>
          <p:nvPr>
            <p:ph type="body" sz="quarter" idx="16"/>
          </p:nvPr>
        </p:nvSpPr>
        <p:spPr>
          <a:xfrm>
            <a:off x="54994175" y="476250"/>
            <a:ext cx="47037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AAA1CD56-7744-9441-B98A-1322F77D37E6}"/>
              </a:ext>
            </a:extLst>
          </p:cNvPr>
          <p:cNvSpPr>
            <a:spLocks noGrp="1"/>
          </p:cNvSpPr>
          <p:nvPr>
            <p:ph type="body" sz="quarter" idx="17" hasCustomPrompt="1"/>
          </p:nvPr>
        </p:nvSpPr>
        <p:spPr>
          <a:xfrm>
            <a:off x="60045600" y="476250"/>
            <a:ext cx="4703763" cy="5949950"/>
          </a:xfrm>
        </p:spPr>
        <p:txBody>
          <a:bodyPr/>
          <a:lstStyle/>
          <a:p>
            <a:pPr lvl="4"/>
            <a:r>
              <a:rPr lang="en-US" dirty="0"/>
              <a:t>Fifth level</a:t>
            </a:r>
          </a:p>
        </p:txBody>
      </p:sp>
    </p:spTree>
    <p:extLst>
      <p:ext uri="{BB962C8B-B14F-4D97-AF65-F5344CB8AC3E}">
        <p14:creationId xmlns:p14="http://schemas.microsoft.com/office/powerpoint/2010/main" val="12416084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9BEE78C1-8E93-6848-8DDA-9DDF1EC44DB3}"/>
              </a:ext>
            </a:extLst>
          </p:cNvPr>
          <p:cNvSpPr>
            <a:spLocks noGrp="1"/>
          </p:cNvSpPr>
          <p:nvPr>
            <p:ph type="body" sz="quarter" idx="15"/>
          </p:nvPr>
        </p:nvSpPr>
        <p:spPr>
          <a:xfrm>
            <a:off x="54341713" y="476250"/>
            <a:ext cx="4964112"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B25EAD4-34E7-7840-804E-60BF496C1319}"/>
              </a:ext>
            </a:extLst>
          </p:cNvPr>
          <p:cNvSpPr>
            <a:spLocks noGrp="1"/>
          </p:cNvSpPr>
          <p:nvPr>
            <p:ph type="body" sz="quarter" idx="16" hasCustomPrompt="1"/>
          </p:nvPr>
        </p:nvSpPr>
        <p:spPr>
          <a:xfrm>
            <a:off x="59893200" y="476250"/>
            <a:ext cx="4964112" cy="5949950"/>
          </a:xfrm>
        </p:spPr>
        <p:txBody>
          <a:bodyPr/>
          <a:lstStyle/>
          <a:p>
            <a:pPr lvl="4"/>
            <a:r>
              <a:rPr lang="en-US" dirty="0"/>
              <a:t>Fifth level</a:t>
            </a:r>
          </a:p>
        </p:txBody>
      </p:sp>
    </p:spTree>
    <p:extLst>
      <p:ext uri="{BB962C8B-B14F-4D97-AF65-F5344CB8AC3E}">
        <p14:creationId xmlns:p14="http://schemas.microsoft.com/office/powerpoint/2010/main" val="12236511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6" name="Text Placeholder 1"/>
          <p:cNvSpPr>
            <a:spLocks noGrp="1"/>
          </p:cNvSpPr>
          <p:nvPr>
            <p:ph type="body" sz="quarter" idx="12"/>
          </p:nvPr>
        </p:nvSpPr>
        <p:spPr>
          <a:xfrm>
            <a:off x="9582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54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307DD778-909C-E541-96BA-22E4E26A15BE}"/>
              </a:ext>
            </a:extLst>
          </p:cNvPr>
          <p:cNvSpPr>
            <a:spLocks noGrp="1"/>
          </p:cNvSpPr>
          <p:nvPr>
            <p:ph type="body" sz="quarter" idx="14"/>
          </p:nvPr>
        </p:nvSpPr>
        <p:spPr>
          <a:xfrm>
            <a:off x="54471888" y="1309688"/>
            <a:ext cx="509428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D1EF75B-2E8C-7248-890F-A6663F6DBB9F}"/>
              </a:ext>
            </a:extLst>
          </p:cNvPr>
          <p:cNvSpPr>
            <a:spLocks noGrp="1"/>
          </p:cNvSpPr>
          <p:nvPr>
            <p:ph type="body" sz="quarter" idx="15" hasCustomPrompt="1"/>
          </p:nvPr>
        </p:nvSpPr>
        <p:spPr>
          <a:xfrm>
            <a:off x="59740800" y="1309688"/>
            <a:ext cx="5094287" cy="5116512"/>
          </a:xfrm>
        </p:spPr>
        <p:txBody>
          <a:bodyPr/>
          <a:lstStyle/>
          <a:p>
            <a:pPr lvl="4"/>
            <a:r>
              <a:rPr lang="en-US" dirty="0"/>
              <a:t>Fifth level</a:t>
            </a:r>
          </a:p>
        </p:txBody>
      </p:sp>
    </p:spTree>
    <p:extLst>
      <p:ext uri="{BB962C8B-B14F-4D97-AF65-F5344CB8AC3E}">
        <p14:creationId xmlns:p14="http://schemas.microsoft.com/office/powerpoint/2010/main" val="11758883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20626" y="402709"/>
            <a:ext cx="8284328" cy="8597217"/>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accent2"/>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582912" y="402709"/>
            <a:ext cx="8247888" cy="859721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5B0FD828-E1E3-5E4B-81D8-5E43E3758602}"/>
              </a:ext>
            </a:extLst>
          </p:cNvPr>
          <p:cNvSpPr>
            <a:spLocks noGrp="1"/>
          </p:cNvSpPr>
          <p:nvPr>
            <p:ph type="body" sz="quarter" idx="13"/>
          </p:nvPr>
        </p:nvSpPr>
        <p:spPr>
          <a:xfrm>
            <a:off x="54341713"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612CF6-2C4E-BA4B-80D4-FB667C2044B2}"/>
              </a:ext>
            </a:extLst>
          </p:cNvPr>
          <p:cNvSpPr>
            <a:spLocks noGrp="1"/>
          </p:cNvSpPr>
          <p:nvPr>
            <p:ph type="body" sz="quarter" idx="14" hasCustomPrompt="1"/>
          </p:nvPr>
        </p:nvSpPr>
        <p:spPr>
          <a:xfrm>
            <a:off x="60121800" y="476250"/>
            <a:ext cx="5486400" cy="5949950"/>
          </a:xfrm>
        </p:spPr>
        <p:txBody>
          <a:bodyPr/>
          <a:lstStyle/>
          <a:p>
            <a:pPr lvl="4"/>
            <a:r>
              <a:rPr lang="en-US" dirty="0"/>
              <a:t>Fifth level</a:t>
            </a:r>
          </a:p>
        </p:txBody>
      </p:sp>
    </p:spTree>
    <p:extLst>
      <p:ext uri="{BB962C8B-B14F-4D97-AF65-F5344CB8AC3E}">
        <p14:creationId xmlns:p14="http://schemas.microsoft.com/office/powerpoint/2010/main" val="17592706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14418FE1-23CB-3644-B3A5-252A74FD2BA4}"/>
              </a:ext>
            </a:extLst>
          </p:cNvPr>
          <p:cNvSpPr>
            <a:spLocks noGrp="1"/>
          </p:cNvSpPr>
          <p:nvPr>
            <p:ph type="body" sz="quarter" idx="15"/>
          </p:nvPr>
        </p:nvSpPr>
        <p:spPr>
          <a:xfrm>
            <a:off x="54079775" y="476250"/>
            <a:ext cx="640080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
            <a:extLst>
              <a:ext uri="{FF2B5EF4-FFF2-40B4-BE49-F238E27FC236}">
                <a16:creationId xmlns:a16="http://schemas.microsoft.com/office/drawing/2014/main" id="{5035030F-C0F1-9245-808C-736B435952A4}"/>
              </a:ext>
            </a:extLst>
          </p:cNvPr>
          <p:cNvSpPr>
            <a:spLocks noGrp="1"/>
          </p:cNvSpPr>
          <p:nvPr>
            <p:ph type="body" sz="quarter" idx="16" hasCustomPrompt="1"/>
          </p:nvPr>
        </p:nvSpPr>
        <p:spPr>
          <a:xfrm>
            <a:off x="60883800" y="476250"/>
            <a:ext cx="6400800" cy="7226300"/>
          </a:xfrm>
        </p:spPr>
        <p:txBody>
          <a:bodyPr/>
          <a:lstStyle/>
          <a:p>
            <a:pPr lvl="4"/>
            <a:r>
              <a:rPr lang="en-US" dirty="0"/>
              <a:t>Fifth level</a:t>
            </a:r>
          </a:p>
        </p:txBody>
      </p:sp>
    </p:spTree>
    <p:extLst>
      <p:ext uri="{BB962C8B-B14F-4D97-AF65-F5344CB8AC3E}">
        <p14:creationId xmlns:p14="http://schemas.microsoft.com/office/powerpoint/2010/main" val="18518831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8597217"/>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789B22AC-BFCF-1645-94B8-79AA20C51826}"/>
              </a:ext>
            </a:extLst>
          </p:cNvPr>
          <p:cNvSpPr>
            <a:spLocks noGrp="1"/>
          </p:cNvSpPr>
          <p:nvPr>
            <p:ph type="body" sz="quarter" idx="12"/>
          </p:nvPr>
        </p:nvSpPr>
        <p:spPr>
          <a:xfrm>
            <a:off x="54471888" y="476250"/>
            <a:ext cx="6140450"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BCAE432B-A8E6-B94C-9F44-2EA75CDD1DBD}"/>
              </a:ext>
            </a:extLst>
          </p:cNvPr>
          <p:cNvSpPr>
            <a:spLocks noGrp="1"/>
          </p:cNvSpPr>
          <p:nvPr>
            <p:ph type="body" sz="quarter" idx="13" hasCustomPrompt="1"/>
          </p:nvPr>
        </p:nvSpPr>
        <p:spPr>
          <a:xfrm>
            <a:off x="60579000" y="476250"/>
            <a:ext cx="6140450"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4A3C5211-2C10-204A-8018-273FF8320918}"/>
              </a:ext>
            </a:extLst>
          </p:cNvPr>
          <p:cNvSpPr>
            <a:spLocks noGrp="1"/>
          </p:cNvSpPr>
          <p:nvPr>
            <p:ph type="body" sz="quarter" idx="14"/>
          </p:nvPr>
        </p:nvSpPr>
        <p:spPr>
          <a:xfrm>
            <a:off x="54827488" y="1309688"/>
            <a:ext cx="4151312" cy="5391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2A0B376-CBF6-CF4C-8781-B02863001AA4}"/>
              </a:ext>
            </a:extLst>
          </p:cNvPr>
          <p:cNvSpPr>
            <a:spLocks noGrp="1"/>
          </p:cNvSpPr>
          <p:nvPr>
            <p:ph type="body" sz="quarter" idx="15"/>
          </p:nvPr>
        </p:nvSpPr>
        <p:spPr>
          <a:xfrm>
            <a:off x="55297388" y="2581275"/>
            <a:ext cx="3862387" cy="604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4887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AD8E051-28E7-2E40-BD20-0375B26FAD18}"/>
              </a:ext>
            </a:extLst>
          </p:cNvPr>
          <p:cNvSpPr>
            <a:spLocks noGrp="1"/>
          </p:cNvSpPr>
          <p:nvPr>
            <p:ph type="body" sz="quarter" idx="12"/>
          </p:nvPr>
        </p:nvSpPr>
        <p:spPr>
          <a:xfrm>
            <a:off x="54211538" y="476250"/>
            <a:ext cx="5354637"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87BFBF9C-01F8-6A47-B649-8258AD44244A}"/>
              </a:ext>
            </a:extLst>
          </p:cNvPr>
          <p:cNvSpPr>
            <a:spLocks noGrp="1"/>
          </p:cNvSpPr>
          <p:nvPr>
            <p:ph type="body" sz="quarter" idx="13" hasCustomPrompt="1"/>
          </p:nvPr>
        </p:nvSpPr>
        <p:spPr>
          <a:xfrm>
            <a:off x="60045600" y="476250"/>
            <a:ext cx="5354637" cy="7226300"/>
          </a:xfrm>
        </p:spPr>
        <p:txBody>
          <a:bodyPr/>
          <a:lstStyle/>
          <a:p>
            <a:pPr lvl="4"/>
            <a:r>
              <a:rPr lang="en-US" dirty="0"/>
              <a:t>Fifth level</a:t>
            </a:r>
          </a:p>
        </p:txBody>
      </p:sp>
      <p:sp>
        <p:nvSpPr>
          <p:cNvPr id="9" name="Text Placeholder 8">
            <a:extLst>
              <a:ext uri="{FF2B5EF4-FFF2-40B4-BE49-F238E27FC236}">
                <a16:creationId xmlns:a16="http://schemas.microsoft.com/office/drawing/2014/main" id="{F76D9E55-652F-DD40-A191-9F265A8AAB6B}"/>
              </a:ext>
            </a:extLst>
          </p:cNvPr>
          <p:cNvSpPr>
            <a:spLocks noGrp="1"/>
          </p:cNvSpPr>
          <p:nvPr>
            <p:ph type="body" sz="quarter" idx="14"/>
          </p:nvPr>
        </p:nvSpPr>
        <p:spPr>
          <a:xfrm>
            <a:off x="54190900" y="2225675"/>
            <a:ext cx="5160963" cy="628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F3FD5C1-994D-8640-9FD7-70FE6995D16B}"/>
              </a:ext>
            </a:extLst>
          </p:cNvPr>
          <p:cNvSpPr>
            <a:spLocks noGrp="1"/>
          </p:cNvSpPr>
          <p:nvPr>
            <p:ph type="body" sz="quarter" idx="15"/>
          </p:nvPr>
        </p:nvSpPr>
        <p:spPr>
          <a:xfrm>
            <a:off x="54202013" y="4595813"/>
            <a:ext cx="5378450" cy="5113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4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um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p:cNvSpPr>
            <a:spLocks noGrp="1"/>
          </p:cNvSpPr>
          <p:nvPr>
            <p:ph type="body" sz="quarter" idx="13"/>
          </p:nvPr>
        </p:nvSpPr>
        <p:spPr>
          <a:xfrm>
            <a:off x="438912" y="2489471"/>
            <a:ext cx="8247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9144000" y="0"/>
            <a:ext cx="4572000" cy="5148263"/>
          </a:xfrm>
          <a:solidFill>
            <a:schemeClr val="accent2"/>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13716000" y="0"/>
            <a:ext cx="4572000" cy="5148263"/>
          </a:xfrm>
          <a:solidFill>
            <a:srgbClr val="061F80"/>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9144000" y="5145087"/>
            <a:ext cx="9144000" cy="5151439"/>
          </a:xfrm>
          <a:solidFill>
            <a:srgbClr val="0530AD"/>
          </a:solidFill>
          <a:ln>
            <a:noFill/>
          </a:ln>
        </p:spPr>
        <p:txBody>
          <a:bodyPr lIns="457200" tIns="384048" rIns="4572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F7AA2610-86BC-0540-91C4-F110335D11E0}"/>
              </a:ext>
            </a:extLst>
          </p:cNvPr>
          <p:cNvSpPr>
            <a:spLocks noGrp="1"/>
          </p:cNvSpPr>
          <p:nvPr>
            <p:ph type="body" sz="quarter" idx="20"/>
          </p:nvPr>
        </p:nvSpPr>
        <p:spPr>
          <a:xfrm>
            <a:off x="54994175" y="1309688"/>
            <a:ext cx="4833938"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5">
            <a:extLst>
              <a:ext uri="{FF2B5EF4-FFF2-40B4-BE49-F238E27FC236}">
                <a16:creationId xmlns:a16="http://schemas.microsoft.com/office/drawing/2014/main" id="{9A102863-8017-BD42-B753-D8ECE09841F5}"/>
              </a:ext>
            </a:extLst>
          </p:cNvPr>
          <p:cNvSpPr>
            <a:spLocks noGrp="1"/>
          </p:cNvSpPr>
          <p:nvPr>
            <p:ph type="body" sz="quarter" idx="21" hasCustomPrompt="1"/>
          </p:nvPr>
        </p:nvSpPr>
        <p:spPr>
          <a:xfrm>
            <a:off x="60198000" y="1309688"/>
            <a:ext cx="4833938" cy="6392862"/>
          </a:xfrm>
        </p:spPr>
        <p:txBody>
          <a:bodyPr/>
          <a:lstStyle/>
          <a:p>
            <a:pPr lvl="4"/>
            <a:r>
              <a:rPr lang="en-US" dirty="0"/>
              <a:t>Fifth level</a:t>
            </a:r>
          </a:p>
        </p:txBody>
      </p:sp>
    </p:spTree>
    <p:extLst>
      <p:ext uri="{BB962C8B-B14F-4D97-AF65-F5344CB8AC3E}">
        <p14:creationId xmlns:p14="http://schemas.microsoft.com/office/powerpoint/2010/main" val="12825008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8288000" cy="2555064"/>
          </a:xfrm>
          <a:solidFill>
            <a:schemeClr val="bg1"/>
          </a:solidFill>
        </p:spPr>
        <p:txBody>
          <a:bodyPr lIns="420624" tIns="411480" rIns="420624" bIns="420624"/>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555064"/>
            <a:ext cx="18288000" cy="7741461"/>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01A638A5-D48A-4A42-B036-0D39D5C97F4C}"/>
              </a:ext>
            </a:extLst>
          </p:cNvPr>
          <p:cNvSpPr>
            <a:spLocks noGrp="1"/>
          </p:cNvSpPr>
          <p:nvPr>
            <p:ph type="body" sz="quarter" idx="13"/>
          </p:nvPr>
        </p:nvSpPr>
        <p:spPr>
          <a:xfrm>
            <a:off x="54079775"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39BB866D-D55B-6943-AEDC-0A6244A00B92}"/>
              </a:ext>
            </a:extLst>
          </p:cNvPr>
          <p:cNvSpPr>
            <a:spLocks noGrp="1"/>
          </p:cNvSpPr>
          <p:nvPr>
            <p:ph type="body" sz="quarter" idx="14" hasCustomPrompt="1"/>
          </p:nvPr>
        </p:nvSpPr>
        <p:spPr>
          <a:xfrm>
            <a:off x="59969400" y="476250"/>
            <a:ext cx="5486400" cy="5949950"/>
          </a:xfrm>
        </p:spPr>
        <p:txBody>
          <a:bodyPr/>
          <a:lstStyle/>
          <a:p>
            <a:pPr lvl="4"/>
            <a:r>
              <a:rPr lang="en-US" dirty="0"/>
              <a:t>Fifth level</a:t>
            </a:r>
          </a:p>
        </p:txBody>
      </p:sp>
    </p:spTree>
    <p:extLst>
      <p:ext uri="{BB962C8B-B14F-4D97-AF65-F5344CB8AC3E}">
        <p14:creationId xmlns:p14="http://schemas.microsoft.com/office/powerpoint/2010/main" val="1038736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305677"/>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384048" rIns="457200" bIns="228600"/>
          <a:lstStyle>
            <a:lvl1pPr>
              <a:buClr>
                <a:schemeClr val="tx1"/>
              </a:buClr>
              <a:defRPr>
                <a:solidFill>
                  <a:schemeClr val="tx1"/>
                </a:solidFill>
              </a:defRPr>
            </a:lvl1pPr>
            <a:lvl2pPr>
              <a:buClr>
                <a:schemeClr val="tx1"/>
              </a:buClr>
              <a:defRPr sz="2000">
                <a:solidFill>
                  <a:schemeClr val="tx1"/>
                </a:solidFill>
              </a:defRPr>
            </a:lvl2pPr>
            <a:lvl3pPr>
              <a:buClr>
                <a:schemeClr val="tx1"/>
              </a:buClr>
              <a:defRPr sz="2000">
                <a:solidFill>
                  <a:schemeClr val="tx1"/>
                </a:solidFill>
              </a:defRPr>
            </a:lvl3pPr>
            <a:lvl4pPr>
              <a:buClr>
                <a:schemeClr val="tx1"/>
              </a:buClr>
              <a:defRPr sz="2000">
                <a:solidFill>
                  <a:schemeClr val="tx1"/>
                </a:solidFill>
              </a:defRPr>
            </a:lvl4pPr>
            <a:lvl5pPr>
              <a:buClr>
                <a:schemeClr val="tx1"/>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69BCF7A3-290B-AC48-AE67-49F121102C4F}"/>
              </a:ext>
            </a:extLst>
          </p:cNvPr>
          <p:cNvSpPr>
            <a:spLocks noGrp="1"/>
          </p:cNvSpPr>
          <p:nvPr>
            <p:ph type="body" sz="quarter" idx="15"/>
          </p:nvPr>
        </p:nvSpPr>
        <p:spPr>
          <a:xfrm>
            <a:off x="54602063" y="476250"/>
            <a:ext cx="5748337" cy="852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C8251A66-E8AE-ED44-BB8A-A13E952A03D7}"/>
              </a:ext>
            </a:extLst>
          </p:cNvPr>
          <p:cNvSpPr>
            <a:spLocks noGrp="1"/>
          </p:cNvSpPr>
          <p:nvPr>
            <p:ph type="body" sz="quarter" idx="16" hasCustomPrompt="1"/>
          </p:nvPr>
        </p:nvSpPr>
        <p:spPr>
          <a:xfrm>
            <a:off x="60655200" y="476250"/>
            <a:ext cx="5748337" cy="8523288"/>
          </a:xfrm>
        </p:spPr>
        <p:txBody>
          <a:bodyPr/>
          <a:lstStyle/>
          <a:p>
            <a:pPr lvl="4"/>
            <a:r>
              <a:rPr lang="en-US" dirty="0"/>
              <a:t>Fifth level</a:t>
            </a:r>
          </a:p>
        </p:txBody>
      </p:sp>
    </p:spTree>
    <p:extLst>
      <p:ext uri="{BB962C8B-B14F-4D97-AF65-F5344CB8AC3E}">
        <p14:creationId xmlns:p14="http://schemas.microsoft.com/office/powerpoint/2010/main" val="143145971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489471"/>
            <a:ext cx="12801600"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a:extLst>
              <a:ext uri="{FF2B5EF4-FFF2-40B4-BE49-F238E27FC236}">
                <a16:creationId xmlns:a16="http://schemas.microsoft.com/office/drawing/2014/main" id="{7C39DB03-A001-E246-BC49-C83172A0E851}"/>
              </a:ext>
            </a:extLst>
          </p:cNvPr>
          <p:cNvSpPr>
            <a:spLocks noGrp="1"/>
          </p:cNvSpPr>
          <p:nvPr>
            <p:ph type="body" sz="quarter" idx="14"/>
          </p:nvPr>
        </p:nvSpPr>
        <p:spPr>
          <a:xfrm>
            <a:off x="54771925" y="476250"/>
            <a:ext cx="5121275"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9A8AD302-F87C-CE4D-98F1-2E8DFB43C5C0}"/>
              </a:ext>
            </a:extLst>
          </p:cNvPr>
          <p:cNvSpPr>
            <a:spLocks noGrp="1"/>
          </p:cNvSpPr>
          <p:nvPr>
            <p:ph type="body" sz="quarter" idx="15" hasCustomPrompt="1"/>
          </p:nvPr>
        </p:nvSpPr>
        <p:spPr>
          <a:xfrm>
            <a:off x="60045600" y="476250"/>
            <a:ext cx="5121275" cy="5949950"/>
          </a:xfrm>
        </p:spPr>
        <p:txBody>
          <a:bodyPr/>
          <a:lstStyle/>
          <a:p>
            <a:pPr lvl="4"/>
            <a:r>
              <a:rPr lang="en-US" dirty="0"/>
              <a:t>Fifth level</a:t>
            </a:r>
          </a:p>
        </p:txBody>
      </p:sp>
    </p:spTree>
    <p:extLst>
      <p:ext uri="{BB962C8B-B14F-4D97-AF65-F5344CB8AC3E}">
        <p14:creationId xmlns:p14="http://schemas.microsoft.com/office/powerpoint/2010/main" val="969661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DB3B5752-8D5B-9647-A47A-A4EE61ED5182}"/>
              </a:ext>
            </a:extLst>
          </p:cNvPr>
          <p:cNvSpPr>
            <a:spLocks noGrp="1"/>
          </p:cNvSpPr>
          <p:nvPr>
            <p:ph type="body" sz="quarter" idx="13"/>
          </p:nvPr>
        </p:nvSpPr>
        <p:spPr>
          <a:xfrm>
            <a:off x="55164663" y="1003300"/>
            <a:ext cx="2876550" cy="4144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11399C70-14DD-3748-81C0-E86C453AF1BE}"/>
              </a:ext>
            </a:extLst>
          </p:cNvPr>
          <p:cNvSpPr>
            <a:spLocks noGrp="1"/>
          </p:cNvSpPr>
          <p:nvPr>
            <p:ph type="body" sz="quarter" idx="14" hasCustomPrompt="1"/>
          </p:nvPr>
        </p:nvSpPr>
        <p:spPr>
          <a:xfrm>
            <a:off x="60045600" y="1003300"/>
            <a:ext cx="2876550" cy="4144963"/>
          </a:xfrm>
        </p:spPr>
        <p:txBody>
          <a:bodyPr/>
          <a:lstStyle/>
          <a:p>
            <a:pPr lvl="4"/>
            <a:r>
              <a:rPr lang="en-US" dirty="0"/>
              <a:t>Fifth level</a:t>
            </a:r>
          </a:p>
        </p:txBody>
      </p:sp>
    </p:spTree>
    <p:extLst>
      <p:ext uri="{BB962C8B-B14F-4D97-AF65-F5344CB8AC3E}">
        <p14:creationId xmlns:p14="http://schemas.microsoft.com/office/powerpoint/2010/main" val="19236266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10912" y="2489471"/>
            <a:ext cx="3675888" cy="6510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E397ED7E-97E6-EF45-87B0-87FFE4D77E13}"/>
              </a:ext>
            </a:extLst>
          </p:cNvPr>
          <p:cNvSpPr>
            <a:spLocks noGrp="1"/>
          </p:cNvSpPr>
          <p:nvPr>
            <p:ph type="body" sz="quarter" idx="16"/>
          </p:nvPr>
        </p:nvSpPr>
        <p:spPr>
          <a:xfrm>
            <a:off x="54956075" y="476250"/>
            <a:ext cx="5668963"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BD9BAEA1-9C66-754B-BDFD-B8EE7376A945}"/>
              </a:ext>
            </a:extLst>
          </p:cNvPr>
          <p:cNvSpPr>
            <a:spLocks noGrp="1"/>
          </p:cNvSpPr>
          <p:nvPr>
            <p:ph type="body" sz="quarter" idx="17" hasCustomPrompt="1"/>
          </p:nvPr>
        </p:nvSpPr>
        <p:spPr>
          <a:xfrm>
            <a:off x="61188600" y="476250"/>
            <a:ext cx="5668963" cy="5949950"/>
          </a:xfrm>
        </p:spPr>
        <p:txBody>
          <a:bodyPr/>
          <a:lstStyle/>
          <a:p>
            <a:pPr lvl="4"/>
            <a:r>
              <a:rPr lang="en-US" dirty="0"/>
              <a:t>Fifth level</a:t>
            </a:r>
          </a:p>
        </p:txBody>
      </p:sp>
    </p:spTree>
    <p:extLst>
      <p:ext uri="{BB962C8B-B14F-4D97-AF65-F5344CB8AC3E}">
        <p14:creationId xmlns:p14="http://schemas.microsoft.com/office/powerpoint/2010/main" val="10514272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a:t>Click to edit Master title style</a:t>
            </a:r>
          </a:p>
        </p:txBody>
      </p:sp>
      <p:sp>
        <p:nvSpPr>
          <p:cNvPr id="6" name="Text Placeholder 1"/>
          <p:cNvSpPr>
            <a:spLocks noGrp="1"/>
          </p:cNvSpPr>
          <p:nvPr>
            <p:ph type="body" sz="quarter" idx="12"/>
          </p:nvPr>
        </p:nvSpPr>
        <p:spPr>
          <a:xfrm>
            <a:off x="438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10912" y="2489471"/>
            <a:ext cx="3675888" cy="65104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546336" y="2434556"/>
            <a:ext cx="8284464" cy="6565369"/>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F9C115C7-39C3-184A-81AE-1303341AE432}"/>
              </a:ext>
            </a:extLst>
          </p:cNvPr>
          <p:cNvSpPr>
            <a:spLocks noGrp="1"/>
          </p:cNvSpPr>
          <p:nvPr>
            <p:ph type="body" sz="quarter" idx="15"/>
          </p:nvPr>
        </p:nvSpPr>
        <p:spPr>
          <a:xfrm>
            <a:off x="55138638" y="476250"/>
            <a:ext cx="5486400"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8B1D3049-AD43-6246-9FBB-5F5A17B9C907}"/>
              </a:ext>
            </a:extLst>
          </p:cNvPr>
          <p:cNvSpPr>
            <a:spLocks noGrp="1"/>
          </p:cNvSpPr>
          <p:nvPr>
            <p:ph type="body" sz="quarter" idx="16" hasCustomPrompt="1"/>
          </p:nvPr>
        </p:nvSpPr>
        <p:spPr>
          <a:xfrm>
            <a:off x="60655200" y="476250"/>
            <a:ext cx="5486400" cy="5949950"/>
          </a:xfrm>
        </p:spPr>
        <p:txBody>
          <a:bodyPr/>
          <a:lstStyle/>
          <a:p>
            <a:pPr lvl="4"/>
            <a:r>
              <a:rPr lang="en-US" dirty="0"/>
              <a:t>Fifth level</a:t>
            </a:r>
          </a:p>
        </p:txBody>
      </p:sp>
    </p:spTree>
    <p:extLst>
      <p:ext uri="{BB962C8B-B14F-4D97-AF65-F5344CB8AC3E}">
        <p14:creationId xmlns:p14="http://schemas.microsoft.com/office/powerpoint/2010/main" val="655771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38912" y="402709"/>
            <a:ext cx="3675888" cy="8597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10914" y="402709"/>
            <a:ext cx="12819752" cy="8597217"/>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3BA6B6D1-6E57-5846-AC16-47EC731B96E4}"/>
              </a:ext>
            </a:extLst>
          </p:cNvPr>
          <p:cNvSpPr>
            <a:spLocks noGrp="1"/>
          </p:cNvSpPr>
          <p:nvPr>
            <p:ph type="body" sz="quarter" idx="14"/>
          </p:nvPr>
        </p:nvSpPr>
        <p:spPr>
          <a:xfrm>
            <a:off x="54681438" y="1309688"/>
            <a:ext cx="5576887" cy="6392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8BD9DEC-74DA-8A4E-BE19-36A2EB3A87E0}"/>
              </a:ext>
            </a:extLst>
          </p:cNvPr>
          <p:cNvSpPr>
            <a:spLocks noGrp="1"/>
          </p:cNvSpPr>
          <p:nvPr>
            <p:ph type="title"/>
          </p:nvPr>
        </p:nvSpPr>
        <p:spPr>
          <a:xfrm>
            <a:off x="54662832" y="8085511"/>
            <a:ext cx="8284464" cy="906979"/>
          </a:xfrm>
        </p:spPr>
        <p:txBody>
          <a:bodyPr/>
          <a:lstStyle/>
          <a:p>
            <a:r>
              <a:rPr lang="en-US"/>
              <a:t>Click to edit Master title style</a:t>
            </a:r>
          </a:p>
        </p:txBody>
      </p:sp>
      <p:sp>
        <p:nvSpPr>
          <p:cNvPr id="9" name="Text Placeholder 4">
            <a:extLst>
              <a:ext uri="{FF2B5EF4-FFF2-40B4-BE49-F238E27FC236}">
                <a16:creationId xmlns:a16="http://schemas.microsoft.com/office/drawing/2014/main" id="{65D26901-E686-C34C-8ACF-1DA1389A6D30}"/>
              </a:ext>
            </a:extLst>
          </p:cNvPr>
          <p:cNvSpPr>
            <a:spLocks noGrp="1"/>
          </p:cNvSpPr>
          <p:nvPr>
            <p:ph type="body" sz="quarter" idx="15" hasCustomPrompt="1"/>
          </p:nvPr>
        </p:nvSpPr>
        <p:spPr>
          <a:xfrm>
            <a:off x="61112400" y="1309688"/>
            <a:ext cx="5576887" cy="6392862"/>
          </a:xfrm>
        </p:spPr>
        <p:txBody>
          <a:bodyPr/>
          <a:lstStyle/>
          <a:p>
            <a:pPr lvl="4"/>
            <a:r>
              <a:rPr lang="en-US" dirty="0"/>
              <a:t>Fifth level</a:t>
            </a:r>
          </a:p>
        </p:txBody>
      </p:sp>
    </p:spTree>
    <p:extLst>
      <p:ext uri="{BB962C8B-B14F-4D97-AF65-F5344CB8AC3E}">
        <p14:creationId xmlns:p14="http://schemas.microsoft.com/office/powerpoint/2010/main" val="207352634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ext Placeholder 4">
            <a:extLst>
              <a:ext uri="{FF2B5EF4-FFF2-40B4-BE49-F238E27FC236}">
                <a16:creationId xmlns:a16="http://schemas.microsoft.com/office/drawing/2014/main" id="{D55A87E0-731F-4643-9E29-1C287306335F}"/>
              </a:ext>
            </a:extLst>
          </p:cNvPr>
          <p:cNvSpPr>
            <a:spLocks noGrp="1"/>
          </p:cNvSpPr>
          <p:nvPr>
            <p:ph type="body" sz="quarter" idx="12"/>
          </p:nvPr>
        </p:nvSpPr>
        <p:spPr>
          <a:xfrm>
            <a:off x="54314725" y="476250"/>
            <a:ext cx="5303838"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9AEA7DCE-A45C-9344-9607-3E94CCAC08B4}"/>
              </a:ext>
            </a:extLst>
          </p:cNvPr>
          <p:cNvSpPr>
            <a:spLocks noGrp="1"/>
          </p:cNvSpPr>
          <p:nvPr>
            <p:ph type="title"/>
          </p:nvPr>
        </p:nvSpPr>
        <p:spPr>
          <a:xfrm>
            <a:off x="54479952" y="8546048"/>
            <a:ext cx="8284464" cy="906979"/>
          </a:xfrm>
        </p:spPr>
        <p:txBody>
          <a:bodyPr/>
          <a:lstStyle/>
          <a:p>
            <a:r>
              <a:rPr lang="en-US" dirty="0"/>
              <a:t>Click to edit Master title style</a:t>
            </a:r>
          </a:p>
        </p:txBody>
      </p:sp>
      <p:sp>
        <p:nvSpPr>
          <p:cNvPr id="7" name="Text Placeholder 4">
            <a:extLst>
              <a:ext uri="{FF2B5EF4-FFF2-40B4-BE49-F238E27FC236}">
                <a16:creationId xmlns:a16="http://schemas.microsoft.com/office/drawing/2014/main" id="{31801A73-F3FC-7942-92D2-6DD6B4E0C6C7}"/>
              </a:ext>
            </a:extLst>
          </p:cNvPr>
          <p:cNvSpPr>
            <a:spLocks noGrp="1"/>
          </p:cNvSpPr>
          <p:nvPr>
            <p:ph type="body" sz="quarter" idx="13" hasCustomPrompt="1"/>
          </p:nvPr>
        </p:nvSpPr>
        <p:spPr>
          <a:xfrm>
            <a:off x="60579000" y="476250"/>
            <a:ext cx="5303838" cy="7226300"/>
          </a:xfrm>
        </p:spPr>
        <p:txBody>
          <a:bodyPr/>
          <a:lstStyle/>
          <a:p>
            <a:pPr lvl="4"/>
            <a:r>
              <a:rPr lang="en-US" dirty="0"/>
              <a:t>Fifth level</a:t>
            </a:r>
          </a:p>
        </p:txBody>
      </p:sp>
    </p:spTree>
    <p:extLst>
      <p:ext uri="{BB962C8B-B14F-4D97-AF65-F5344CB8AC3E}">
        <p14:creationId xmlns:p14="http://schemas.microsoft.com/office/powerpoint/2010/main" val="11848369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738E0E-930F-EE40-98C3-A71C5EB8610D}"/>
              </a:ext>
            </a:extLst>
          </p:cNvPr>
          <p:cNvSpPr>
            <a:spLocks noGrp="1"/>
          </p:cNvSpPr>
          <p:nvPr>
            <p:ph type="body" sz="quarter" idx="10"/>
          </p:nvPr>
        </p:nvSpPr>
        <p:spPr>
          <a:xfrm>
            <a:off x="54864000" y="476250"/>
            <a:ext cx="5394325" cy="722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6FD2EF91-1AB7-4D43-B31A-D2D3043470C7}"/>
              </a:ext>
            </a:extLst>
          </p:cNvPr>
          <p:cNvSpPr>
            <a:spLocks noGrp="1"/>
          </p:cNvSpPr>
          <p:nvPr>
            <p:ph type="title"/>
          </p:nvPr>
        </p:nvSpPr>
        <p:spPr>
          <a:xfrm>
            <a:off x="56052720" y="8534138"/>
            <a:ext cx="8284464" cy="1279787"/>
          </a:xfrm>
        </p:spPr>
        <p:txBody>
          <a:bodyPr/>
          <a:lstStyle/>
          <a:p>
            <a:r>
              <a:rPr lang="en-US"/>
              <a:t>Click to edit Master title style</a:t>
            </a:r>
          </a:p>
        </p:txBody>
      </p:sp>
      <p:sp>
        <p:nvSpPr>
          <p:cNvPr id="5" name="Text Placeholder 2">
            <a:extLst>
              <a:ext uri="{FF2B5EF4-FFF2-40B4-BE49-F238E27FC236}">
                <a16:creationId xmlns:a16="http://schemas.microsoft.com/office/drawing/2014/main" id="{1EB02DCF-3C97-E441-94A8-4CD07887814D}"/>
              </a:ext>
            </a:extLst>
          </p:cNvPr>
          <p:cNvSpPr>
            <a:spLocks noGrp="1"/>
          </p:cNvSpPr>
          <p:nvPr>
            <p:ph type="body" sz="quarter" idx="11" hasCustomPrompt="1"/>
          </p:nvPr>
        </p:nvSpPr>
        <p:spPr>
          <a:xfrm>
            <a:off x="61722000" y="476250"/>
            <a:ext cx="5394325" cy="7226300"/>
          </a:xfrm>
        </p:spPr>
        <p:txBody>
          <a:bodyPr/>
          <a:lstStyle/>
          <a:p>
            <a:pPr lvl="4"/>
            <a:r>
              <a:rPr lang="en-US" dirty="0"/>
              <a:t>Fifth level</a:t>
            </a:r>
          </a:p>
        </p:txBody>
      </p:sp>
    </p:spTree>
    <p:extLst>
      <p:ext uri="{BB962C8B-B14F-4D97-AF65-F5344CB8AC3E}">
        <p14:creationId xmlns:p14="http://schemas.microsoft.com/office/powerpoint/2010/main" val="181762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dium Text gradient">
    <p:bg>
      <p:bgPr>
        <a:gradFill>
          <a:gsLst>
            <a:gs pos="6000">
              <a:srgbClr val="0062FF"/>
            </a:gs>
            <a:gs pos="100000">
              <a:srgbClr val="7D80FF"/>
            </a:gs>
          </a:gsLst>
          <a:lin ang="0" scaled="0"/>
        </a:gra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785916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20624" y="402709"/>
            <a:ext cx="8284464" cy="1610834"/>
          </a:xfrm>
        </p:spPr>
        <p:txBody>
          <a:bodyPr/>
          <a:lstStyle/>
          <a:p>
            <a:r>
              <a:rPr lang="en-US" dirty="0"/>
              <a:t>Click to edit Master title style</a:t>
            </a:r>
          </a:p>
        </p:txBody>
      </p:sp>
      <p:sp>
        <p:nvSpPr>
          <p:cNvPr id="8" name="Text Placeholder 1"/>
          <p:cNvSpPr>
            <a:spLocks noGrp="1"/>
          </p:cNvSpPr>
          <p:nvPr>
            <p:ph type="body" sz="quarter" idx="13"/>
          </p:nvPr>
        </p:nvSpPr>
        <p:spPr>
          <a:xfrm>
            <a:off x="438912" y="2526081"/>
            <a:ext cx="8247888" cy="2622182"/>
          </a:xfrm>
        </p:spPr>
        <p:txBody>
          <a:bodyPr/>
          <a:lstStyle>
            <a:lvl1pPr>
              <a:spcBef>
                <a:spcPts val="0"/>
              </a:spcBef>
              <a:defRPr sz="3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438912" y="6425032"/>
            <a:ext cx="12819888" cy="2617605"/>
          </a:xfrm>
        </p:spPr>
        <p:txBody>
          <a:bodyPr anchor="b"/>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6F363647-1C44-7748-AD72-40BAE45763B8}"/>
              </a:ext>
            </a:extLst>
          </p:cNvPr>
          <p:cNvSpPr>
            <a:spLocks noGrp="1"/>
          </p:cNvSpPr>
          <p:nvPr>
            <p:ph type="body" sz="quarter" idx="15"/>
          </p:nvPr>
        </p:nvSpPr>
        <p:spPr>
          <a:xfrm>
            <a:off x="54314725" y="476250"/>
            <a:ext cx="6675438" cy="594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32590CAA-718E-2A47-9FC6-D8B518C381B9}"/>
              </a:ext>
            </a:extLst>
          </p:cNvPr>
          <p:cNvSpPr>
            <a:spLocks noGrp="1"/>
          </p:cNvSpPr>
          <p:nvPr>
            <p:ph type="body" sz="quarter" idx="16" hasCustomPrompt="1"/>
          </p:nvPr>
        </p:nvSpPr>
        <p:spPr>
          <a:xfrm>
            <a:off x="61188600" y="476250"/>
            <a:ext cx="6675438" cy="5949950"/>
          </a:xfrm>
        </p:spPr>
        <p:txBody>
          <a:bodyPr/>
          <a:lstStyle/>
          <a:p>
            <a:pPr lvl="4"/>
            <a:r>
              <a:rPr lang="en-US" dirty="0"/>
              <a:t>Fifth level</a:t>
            </a:r>
          </a:p>
        </p:txBody>
      </p:sp>
    </p:spTree>
    <p:extLst>
      <p:ext uri="{BB962C8B-B14F-4D97-AF65-F5344CB8AC3E}">
        <p14:creationId xmlns:p14="http://schemas.microsoft.com/office/powerpoint/2010/main" val="9775826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7846392" y="4630051"/>
            <a:ext cx="2595216" cy="1036423"/>
          </a:xfrm>
          <a:prstGeom prst="rect">
            <a:avLst/>
          </a:prstGeom>
        </p:spPr>
      </p:pic>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5C99C9DE-00EC-9F4B-8F9A-A016B0890780}"/>
              </a:ext>
            </a:extLst>
          </p:cNvPr>
          <p:cNvSpPr>
            <a:spLocks noGrp="1"/>
          </p:cNvSpPr>
          <p:nvPr>
            <p:ph type="body" sz="quarter" idx="12"/>
          </p:nvPr>
        </p:nvSpPr>
        <p:spPr>
          <a:xfrm>
            <a:off x="54306788" y="1309688"/>
            <a:ext cx="4414837" cy="511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2162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Cover Slide">
    <p:bg>
      <p:bgPr>
        <a:blipFill dpi="0" rotWithShape="1">
          <a:blip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199" y="489552"/>
            <a:ext cx="8229602" cy="8885370"/>
          </a:xfrm>
        </p:spPr>
        <p:txBody>
          <a:bodyPr/>
          <a:lstStyle>
            <a:lvl1pPr>
              <a:lnSpc>
                <a:spcPct val="90000"/>
              </a:lnSpc>
              <a:defRPr sz="4800" b="0">
                <a:solidFill>
                  <a:schemeClr val="bg2"/>
                </a:solidFill>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F83EA990-A2F5-4D44-95AB-0B1450A55BBA}"/>
              </a:ext>
            </a:extLst>
          </p:cNvPr>
          <p:cNvPicPr>
            <a:picLocks noChangeAspect="1"/>
          </p:cNvPicPr>
          <p:nvPr userDrawn="1"/>
        </p:nvPicPr>
        <p:blipFill>
          <a:blip cstate="screen">
            <a:extLst>
              <a:ext uri="{28A0092B-C50C-407E-A947-70E740481C1C}">
                <a14:useLocalDpi xmlns:a14="http://schemas.microsoft.com/office/drawing/2010/main"/>
              </a:ext>
            </a:extLst>
          </a:blip>
          <a:stretch>
            <a:fillRect/>
          </a:stretch>
        </p:blipFill>
        <p:spPr>
          <a:xfrm>
            <a:off x="13080276" y="8559738"/>
            <a:ext cx="5213556" cy="2027716"/>
          </a:xfrm>
          <a:prstGeom prst="rect">
            <a:avLst/>
          </a:prstGeom>
        </p:spPr>
      </p:pic>
      <p:sp>
        <p:nvSpPr>
          <p:cNvPr id="5" name="Footer Placeholder 8">
            <a:extLst>
              <a:ext uri="{FF2B5EF4-FFF2-40B4-BE49-F238E27FC236}">
                <a16:creationId xmlns:a16="http://schemas.microsoft.com/office/drawing/2014/main" id="{309F47C7-8D3A-E54B-A3AB-8E3DCB82909E}"/>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4355928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457200" y="402708"/>
            <a:ext cx="8229600" cy="8995826"/>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8">
            <a:extLst>
              <a:ext uri="{FF2B5EF4-FFF2-40B4-BE49-F238E27FC236}">
                <a16:creationId xmlns:a16="http://schemas.microsoft.com/office/drawing/2014/main" id="{6C290526-3D4A-B545-9A50-9BB1092E10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6363313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713037"/>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57200" y="2249981"/>
            <a:ext cx="8229600" cy="7175534"/>
          </a:xfrm>
        </p:spPr>
        <p:txBody>
          <a:bodyPr/>
          <a:lstStyle>
            <a:lvl1pPr marL="0" indent="0">
              <a:spcBef>
                <a:spcPts val="0"/>
              </a:spcBef>
              <a:tabLst>
                <a:tab pos="7880350" algn="dec"/>
              </a:tabLst>
              <a:defRPr/>
            </a:lvl1pPr>
            <a:lvl2pPr marL="346076" indent="-346076">
              <a:spcBef>
                <a:spcPts val="0"/>
              </a:spcBef>
              <a:tabLst/>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0"/>
              </a:spcBef>
              <a:spcAft>
                <a:spcPts val="0"/>
              </a:spcAft>
              <a:buClrTx/>
              <a:buSzTx/>
              <a:buFont typeface="Arial"/>
              <a:buNone/>
              <a:tabLst>
                <a:tab pos="8046720" algn="r"/>
              </a:tabLst>
              <a:defRPr/>
            </a:pPr>
            <a:r>
              <a:rPr lang="en-US"/>
              <a:t>Fifth level</a:t>
            </a:r>
            <a:endParaRPr lang="en-US" dirty="0"/>
          </a:p>
        </p:txBody>
      </p:sp>
      <p:sp>
        <p:nvSpPr>
          <p:cNvPr id="7" name="Text Placeholder 6"/>
          <p:cNvSpPr>
            <a:spLocks noGrp="1"/>
          </p:cNvSpPr>
          <p:nvPr>
            <p:ph type="body" sz="quarter" idx="13"/>
          </p:nvPr>
        </p:nvSpPr>
        <p:spPr>
          <a:xfrm>
            <a:off x="9601200" y="2249981"/>
            <a:ext cx="8229600" cy="7175534"/>
          </a:xfrm>
        </p:spPr>
        <p:txBody>
          <a:bodyPr/>
          <a:lstStyle>
            <a:lvl1pPr marL="0" indent="0">
              <a:spcBef>
                <a:spcPts val="0"/>
              </a:spcBef>
              <a:tabLst>
                <a:tab pos="7880350"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Click to edit Master text styles</a:t>
            </a:r>
          </a:p>
          <a:p>
            <a:pPr marL="0" marR="0" lvl="1"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Second level</a:t>
            </a:r>
          </a:p>
          <a:p>
            <a:pPr marL="0" marR="0" lvl="2"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Third level</a:t>
            </a:r>
          </a:p>
          <a:p>
            <a:pPr marL="0" marR="0" lvl="3"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Fourth level</a:t>
            </a:r>
          </a:p>
          <a:p>
            <a:pPr marL="0" marR="0" lvl="4" indent="0" algn="l" defTabSz="914400" rtl="0" eaLnBrk="1" fontAlgn="auto" latinLnBrk="0" hangingPunct="1">
              <a:lnSpc>
                <a:spcPct val="100000"/>
              </a:lnSpc>
              <a:spcBef>
                <a:spcPts val="2200"/>
              </a:spcBef>
              <a:spcAft>
                <a:spcPts val="0"/>
              </a:spcAft>
              <a:buClrTx/>
              <a:buSzTx/>
              <a:buFont typeface="Arial"/>
              <a:buNone/>
              <a:tabLst>
                <a:tab pos="8046720" algn="r"/>
              </a:tabLst>
              <a:defRPr/>
            </a:pPr>
            <a:r>
              <a:rPr lang="en-US"/>
              <a:t>Fifth level</a:t>
            </a:r>
            <a:endParaRPr lang="en-US" dirty="0"/>
          </a:p>
        </p:txBody>
      </p:sp>
      <p:sp>
        <p:nvSpPr>
          <p:cNvPr id="8" name="Footer Placeholder 8">
            <a:extLst>
              <a:ext uri="{FF2B5EF4-FFF2-40B4-BE49-F238E27FC236}">
                <a16:creationId xmlns:a16="http://schemas.microsoft.com/office/drawing/2014/main" id="{DA46FB3C-B77B-704D-B0B8-023DCE2B25B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032910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Footer Placeholder 8">
            <a:extLst>
              <a:ext uri="{FF2B5EF4-FFF2-40B4-BE49-F238E27FC236}">
                <a16:creationId xmlns:a16="http://schemas.microsoft.com/office/drawing/2014/main" id="{6CBE7722-D15A-974E-9796-7C759AED41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5642439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14"/>
            <a:ext cx="8229600" cy="2009473"/>
          </a:xfrm>
        </p:spPr>
        <p:txBody>
          <a:bodyPr/>
          <a:lstStyle>
            <a:lvl1pPr>
              <a:defRPr sz="32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88752" y="2033247"/>
            <a:ext cx="8229600" cy="6223677"/>
          </a:xfrm>
        </p:spPr>
        <p:txBody>
          <a:bodyPr/>
          <a:lstStyle>
            <a:lvl1pPr>
              <a:lnSpc>
                <a:spcPct val="90000"/>
              </a:lnSpc>
              <a:spcBef>
                <a:spcPts val="0"/>
              </a:spcBef>
              <a:defRPr sz="19200" b="1" baseline="0">
                <a:solidFill>
                  <a:schemeClr val="bg2"/>
                </a:solidFill>
                <a:latin typeface="+mj-lt"/>
                <a:ea typeface="IBM Plex Mono" charset="0"/>
                <a:cs typeface="IBM Plex Mono" charset="0"/>
              </a:defRPr>
            </a:lvl1pPr>
          </a:lstStyle>
          <a:p>
            <a:pPr lvl="0"/>
            <a:r>
              <a:rPr lang="en-US"/>
              <a:t>Click to edit Master text styles</a:t>
            </a:r>
          </a:p>
        </p:txBody>
      </p:sp>
      <p:sp>
        <p:nvSpPr>
          <p:cNvPr id="6" name="Picture Placeholder 5"/>
          <p:cNvSpPr>
            <a:spLocks noGrp="1"/>
          </p:cNvSpPr>
          <p:nvPr>
            <p:ph type="pic" sz="quarter" idx="13"/>
          </p:nvPr>
        </p:nvSpPr>
        <p:spPr>
          <a:xfrm>
            <a:off x="9144000" y="0"/>
            <a:ext cx="9144000" cy="10296525"/>
          </a:xfrm>
        </p:spPr>
        <p:txBody>
          <a:bodyPr/>
          <a:lstStyle>
            <a:lvl1pPr>
              <a:defRPr>
                <a:solidFill>
                  <a:schemeClr val="bg2"/>
                </a:solidFill>
              </a:defRPr>
            </a:lvl1pPr>
          </a:lstStyle>
          <a:p>
            <a:r>
              <a:rPr lang="en-US"/>
              <a:t>Click icon to add picture</a:t>
            </a:r>
          </a:p>
        </p:txBody>
      </p:sp>
      <p:sp>
        <p:nvSpPr>
          <p:cNvPr id="7" name="Footer Placeholder 8">
            <a:extLst>
              <a:ext uri="{FF2B5EF4-FFF2-40B4-BE49-F238E27FC236}">
                <a16:creationId xmlns:a16="http://schemas.microsoft.com/office/drawing/2014/main" id="{A01E3A7E-6D4A-FA4F-B1C9-8E7C8763AAD1}"/>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1123304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12816" y="169560"/>
            <a:ext cx="17373600" cy="8955434"/>
          </a:xfrm>
        </p:spPr>
        <p:txBody>
          <a:bodyPr/>
          <a:lstStyle>
            <a:lvl1pPr>
              <a:lnSpc>
                <a:spcPct val="90000"/>
              </a:lnSpc>
              <a:defRPr sz="192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DBD9F0BF-3A35-EC4C-8D6F-E57B41C87AAC}"/>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2581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10374924" cy="9049982"/>
          </a:xfrm>
        </p:spPr>
        <p:txBody>
          <a:bodyPr/>
          <a:lstStyle>
            <a:lvl1pPr marL="234950" indent="-234950">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00AAE53B-DE1B-0D41-93DD-F0BF6C4B2DD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84018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8229600" cy="866411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988467"/>
            <a:ext cx="8229600" cy="8407237"/>
          </a:xfrm>
        </p:spPr>
        <p:txBody>
          <a:bodyPr/>
          <a:lstStyle>
            <a:lvl1pPr>
              <a:spcBef>
                <a:spcPts val="2200"/>
              </a:spcBef>
              <a:spcAft>
                <a:spcPts val="0"/>
              </a:spcAft>
              <a:defRPr/>
            </a:lvl1pPr>
            <a:lvl2pPr>
              <a:spcBef>
                <a:spcPts val="2200"/>
              </a:spcBef>
              <a:defRPr/>
            </a:lvl2pPr>
            <a:lvl3pPr>
              <a:spcBef>
                <a:spcPts val="2200"/>
              </a:spcBef>
              <a:defRPr/>
            </a:lvl3pPr>
            <a:lvl4pPr>
              <a:spcBef>
                <a:spcPts val="2200"/>
              </a:spcBef>
              <a:defRPr/>
            </a:lvl4pPr>
            <a:lvl5pPr>
              <a:spcBef>
                <a:spcPts val="22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1498"/>
            <a:ext cx="8229600" cy="600630"/>
          </a:xfrm>
        </p:spPr>
        <p:txBody>
          <a:bodyPr/>
          <a:lstStyle>
            <a:lvl1pPr>
              <a:defRPr sz="2200"/>
            </a:lvl1pPr>
          </a:lstStyle>
          <a:p>
            <a:pPr lvl="0"/>
            <a:r>
              <a:rPr lang="en-US"/>
              <a:t>Click to edit Master text styles</a:t>
            </a:r>
          </a:p>
        </p:txBody>
      </p:sp>
      <p:sp>
        <p:nvSpPr>
          <p:cNvPr id="7" name="Footer Placeholder 8">
            <a:extLst>
              <a:ext uri="{FF2B5EF4-FFF2-40B4-BE49-F238E27FC236}">
                <a16:creationId xmlns:a16="http://schemas.microsoft.com/office/drawing/2014/main" id="{6F322D97-F09C-AD49-9B1A-54C9A8E766D2}"/>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602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Medium Text">
    <p:bg>
      <p:bgPr>
        <a:solidFill>
          <a:srgbClr val="3D3D3D"/>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93192" y="2459736"/>
            <a:ext cx="13780008" cy="3959352"/>
          </a:xfrm>
        </p:spPr>
        <p:txBody>
          <a:bodyPr/>
          <a:lstStyle/>
          <a:p>
            <a:r>
              <a:rPr lang="en-US" dirty="0"/>
              <a:t>Change this type size to 96 </a:t>
            </a:r>
            <a:br>
              <a:rPr lang="en-US" dirty="0"/>
            </a:br>
            <a:r>
              <a:rPr lang="en-US" dirty="0"/>
              <a:t>before typing your headline</a:t>
            </a:r>
          </a:p>
        </p:txBody>
      </p:sp>
      <p:sp>
        <p:nvSpPr>
          <p:cNvPr id="8" name="Text Placeholder 1"/>
          <p:cNvSpPr>
            <a:spLocks noGrp="1"/>
          </p:cNvSpPr>
          <p:nvPr>
            <p:ph type="body" sz="quarter" idx="13" hasCustomPrompt="1"/>
          </p:nvPr>
        </p:nvSpPr>
        <p:spPr>
          <a:xfrm>
            <a:off x="438912" y="402336"/>
            <a:ext cx="3675887" cy="905256"/>
          </a:xfrm>
        </p:spPr>
        <p:txBody>
          <a:bodyPr/>
          <a:lstStyle/>
          <a:p>
            <a:pPr lvl="4"/>
            <a:r>
              <a:rPr lang="en-US" dirty="0"/>
              <a:t>Fifth level</a:t>
            </a:r>
          </a:p>
        </p:txBody>
      </p:sp>
      <p:sp>
        <p:nvSpPr>
          <p:cNvPr id="3" name="Footer Placeholder"/>
          <p:cNvSpPr>
            <a:spLocks noGrp="1"/>
          </p:cNvSpPr>
          <p:nvPr>
            <p:ph type="ftr" sz="quarter" idx="10"/>
          </p:nvPr>
        </p:nvSpPr>
        <p:spPr/>
        <p:txBody>
          <a:bodyPr/>
          <a:lstStyle/>
          <a:p>
            <a:r>
              <a:rPr lang="en-US"/>
              <a:t>IBM Automation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090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92049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457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9601200" y="2251508"/>
            <a:ext cx="8229600" cy="7178330"/>
          </a:xfrm>
        </p:spPr>
        <p:txBody>
          <a:bodyPr/>
          <a:lstStyle>
            <a:lvl1pPr>
              <a:spcBef>
                <a:spcPts val="0"/>
              </a:spcBef>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557CE15C-5582-244C-A876-9A5A60CA72B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4619109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5"/>
            <a:ext cx="8229600" cy="718596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6"/>
            <a:ext cx="8229600" cy="7185958"/>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816068E-5E0D-8349-97BF-02899885929D}"/>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0427933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8"/>
            <a:ext cx="8229600" cy="100524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457200" y="1992881"/>
            <a:ext cx="8229600" cy="7382043"/>
          </a:xfrm>
        </p:spPr>
        <p:txBody>
          <a:bodyPr/>
          <a:lstStyle>
            <a:lvl1pPr>
              <a:defRPr sz="4800"/>
            </a:lvl1pPr>
          </a:lstStyle>
          <a:p>
            <a:pPr lvl="0"/>
            <a:r>
              <a:rPr lang="en-US"/>
              <a:t>Click to edit Master text styles</a:t>
            </a:r>
          </a:p>
        </p:txBody>
      </p:sp>
      <p:sp>
        <p:nvSpPr>
          <p:cNvPr id="8" name="Content Placeholder 7"/>
          <p:cNvSpPr>
            <a:spLocks noGrp="1"/>
          </p:cNvSpPr>
          <p:nvPr>
            <p:ph sz="quarter" idx="13"/>
          </p:nvPr>
        </p:nvSpPr>
        <p:spPr>
          <a:xfrm>
            <a:off x="9601200" y="2235365"/>
            <a:ext cx="8229600" cy="7139559"/>
          </a:xfrm>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a:extLst>
              <a:ext uri="{FF2B5EF4-FFF2-40B4-BE49-F238E27FC236}">
                <a16:creationId xmlns:a16="http://schemas.microsoft.com/office/drawing/2014/main" id="{07F4C7D4-8774-2F46-8963-C0756275D143}"/>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67905556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823722"/>
            <a:ext cx="12801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88964"/>
            <a:ext cx="3657600" cy="7185958"/>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14173200" y="2188964"/>
            <a:ext cx="3657600" cy="7185958"/>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a:extLst>
              <a:ext uri="{FF2B5EF4-FFF2-40B4-BE49-F238E27FC236}">
                <a16:creationId xmlns:a16="http://schemas.microsoft.com/office/drawing/2014/main" id="{55772498-4AEC-0E46-B36D-A64F5C382860}"/>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1747199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823722"/>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7" name="Text Placeholder 6"/>
          <p:cNvSpPr>
            <a:spLocks noGrp="1"/>
          </p:cNvSpPr>
          <p:nvPr>
            <p:ph type="body" sz="quarter" idx="14"/>
          </p:nvPr>
        </p:nvSpPr>
        <p:spPr>
          <a:xfrm>
            <a:off x="457200" y="2196593"/>
            <a:ext cx="8229600" cy="7178330"/>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296D627A-88CE-CF42-B2D5-EC8DA51A7B39}"/>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451387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128134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457200" y="2196591"/>
            <a:ext cx="3657600" cy="7178330"/>
          </a:xfrm>
        </p:spPr>
        <p:txBody>
          <a:bodyPr/>
          <a:lstStyle>
            <a:lvl1pPr>
              <a:spcBef>
                <a:spcPts val="2200"/>
              </a:spcBef>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5029200" y="2196591"/>
            <a:ext cx="3657600" cy="7178330"/>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a:extLst>
              <a:ext uri="{FF2B5EF4-FFF2-40B4-BE49-F238E27FC236}">
                <a16:creationId xmlns:a16="http://schemas.microsoft.com/office/drawing/2014/main" id="{36E1A4E0-2661-9F4D-872B-F0B4D83FBA7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1823948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10" name="Text Placeholder 9"/>
          <p:cNvSpPr>
            <a:spLocks noGrp="1"/>
          </p:cNvSpPr>
          <p:nvPr>
            <p:ph type="body" sz="quarter" idx="16"/>
          </p:nvPr>
        </p:nvSpPr>
        <p:spPr>
          <a:xfrm>
            <a:off x="14173200" y="2196593"/>
            <a:ext cx="3657600" cy="7009374"/>
          </a:xfrm>
        </p:spPr>
        <p:txBody>
          <a:bodyPr/>
          <a:lstStyle>
            <a:lvl1pPr>
              <a:defRPr sz="3200"/>
            </a:lvl1pPr>
            <a:lvl2pPr marL="0" indent="0">
              <a:spcBef>
                <a:spcPts val="2200"/>
              </a:spcBef>
              <a:buFontTx/>
              <a:buNone/>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7E5FAA42-AA5E-0A40-B5ED-C4F837165837}"/>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38962896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err="1">
              <a:solidFill>
                <a:srgbClr val="FFFFFF"/>
              </a:solidFill>
              <a:latin typeface="Arial"/>
              <a:cs typeface="Arial"/>
            </a:endParaRPr>
          </a:p>
        </p:txBody>
      </p:sp>
      <p:sp>
        <p:nvSpPr>
          <p:cNvPr id="2" name="Title 1"/>
          <p:cNvSpPr>
            <a:spLocks noGrp="1"/>
          </p:cNvSpPr>
          <p:nvPr>
            <p:ph type="title"/>
          </p:nvPr>
        </p:nvSpPr>
        <p:spPr>
          <a:xfrm>
            <a:off x="457200" y="2068457"/>
            <a:ext cx="8229600" cy="71389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9601200" y="2251508"/>
            <a:ext cx="8229600" cy="7009374"/>
          </a:xfrm>
        </p:spPr>
        <p:txBody>
          <a:bodyPr/>
          <a:lstStyle>
            <a:lvl1pPr>
              <a:defRPr>
                <a:solidFill>
                  <a:schemeClr val="bg2"/>
                </a:solidFill>
              </a:defRPr>
            </a:lvl1pPr>
            <a:lvl2pPr marL="0" indent="0">
              <a:spcBef>
                <a:spcPts val="2200"/>
              </a:spcBef>
              <a:buFontTx/>
              <a:buNone/>
              <a:defRPr sz="2200">
                <a:solidFill>
                  <a:schemeClr val="bg2"/>
                </a:solidFill>
              </a:defRPr>
            </a:lvl2pPr>
            <a:lvl3pPr>
              <a:defRPr sz="2200">
                <a:solidFill>
                  <a:schemeClr val="bg2"/>
                </a:solidFill>
              </a:defRPr>
            </a:lvl3pPr>
            <a:lvl4pPr>
              <a:defRPr sz="2200">
                <a:solidFill>
                  <a:schemeClr val="bg2"/>
                </a:solidFill>
              </a:defRPr>
            </a:lvl4pPr>
            <a:lvl5pPr>
              <a:defRPr sz="2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457200" y="402709"/>
            <a:ext cx="8229600" cy="600630"/>
          </a:xfrm>
        </p:spPr>
        <p:txBody>
          <a:bodyPr/>
          <a:lstStyle>
            <a:lvl1pPr>
              <a:defRPr sz="2200"/>
            </a:lvl1pPr>
          </a:lstStyle>
          <a:p>
            <a:pPr lvl="0"/>
            <a:r>
              <a:rPr lang="en-US"/>
              <a:t>Click to edit Master text styles</a:t>
            </a:r>
          </a:p>
        </p:txBody>
      </p:sp>
      <p:sp>
        <p:nvSpPr>
          <p:cNvPr id="8" name="Footer Placeholder 8">
            <a:extLst>
              <a:ext uri="{FF2B5EF4-FFF2-40B4-BE49-F238E27FC236}">
                <a16:creationId xmlns:a16="http://schemas.microsoft.com/office/drawing/2014/main" id="{F25A80D1-7646-CB40-8518-52774454D59B}"/>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731347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9144000" y="0"/>
            <a:ext cx="9144000" cy="10296525"/>
          </a:xfrm>
        </p:spPr>
        <p:txBody>
          <a:bodyPr/>
          <a:lstStyle/>
          <a:p>
            <a:r>
              <a:rPr lang="en-US"/>
              <a:t>Click icon to add picture</a:t>
            </a:r>
          </a:p>
        </p:txBody>
      </p:sp>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8">
            <a:extLst>
              <a:ext uri="{FF2B5EF4-FFF2-40B4-BE49-F238E27FC236}">
                <a16:creationId xmlns:a16="http://schemas.microsoft.com/office/drawing/2014/main" id="{6E9203EC-5850-5446-8AF7-6AB1C1254836}"/>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8791776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09"/>
            <a:ext cx="8229600" cy="881395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8">
            <a:extLst>
              <a:ext uri="{FF2B5EF4-FFF2-40B4-BE49-F238E27FC236}">
                <a16:creationId xmlns:a16="http://schemas.microsoft.com/office/drawing/2014/main" id="{AD1B1199-B224-9C42-9D8A-CD35886FD748}"/>
              </a:ext>
            </a:extLst>
          </p:cNvPr>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419291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theme" Target="../theme/theme2.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theme" Target="../theme/theme3.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34" Type="http://schemas.openxmlformats.org/officeDocument/2006/relationships/slideLayout" Target="../slideLayouts/slideLayout115.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slideLayout" Target="../slideLayouts/slideLayout114.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slideLayout" Target="../slideLayouts/slideLayout113.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36" Type="http://schemas.openxmlformats.org/officeDocument/2006/relationships/theme" Target="../theme/theme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 Id="rId35" Type="http://schemas.openxmlformats.org/officeDocument/2006/relationships/slideLayout" Target="../slideLayouts/slideLayout116.xml"/><Relationship Id="rId8" Type="http://schemas.openxmlformats.org/officeDocument/2006/relationships/slideLayout" Target="../slideLayouts/slideLayout8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theme" Target="../theme/theme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slideLayout" Target="../slideLayouts/slideLayout145.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8" Type="http://schemas.openxmlformats.org/officeDocument/2006/relationships/slideLayout" Target="../slideLayouts/slideLayout124.xml"/><Relationship Id="rId3" Type="http://schemas.openxmlformats.org/officeDocument/2006/relationships/slideLayout" Target="../slideLayouts/slideLayout11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18" Type="http://schemas.openxmlformats.org/officeDocument/2006/relationships/slideLayout" Target="../slideLayouts/slideLayout172.xml"/><Relationship Id="rId26" Type="http://schemas.openxmlformats.org/officeDocument/2006/relationships/slideLayout" Target="../slideLayouts/slideLayout180.xml"/><Relationship Id="rId3" Type="http://schemas.openxmlformats.org/officeDocument/2006/relationships/slideLayout" Target="../slideLayouts/slideLayout157.xml"/><Relationship Id="rId21" Type="http://schemas.openxmlformats.org/officeDocument/2006/relationships/slideLayout" Target="../slideLayouts/slideLayout175.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slideLayout" Target="../slideLayouts/slideLayout171.xml"/><Relationship Id="rId25" Type="http://schemas.openxmlformats.org/officeDocument/2006/relationships/slideLayout" Target="../slideLayouts/slideLayout179.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20" Type="http://schemas.openxmlformats.org/officeDocument/2006/relationships/slideLayout" Target="../slideLayouts/slideLayout174.xml"/><Relationship Id="rId29" Type="http://schemas.openxmlformats.org/officeDocument/2006/relationships/slideLayout" Target="../slideLayouts/slideLayout183.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24" Type="http://schemas.openxmlformats.org/officeDocument/2006/relationships/slideLayout" Target="../slideLayouts/slideLayout178.xml"/><Relationship Id="rId32" Type="http://schemas.openxmlformats.org/officeDocument/2006/relationships/theme" Target="../theme/theme6.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23" Type="http://schemas.openxmlformats.org/officeDocument/2006/relationships/slideLayout" Target="../slideLayouts/slideLayout177.xml"/><Relationship Id="rId28" Type="http://schemas.openxmlformats.org/officeDocument/2006/relationships/slideLayout" Target="../slideLayouts/slideLayout182.xml"/><Relationship Id="rId10" Type="http://schemas.openxmlformats.org/officeDocument/2006/relationships/slideLayout" Target="../slideLayouts/slideLayout164.xml"/><Relationship Id="rId19" Type="http://schemas.openxmlformats.org/officeDocument/2006/relationships/slideLayout" Target="../slideLayouts/slideLayout173.xml"/><Relationship Id="rId31" Type="http://schemas.openxmlformats.org/officeDocument/2006/relationships/slideLayout" Target="../slideLayouts/slideLayout185.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 Id="rId22" Type="http://schemas.openxmlformats.org/officeDocument/2006/relationships/slideLayout" Target="../slideLayouts/slideLayout176.xml"/><Relationship Id="rId27" Type="http://schemas.openxmlformats.org/officeDocument/2006/relationships/slideLayout" Target="../slideLayouts/slideLayout181.xml"/><Relationship Id="rId30" Type="http://schemas.openxmlformats.org/officeDocument/2006/relationships/slideLayout" Target="../slideLayouts/slideLayout1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bg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bg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5" r:id="rId2"/>
    <p:sldLayoutId id="2147483860" r:id="rId3"/>
    <p:sldLayoutId id="2147483966" r:id="rId4"/>
    <p:sldLayoutId id="2147483864" r:id="rId5"/>
    <p:sldLayoutId id="2147483969" r:id="rId6"/>
    <p:sldLayoutId id="2147483867" r:id="rId7"/>
    <p:sldLayoutId id="2147483968" r:id="rId8"/>
    <p:sldLayoutId id="2147483970" r:id="rId9"/>
  </p:sldLayoutIdLst>
  <p:hf hdr="0" dt="0"/>
  <p:txStyles>
    <p:titleStyle>
      <a:lvl1pPr algn="l" rtl="0" eaLnBrk="1" fontAlgn="base" hangingPunct="1">
        <a:lnSpc>
          <a:spcPct val="90000"/>
        </a:lnSpc>
        <a:spcBef>
          <a:spcPct val="0"/>
        </a:spcBef>
        <a:spcAft>
          <a:spcPct val="0"/>
        </a:spcAft>
        <a:defRPr sz="4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0" i="0" baseline="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bg1"/>
        </a:buClr>
        <a:buFontTx/>
        <a:buNone/>
        <a:tabLst/>
        <a:defRPr sz="2800"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9"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dirty="0"/>
              <a:t>IBM Integration / © 2020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51" name="Rectangle 50">
            <a:extLst>
              <a:ext uri="{FF2B5EF4-FFF2-40B4-BE49-F238E27FC236}">
                <a16:creationId xmlns:a16="http://schemas.microsoft.com/office/drawing/2014/main" id="{3FEC1CF1-1932-2649-A3EA-40FC63C24AB0}"/>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1" r:id="rId7"/>
    <p:sldLayoutId id="2147483898" r:id="rId8"/>
    <p:sldLayoutId id="2147483976" r:id="rId9"/>
    <p:sldLayoutId id="2147483899" r:id="rId10"/>
    <p:sldLayoutId id="2147483900" r:id="rId11"/>
    <p:sldLayoutId id="2147483972" r:id="rId12"/>
    <p:sldLayoutId id="2147483901" r:id="rId13"/>
    <p:sldLayoutId id="2147483902" r:id="rId14"/>
    <p:sldLayoutId id="2147483903" r:id="rId15"/>
    <p:sldLayoutId id="2147483904" r:id="rId16"/>
    <p:sldLayoutId id="2147483960" r:id="rId17"/>
    <p:sldLayoutId id="2147483971" r:id="rId18"/>
    <p:sldLayoutId id="2147483905" r:id="rId19"/>
    <p:sldLayoutId id="2147483962" r:id="rId20"/>
    <p:sldLayoutId id="2147483963" r:id="rId21"/>
    <p:sldLayoutId id="2147483977" r:id="rId22"/>
    <p:sldLayoutId id="2147483964" r:id="rId23"/>
    <p:sldLayoutId id="2147483906" r:id="rId24"/>
    <p:sldLayoutId id="2147483973" r:id="rId25"/>
    <p:sldLayoutId id="2147483907" r:id="rId26"/>
    <p:sldLayoutId id="2147483908" r:id="rId27"/>
    <p:sldLayoutId id="2147483909" r:id="rId28"/>
    <p:sldLayoutId id="2147483912" r:id="rId29"/>
    <p:sldLayoutId id="2147483913" r:id="rId30"/>
    <p:sldLayoutId id="2147483915" r:id="rId31"/>
    <p:sldLayoutId id="2147483916" r:id="rId32"/>
    <p:sldLayoutId id="2147483917" r:id="rId33"/>
    <p:sldLayoutId id="2147483974" r:id="rId34"/>
    <p:sldLayoutId id="2147483975" r:id="rId35"/>
    <p:sldLayoutId id="2147483918" r:id="rId36"/>
    <p:sldLayoutId id="2147483919" r:id="rId37"/>
    <p:sldLayoutId id="2147483920" r:id="rId38"/>
    <p:sldLayoutId id="2147483921" r:id="rId39"/>
    <p:sldLayoutId id="2147483922" r:id="rId40"/>
    <p:sldLayoutId id="2147483923" r:id="rId41"/>
    <p:sldLayoutId id="2147484114" r:id="rId42"/>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b="0" i="0">
                <a:solidFill>
                  <a:schemeClr val="tx1"/>
                </a:solidFill>
                <a:latin typeface="IBM Plex Sans Light" panose="020B0403050203000203" pitchFamily="34" charset="0"/>
              </a:defRPr>
            </a:lvl1pPr>
          </a:lstStyle>
          <a:p>
            <a:r>
              <a:rPr lang="en-US"/>
              <a:t>IBM Automation / © 2020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b="0" i="0">
                <a:solidFill>
                  <a:schemeClr val="tx1"/>
                </a:solidFill>
                <a:latin typeface="IBM Plex Sans Light" panose="020B0403050203000203" pitchFamily="34" charset="0"/>
              </a:defRPr>
            </a:lvl1pPr>
          </a:lstStyle>
          <a:p>
            <a:fld id="{59395FB3-9C97-154F-86B2-7E381B951268}" type="slidenum">
              <a:rPr lang="en-US" smtClean="0"/>
              <a:pPr/>
              <a:t>‹#›</a:t>
            </a:fld>
            <a:endParaRPr lang="en-US" dirty="0"/>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219460" y="-221185"/>
            <a:ext cx="18728440"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2" name="Rectangle 1">
            <a:extLst>
              <a:ext uri="{FF2B5EF4-FFF2-40B4-BE49-F238E27FC236}">
                <a16:creationId xmlns:a16="http://schemas.microsoft.com/office/drawing/2014/main" id="{8B06A21F-6A1B-5D41-82EF-84B278E58DEE}"/>
              </a:ext>
            </a:extLst>
          </p:cNvPr>
          <p:cNvSpPr/>
          <p:nvPr userDrawn="1"/>
        </p:nvSpPr>
        <p:spPr bwMode="auto">
          <a:xfrm>
            <a:off x="53035200" y="-855980"/>
            <a:ext cx="17190720" cy="12008485"/>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87197573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67"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5" r:id="rId20"/>
    <p:sldLayoutId id="2147483946" r:id="rId21"/>
    <p:sldLayoutId id="2147483948" r:id="rId22"/>
    <p:sldLayoutId id="2147483949" r:id="rId23"/>
    <p:sldLayoutId id="2147483950" r:id="rId24"/>
    <p:sldLayoutId id="2147483951" r:id="rId25"/>
    <p:sldLayoutId id="2147483952" r:id="rId26"/>
    <p:sldLayoutId id="2147483953" r:id="rId27"/>
    <p:sldLayoutId id="2147483954" r:id="rId28"/>
    <p:sldLayoutId id="2147483955" r:id="rId29"/>
    <p:sldLayoutId id="2147483956" r:id="rId30"/>
  </p:sldLayoutIdLst>
  <p:hf hdr="0" dt="0"/>
  <p:txStyles>
    <p:title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0" indent="0" algn="l" rtl="0" eaLnBrk="1" fontAlgn="base" hangingPunct="1">
        <a:lnSpc>
          <a:spcPct val="100000"/>
        </a:lnSpc>
        <a:spcBef>
          <a:spcPts val="2200"/>
        </a:spcBef>
        <a:spcAft>
          <a:spcPct val="0"/>
        </a:spcAft>
        <a:buClr>
          <a:schemeClr val="tx1"/>
        </a:buClr>
        <a:buFontTx/>
        <a:buNone/>
        <a:tabLst/>
        <a:defRPr sz="2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userDrawn="1">
          <p15:clr>
            <a:srgbClr val="F26B43"/>
          </p15:clr>
        </p15:guide>
        <p15:guide id="2" pos="288" userDrawn="1">
          <p15:clr>
            <a:srgbClr val="F26B43"/>
          </p15:clr>
        </p15:guide>
        <p15:guide id="3" pos="11232" userDrawn="1">
          <p15:clr>
            <a:srgbClr val="F26B43"/>
          </p15:clr>
        </p15:guide>
        <p15:guide id="4" orient="horz" pos="5669" userDrawn="1">
          <p15:clr>
            <a:srgbClr val="F26B43"/>
          </p15:clr>
        </p15:guide>
        <p15:guide id="5" orient="horz" pos="6182"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25" userDrawn="1">
          <p15:clr>
            <a:srgbClr val="F26B43"/>
          </p15:clr>
        </p15:guide>
        <p15:guide id="17" orient="horz" pos="1626" userDrawn="1">
          <p15:clr>
            <a:srgbClr val="F26B43"/>
          </p15:clr>
        </p15:guide>
        <p15:guide id="18" orient="horz" pos="3243" userDrawn="1">
          <p15:clr>
            <a:srgbClr val="F26B43"/>
          </p15:clr>
        </p15:guide>
        <p15:guide id="19" orient="horz" pos="2434" userDrawn="1">
          <p15:clr>
            <a:srgbClr val="F26B43"/>
          </p15:clr>
        </p15:guide>
        <p15:guide id="20" orient="horz" pos="4048" userDrawn="1">
          <p15:clr>
            <a:srgbClr val="F26B43"/>
          </p15:clr>
        </p15:guide>
        <p15:guide id="21" orient="horz" pos="48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09"/>
            <a:ext cx="8229600" cy="8990519"/>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601200" y="384404"/>
            <a:ext cx="8229600" cy="900882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Arial" charset="0"/>
                <a:cs typeface="Arial" charset="0"/>
              </a:defRPr>
            </a:lvl1pPr>
          </a:lstStyle>
          <a:p>
            <a:r>
              <a:rPr lang="en-US" dirty="0"/>
              <a:t>IBM Cloud and Cognitive Software Fast Start 2020  | © 2020 IBM Corporation | IBM and Business Partner Confidential</a:t>
            </a:r>
          </a:p>
        </p:txBody>
      </p:sp>
    </p:spTree>
    <p:extLst>
      <p:ext uri="{BB962C8B-B14F-4D97-AF65-F5344CB8AC3E}">
        <p14:creationId xmlns:p14="http://schemas.microsoft.com/office/powerpoint/2010/main" val="2789380164"/>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Lst>
  <p:hf hdr="0" dt="0"/>
  <p:txStyles>
    <p:titleStyle>
      <a:lvl1pPr algn="l" defTabSz="914400" rtl="0" eaLnBrk="1" latinLnBrk="0" hangingPunct="1">
        <a:lnSpc>
          <a:spcPct val="90000"/>
        </a:lnSpc>
        <a:spcBef>
          <a:spcPct val="0"/>
        </a:spcBef>
        <a:buNone/>
        <a:defRPr sz="4800" kern="1200">
          <a:solidFill>
            <a:schemeClr val="bg2"/>
          </a:solidFill>
          <a:latin typeface="+mj-lt"/>
          <a:ea typeface="Arial" charset="0"/>
          <a:cs typeface="Arial" charset="0"/>
        </a:defRPr>
      </a:lvl1pPr>
    </p:titleStyle>
    <p:bodyStyle>
      <a:lvl1pPr marL="0" indent="0" algn="l" defTabSz="914400" rtl="0" eaLnBrk="1" latinLnBrk="0" hangingPunct="1">
        <a:lnSpc>
          <a:spcPct val="100000"/>
        </a:lnSpc>
        <a:spcBef>
          <a:spcPts val="2200"/>
        </a:spcBef>
        <a:buFont typeface="Arial"/>
        <a:buNone/>
        <a:defRPr sz="2800" kern="1200">
          <a:solidFill>
            <a:schemeClr val="bg2"/>
          </a:solidFill>
          <a:latin typeface="+mn-lt"/>
          <a:ea typeface="Arial" charset="0"/>
          <a:cs typeface="Arial" charset="0"/>
        </a:defRPr>
      </a:lvl1pPr>
      <a:lvl2pPr marL="346076"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2pPr>
      <a:lvl3pPr marL="7937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3pPr>
      <a:lvl4pPr marL="1250950" indent="-336550"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4pPr>
      <a:lvl5pPr marL="1606550" indent="-346076" algn="l" defTabSz="914400" rtl="0" eaLnBrk="1" latinLnBrk="0" hangingPunct="1">
        <a:lnSpc>
          <a:spcPct val="100000"/>
        </a:lnSpc>
        <a:spcBef>
          <a:spcPts val="2200"/>
        </a:spcBef>
        <a:spcAft>
          <a:spcPts val="0"/>
        </a:spcAft>
        <a:buFont typeface="Arial"/>
        <a:buChar char="»"/>
        <a:defRPr sz="2800" kern="1200">
          <a:solidFill>
            <a:schemeClr val="bg2"/>
          </a:solidFill>
          <a:latin typeface="+mn-lt"/>
          <a:ea typeface="Arial" charset="0"/>
          <a:cs typeface="Arial" charset="0"/>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2711"/>
            <a:ext cx="8229600" cy="8990519"/>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9601200" y="384406"/>
            <a:ext cx="8229600" cy="9008824"/>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13716000" y="9661898"/>
            <a:ext cx="4114800" cy="274574"/>
          </a:xfrm>
          <a:prstGeom prst="rect">
            <a:avLst/>
          </a:prstGeom>
        </p:spPr>
        <p:txBody>
          <a:bodyPr vert="horz" lIns="0" tIns="0" rIns="0" bIns="0" rtlCol="0" anchor="ctr"/>
          <a:lstStyle>
            <a:lvl1pPr algn="r">
              <a:defRPr sz="12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457200" y="9661898"/>
            <a:ext cx="12801600" cy="274574"/>
          </a:xfrm>
          <a:prstGeom prst="rect">
            <a:avLst/>
          </a:prstGeom>
        </p:spPr>
        <p:txBody>
          <a:bodyPr vert="horz" lIns="0" tIns="0" rIns="0" bIns="0" rtlCol="0" anchor="ctr"/>
          <a:lstStyle>
            <a:lvl1pPr algn="l">
              <a:defRPr sz="12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172279670"/>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074" r:id="rId38"/>
  </p:sldLayoutIdLst>
  <p:hf hdr="0" dt="0"/>
  <p:txStyles>
    <p:titleStyle>
      <a:lvl1pPr algn="l" defTabSz="914378" rtl="0" eaLnBrk="1" latinLnBrk="0" hangingPunct="1">
        <a:lnSpc>
          <a:spcPct val="90000"/>
        </a:lnSpc>
        <a:spcBef>
          <a:spcPct val="0"/>
        </a:spcBef>
        <a:buNone/>
        <a:defRPr sz="4800" kern="1200">
          <a:solidFill>
            <a:schemeClr val="bg2"/>
          </a:solidFill>
          <a:latin typeface="+mj-lt"/>
          <a:ea typeface="IBM Plex Sans" panose="020B0503050203000203" pitchFamily="34" charset="0"/>
          <a:cs typeface="Arial" charset="0"/>
        </a:defRPr>
      </a:lvl1pPr>
    </p:titleStyle>
    <p:bodyStyle>
      <a:lvl1pPr marL="0" indent="0" algn="l" defTabSz="914378" rtl="0" eaLnBrk="1" latinLnBrk="0" hangingPunct="1">
        <a:lnSpc>
          <a:spcPct val="100000"/>
        </a:lnSpc>
        <a:spcBef>
          <a:spcPts val="2200"/>
        </a:spcBef>
        <a:buFont typeface="Arial"/>
        <a:buNone/>
        <a:defRPr sz="2800" kern="1200">
          <a:solidFill>
            <a:schemeClr val="bg2"/>
          </a:solidFill>
          <a:latin typeface="+mn-lt"/>
          <a:ea typeface="IBM Plex Sans" panose="020B0503050203000203" pitchFamily="34" charset="0"/>
          <a:cs typeface="Arial" charset="0"/>
        </a:defRPr>
      </a:lvl1pPr>
      <a:lvl2pPr marL="346068"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2pPr>
      <a:lvl3pPr marL="79373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3pPr>
      <a:lvl4pPr marL="1250920" indent="-336542"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4pPr>
      <a:lvl5pPr marL="1606510" indent="-346068" algn="l" defTabSz="914378" rtl="0" eaLnBrk="1" latinLnBrk="0" hangingPunct="1">
        <a:lnSpc>
          <a:spcPct val="100000"/>
        </a:lnSpc>
        <a:spcBef>
          <a:spcPts val="2200"/>
        </a:spcBef>
        <a:spcAft>
          <a:spcPts val="0"/>
        </a:spcAft>
        <a:buFont typeface="Arial"/>
        <a:buChar char="»"/>
        <a:defRPr sz="2800" kern="1200">
          <a:solidFill>
            <a:schemeClr val="bg2"/>
          </a:solidFill>
          <a:latin typeface="+mn-lt"/>
          <a:ea typeface="IBM Plex Sans" panose="020B0503050203000203" pitchFamily="34" charset="0"/>
          <a:cs typeface="Arial" charset="0"/>
        </a:defRPr>
      </a:lvl5pPr>
      <a:lvl6pPr marL="5029074" indent="-457188" algn="l" defTabSz="914378" rtl="0" eaLnBrk="1" latinLnBrk="0" hangingPunct="1">
        <a:spcBef>
          <a:spcPct val="20000"/>
        </a:spcBef>
        <a:buFont typeface="Arial"/>
        <a:buChar char="•"/>
        <a:defRPr sz="4000" kern="1200">
          <a:solidFill>
            <a:schemeClr val="tx1"/>
          </a:solidFill>
          <a:latin typeface="+mn-lt"/>
          <a:ea typeface="+mn-ea"/>
          <a:cs typeface="+mn-cs"/>
        </a:defRPr>
      </a:lvl6pPr>
      <a:lvl7pPr marL="5943452" indent="-457188" algn="l" defTabSz="914378" rtl="0" eaLnBrk="1" latinLnBrk="0" hangingPunct="1">
        <a:spcBef>
          <a:spcPct val="20000"/>
        </a:spcBef>
        <a:buFont typeface="Arial"/>
        <a:buChar char="•"/>
        <a:defRPr sz="4000" kern="1200">
          <a:solidFill>
            <a:schemeClr val="tx1"/>
          </a:solidFill>
          <a:latin typeface="+mn-lt"/>
          <a:ea typeface="+mn-ea"/>
          <a:cs typeface="+mn-cs"/>
        </a:defRPr>
      </a:lvl7pPr>
      <a:lvl8pPr marL="6857830" indent="-457188" algn="l" defTabSz="914378" rtl="0" eaLnBrk="1" latinLnBrk="0" hangingPunct="1">
        <a:spcBef>
          <a:spcPct val="20000"/>
        </a:spcBef>
        <a:buFont typeface="Arial"/>
        <a:buChar char="•"/>
        <a:defRPr sz="4000" kern="1200">
          <a:solidFill>
            <a:schemeClr val="tx1"/>
          </a:solidFill>
          <a:latin typeface="+mn-lt"/>
          <a:ea typeface="+mn-ea"/>
          <a:cs typeface="+mn-cs"/>
        </a:defRPr>
      </a:lvl8pPr>
      <a:lvl9pPr marL="7772206" indent="-457188" algn="l" defTabSz="914378"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378" rtl="0" eaLnBrk="1" latinLnBrk="0" hangingPunct="1">
        <a:defRPr sz="3600" kern="1200">
          <a:solidFill>
            <a:schemeClr val="tx1"/>
          </a:solidFill>
          <a:latin typeface="+mn-lt"/>
          <a:ea typeface="+mn-ea"/>
          <a:cs typeface="+mn-cs"/>
        </a:defRPr>
      </a:lvl1pPr>
      <a:lvl2pPr marL="914378" algn="l" defTabSz="914378" rtl="0" eaLnBrk="1" latinLnBrk="0" hangingPunct="1">
        <a:defRPr sz="3600" kern="1200">
          <a:solidFill>
            <a:schemeClr val="tx1"/>
          </a:solidFill>
          <a:latin typeface="+mn-lt"/>
          <a:ea typeface="+mn-ea"/>
          <a:cs typeface="+mn-cs"/>
        </a:defRPr>
      </a:lvl2pPr>
      <a:lvl3pPr marL="1828756" algn="l" defTabSz="914378" rtl="0" eaLnBrk="1" latinLnBrk="0" hangingPunct="1">
        <a:defRPr sz="3600" kern="1200">
          <a:solidFill>
            <a:schemeClr val="tx1"/>
          </a:solidFill>
          <a:latin typeface="+mn-lt"/>
          <a:ea typeface="+mn-ea"/>
          <a:cs typeface="+mn-cs"/>
        </a:defRPr>
      </a:lvl3pPr>
      <a:lvl4pPr marL="2743132" algn="l" defTabSz="914378" rtl="0" eaLnBrk="1" latinLnBrk="0" hangingPunct="1">
        <a:defRPr sz="3600" kern="1200">
          <a:solidFill>
            <a:schemeClr val="tx1"/>
          </a:solidFill>
          <a:latin typeface="+mn-lt"/>
          <a:ea typeface="+mn-ea"/>
          <a:cs typeface="+mn-cs"/>
        </a:defRPr>
      </a:lvl4pPr>
      <a:lvl5pPr marL="3657508" algn="l" defTabSz="914378" rtl="0" eaLnBrk="1" latinLnBrk="0" hangingPunct="1">
        <a:defRPr sz="3600" kern="1200">
          <a:solidFill>
            <a:schemeClr val="tx1"/>
          </a:solidFill>
          <a:latin typeface="+mn-lt"/>
          <a:ea typeface="+mn-ea"/>
          <a:cs typeface="+mn-cs"/>
        </a:defRPr>
      </a:lvl5pPr>
      <a:lvl6pPr marL="4571886" algn="l" defTabSz="914378" rtl="0" eaLnBrk="1" latinLnBrk="0" hangingPunct="1">
        <a:defRPr sz="3600" kern="1200">
          <a:solidFill>
            <a:schemeClr val="tx1"/>
          </a:solidFill>
          <a:latin typeface="+mn-lt"/>
          <a:ea typeface="+mn-ea"/>
          <a:cs typeface="+mn-cs"/>
        </a:defRPr>
      </a:lvl6pPr>
      <a:lvl7pPr marL="5486264" algn="l" defTabSz="914378" rtl="0" eaLnBrk="1" latinLnBrk="0" hangingPunct="1">
        <a:defRPr sz="3600" kern="1200">
          <a:solidFill>
            <a:schemeClr val="tx1"/>
          </a:solidFill>
          <a:latin typeface="+mn-lt"/>
          <a:ea typeface="+mn-ea"/>
          <a:cs typeface="+mn-cs"/>
        </a:defRPr>
      </a:lvl7pPr>
      <a:lvl8pPr marL="6400640" algn="l" defTabSz="914378" rtl="0" eaLnBrk="1" latinLnBrk="0" hangingPunct="1">
        <a:defRPr sz="3600" kern="1200">
          <a:solidFill>
            <a:schemeClr val="tx1"/>
          </a:solidFill>
          <a:latin typeface="+mn-lt"/>
          <a:ea typeface="+mn-ea"/>
          <a:cs typeface="+mn-cs"/>
        </a:defRPr>
      </a:lvl8pPr>
      <a:lvl9pPr marL="7315018" algn="l" defTabSz="914378"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20624" y="402709"/>
            <a:ext cx="8284464" cy="8597217"/>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9582912" y="402709"/>
            <a:ext cx="8247888" cy="859721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457334" y="9584671"/>
            <a:ext cx="8229471" cy="333682"/>
          </a:xfrm>
          <a:prstGeom prst="rect">
            <a:avLst/>
          </a:prstGeom>
        </p:spPr>
        <p:txBody>
          <a:bodyPr vert="horz" lIns="0" tIns="0" rIns="0" bIns="0" rtlCol="0" anchor="ctr"/>
          <a:lstStyle>
            <a:lvl1pPr marL="0" marR="0" indent="0" algn="l" defTabSz="1371641"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14173204" y="9584671"/>
            <a:ext cx="3657464" cy="333682"/>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219458" y="-221185"/>
            <a:ext cx="18728439" cy="10738894"/>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88141758"/>
      </p:ext>
    </p:extLst>
  </p:cSld>
  <p:clrMap bg1="dk1" tx1="lt1" bg2="dk2" tx2="lt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 id="2147484101" r:id="rId20"/>
    <p:sldLayoutId id="2147484102" r:id="rId21"/>
    <p:sldLayoutId id="2147484103" r:id="rId22"/>
    <p:sldLayoutId id="2147484104" r:id="rId23"/>
    <p:sldLayoutId id="2147484105" r:id="rId24"/>
    <p:sldLayoutId id="2147484106" r:id="rId25"/>
    <p:sldLayoutId id="2147484107" r:id="rId26"/>
    <p:sldLayoutId id="2147484108" r:id="rId27"/>
    <p:sldLayoutId id="2147484109" r:id="rId28"/>
    <p:sldLayoutId id="2147484110" r:id="rId29"/>
    <p:sldLayoutId id="2147484111" r:id="rId30"/>
    <p:sldLayoutId id="2147484112" r:id="rId31"/>
  </p:sldLayoutIdLst>
  <p:hf hdr="0" dt="0"/>
  <p:txStyles>
    <p:titleStyle>
      <a:lvl1pPr algn="l" rtl="0" eaLnBrk="1" fontAlgn="base" hangingPunct="1">
        <a:lnSpc>
          <a:spcPct val="90000"/>
        </a:lnSpc>
        <a:spcBef>
          <a:spcPct val="0"/>
        </a:spcBef>
        <a:spcAft>
          <a:spcPct val="0"/>
        </a:spcAft>
        <a:defRPr sz="47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39">
          <a:solidFill>
            <a:srgbClr val="191919"/>
          </a:solidFill>
          <a:latin typeface="HelvNeue Light for IBM" pitchFamily="34" charset="0"/>
        </a:defRPr>
      </a:lvl2pPr>
      <a:lvl3pPr algn="l" rtl="0" eaLnBrk="1" fontAlgn="base" hangingPunct="1">
        <a:lnSpc>
          <a:spcPct val="90000"/>
        </a:lnSpc>
        <a:spcBef>
          <a:spcPct val="0"/>
        </a:spcBef>
        <a:spcAft>
          <a:spcPct val="0"/>
        </a:spcAft>
        <a:defRPr sz="4439">
          <a:solidFill>
            <a:srgbClr val="191919"/>
          </a:solidFill>
          <a:latin typeface="HelvNeue Light for IBM" pitchFamily="34" charset="0"/>
        </a:defRPr>
      </a:lvl3pPr>
      <a:lvl4pPr algn="l" rtl="0" eaLnBrk="1" fontAlgn="base" hangingPunct="1">
        <a:lnSpc>
          <a:spcPct val="90000"/>
        </a:lnSpc>
        <a:spcBef>
          <a:spcPct val="0"/>
        </a:spcBef>
        <a:spcAft>
          <a:spcPct val="0"/>
        </a:spcAft>
        <a:defRPr sz="4439">
          <a:solidFill>
            <a:srgbClr val="191919"/>
          </a:solidFill>
          <a:latin typeface="HelvNeue Light for IBM" pitchFamily="34" charset="0"/>
        </a:defRPr>
      </a:lvl4pPr>
      <a:lvl5pPr algn="l" rtl="0" eaLnBrk="1" fontAlgn="base" hangingPunct="1">
        <a:lnSpc>
          <a:spcPct val="90000"/>
        </a:lnSpc>
        <a:spcBef>
          <a:spcPct val="0"/>
        </a:spcBef>
        <a:spcAft>
          <a:spcPct val="0"/>
        </a:spcAft>
        <a:defRPr sz="4439">
          <a:solidFill>
            <a:srgbClr val="191919"/>
          </a:solidFill>
          <a:latin typeface="HelvNeue Light for IBM" pitchFamily="34" charset="0"/>
        </a:defRPr>
      </a:lvl5pPr>
      <a:lvl6pPr marL="724955" algn="l" rtl="0" eaLnBrk="1" fontAlgn="base" hangingPunct="1">
        <a:lnSpc>
          <a:spcPct val="90000"/>
        </a:lnSpc>
        <a:spcBef>
          <a:spcPct val="0"/>
        </a:spcBef>
        <a:spcAft>
          <a:spcPct val="0"/>
        </a:spcAft>
        <a:defRPr sz="4439">
          <a:solidFill>
            <a:srgbClr val="191919"/>
          </a:solidFill>
          <a:latin typeface="HelvNeue Light for IBM" pitchFamily="34" charset="0"/>
        </a:defRPr>
      </a:lvl6pPr>
      <a:lvl7pPr marL="1449915" algn="l" rtl="0" eaLnBrk="1" fontAlgn="base" hangingPunct="1">
        <a:lnSpc>
          <a:spcPct val="90000"/>
        </a:lnSpc>
        <a:spcBef>
          <a:spcPct val="0"/>
        </a:spcBef>
        <a:spcAft>
          <a:spcPct val="0"/>
        </a:spcAft>
        <a:defRPr sz="4439">
          <a:solidFill>
            <a:srgbClr val="191919"/>
          </a:solidFill>
          <a:latin typeface="HelvNeue Light for IBM" pitchFamily="34" charset="0"/>
        </a:defRPr>
      </a:lvl7pPr>
      <a:lvl8pPr marL="2174870" algn="l" rtl="0" eaLnBrk="1" fontAlgn="base" hangingPunct="1">
        <a:lnSpc>
          <a:spcPct val="90000"/>
        </a:lnSpc>
        <a:spcBef>
          <a:spcPct val="0"/>
        </a:spcBef>
        <a:spcAft>
          <a:spcPct val="0"/>
        </a:spcAft>
        <a:defRPr sz="4439">
          <a:solidFill>
            <a:srgbClr val="191919"/>
          </a:solidFill>
          <a:latin typeface="HelvNeue Light for IBM" pitchFamily="34" charset="0"/>
        </a:defRPr>
      </a:lvl8pPr>
      <a:lvl9pPr marL="2899827" algn="l" rtl="0" eaLnBrk="1" fontAlgn="base" hangingPunct="1">
        <a:lnSpc>
          <a:spcPct val="90000"/>
        </a:lnSpc>
        <a:spcBef>
          <a:spcPct val="0"/>
        </a:spcBef>
        <a:spcAft>
          <a:spcPct val="0"/>
        </a:spcAft>
        <a:defRPr sz="4439">
          <a:solidFill>
            <a:srgbClr val="191919"/>
          </a:solidFill>
          <a:latin typeface="HelvNeue Light for IBM" pitchFamily="34" charset="0"/>
        </a:defRPr>
      </a:lvl9pPr>
    </p:titleStyle>
    <p:bodyStyle>
      <a:lvl1pPr marL="0" indent="0" algn="l" rtl="0" eaLnBrk="1" fontAlgn="base" hangingPunct="1">
        <a:lnSpc>
          <a:spcPct val="100000"/>
        </a:lnSpc>
        <a:spcBef>
          <a:spcPts val="2199"/>
        </a:spcBef>
        <a:spcAft>
          <a:spcPct val="0"/>
        </a:spcAft>
        <a:buClr>
          <a:srgbClr val="6D6E70"/>
        </a:buClr>
        <a:buSzPct val="90000"/>
        <a:buFont typeface="Wingdings" pitchFamily="2" charset="2"/>
        <a:buNone/>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819"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638" indent="-347385" algn="l" rtl="0" eaLnBrk="1" fontAlgn="base" hangingPunct="1">
        <a:lnSpc>
          <a:spcPct val="100000"/>
        </a:lnSpc>
        <a:spcBef>
          <a:spcPts val="2199"/>
        </a:spcBef>
        <a:spcAft>
          <a:spcPct val="0"/>
        </a:spcAft>
        <a:buClr>
          <a:schemeClr val="bg1"/>
        </a:buClr>
        <a:buSzPct val="100000"/>
        <a:buFont typeface="Arial" panose="020B0604020202020204" pitchFamily="34" charset="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002" indent="-347385" algn="l" rtl="0" eaLnBrk="1" fontAlgn="base" hangingPunct="1">
        <a:lnSpc>
          <a:spcPct val="100000"/>
        </a:lnSpc>
        <a:spcBef>
          <a:spcPts val="2199"/>
        </a:spcBef>
        <a:spcAft>
          <a:spcPct val="0"/>
        </a:spcAft>
        <a:buClr>
          <a:schemeClr val="bg1"/>
        </a:buClr>
        <a:buSzPct val="100000"/>
        <a:buFont typeface=".AppleSystemUIFont" charset="-120"/>
        <a:buChar char="–"/>
        <a:tabLst/>
        <a:defRPr sz="2799"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169" indent="-347385" algn="l" rtl="0" eaLnBrk="1" fontAlgn="base" hangingPunct="1">
        <a:lnSpc>
          <a:spcPct val="100000"/>
        </a:lnSpc>
        <a:spcBef>
          <a:spcPts val="2199"/>
        </a:spcBef>
        <a:spcAft>
          <a:spcPct val="0"/>
        </a:spcAft>
        <a:buClr>
          <a:schemeClr val="bg1"/>
        </a:buClr>
        <a:buFont typeface=".AppleSystemUIFont" charset="-120"/>
        <a:buChar char="»"/>
        <a:tabLst/>
        <a:defRPr sz="2799">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6650" indent="-259275" algn="l" rtl="0" eaLnBrk="1" fontAlgn="base" hangingPunct="1">
        <a:spcBef>
          <a:spcPct val="20000"/>
        </a:spcBef>
        <a:spcAft>
          <a:spcPct val="0"/>
        </a:spcAft>
        <a:buClr>
          <a:schemeClr val="bg1"/>
        </a:buClr>
        <a:buChar char="»"/>
        <a:defRPr sz="2538">
          <a:solidFill>
            <a:schemeClr val="bg1"/>
          </a:solidFill>
          <a:latin typeface="Arial" charset="0"/>
        </a:defRPr>
      </a:lvl6pPr>
      <a:lvl7pPr marL="3891609" indent="-259275" algn="l" rtl="0" eaLnBrk="1" fontAlgn="base" hangingPunct="1">
        <a:spcBef>
          <a:spcPct val="20000"/>
        </a:spcBef>
        <a:spcAft>
          <a:spcPct val="0"/>
        </a:spcAft>
        <a:buClr>
          <a:schemeClr val="bg1"/>
        </a:buClr>
        <a:buChar char="»"/>
        <a:defRPr sz="2538">
          <a:solidFill>
            <a:schemeClr val="bg1"/>
          </a:solidFill>
          <a:latin typeface="Arial" charset="0"/>
        </a:defRPr>
      </a:lvl7pPr>
      <a:lvl8pPr marL="4616565" indent="-259275" algn="l" rtl="0" eaLnBrk="1" fontAlgn="base" hangingPunct="1">
        <a:spcBef>
          <a:spcPct val="20000"/>
        </a:spcBef>
        <a:spcAft>
          <a:spcPct val="0"/>
        </a:spcAft>
        <a:buClr>
          <a:schemeClr val="bg1"/>
        </a:buClr>
        <a:buChar char="»"/>
        <a:defRPr sz="2538">
          <a:solidFill>
            <a:schemeClr val="bg1"/>
          </a:solidFill>
          <a:latin typeface="Arial" charset="0"/>
        </a:defRPr>
      </a:lvl8pPr>
      <a:lvl9pPr marL="5341524" indent="-259275"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49915" rtl="0" eaLnBrk="1" latinLnBrk="0" hangingPunct="1">
        <a:defRPr sz="2856" kern="1200">
          <a:solidFill>
            <a:schemeClr val="tx1"/>
          </a:solidFill>
          <a:latin typeface="+mn-lt"/>
          <a:ea typeface="+mn-ea"/>
          <a:cs typeface="+mn-cs"/>
        </a:defRPr>
      </a:lvl1pPr>
      <a:lvl2pPr marL="724955" algn="l" defTabSz="1449915" rtl="0" eaLnBrk="1" latinLnBrk="0" hangingPunct="1">
        <a:defRPr sz="2856" kern="1200">
          <a:solidFill>
            <a:schemeClr val="tx1"/>
          </a:solidFill>
          <a:latin typeface="+mn-lt"/>
          <a:ea typeface="+mn-ea"/>
          <a:cs typeface="+mn-cs"/>
        </a:defRPr>
      </a:lvl2pPr>
      <a:lvl3pPr marL="1449915" algn="l" defTabSz="1449915" rtl="0" eaLnBrk="1" latinLnBrk="0" hangingPunct="1">
        <a:defRPr sz="2856" kern="1200">
          <a:solidFill>
            <a:schemeClr val="tx1"/>
          </a:solidFill>
          <a:latin typeface="+mn-lt"/>
          <a:ea typeface="+mn-ea"/>
          <a:cs typeface="+mn-cs"/>
        </a:defRPr>
      </a:lvl3pPr>
      <a:lvl4pPr marL="2174870" algn="l" defTabSz="1449915" rtl="0" eaLnBrk="1" latinLnBrk="0" hangingPunct="1">
        <a:defRPr sz="2856" kern="1200">
          <a:solidFill>
            <a:schemeClr val="tx1"/>
          </a:solidFill>
          <a:latin typeface="+mn-lt"/>
          <a:ea typeface="+mn-ea"/>
          <a:cs typeface="+mn-cs"/>
        </a:defRPr>
      </a:lvl4pPr>
      <a:lvl5pPr marL="2899827" algn="l" defTabSz="1449915" rtl="0" eaLnBrk="1" latinLnBrk="0" hangingPunct="1">
        <a:defRPr sz="2856" kern="1200">
          <a:solidFill>
            <a:schemeClr val="tx1"/>
          </a:solidFill>
          <a:latin typeface="+mn-lt"/>
          <a:ea typeface="+mn-ea"/>
          <a:cs typeface="+mn-cs"/>
        </a:defRPr>
      </a:lvl5pPr>
      <a:lvl6pPr marL="3624786" algn="l" defTabSz="1449915" rtl="0" eaLnBrk="1" latinLnBrk="0" hangingPunct="1">
        <a:defRPr sz="2856" kern="1200">
          <a:solidFill>
            <a:schemeClr val="tx1"/>
          </a:solidFill>
          <a:latin typeface="+mn-lt"/>
          <a:ea typeface="+mn-ea"/>
          <a:cs typeface="+mn-cs"/>
        </a:defRPr>
      </a:lvl6pPr>
      <a:lvl7pPr marL="4349741" algn="l" defTabSz="1449915" rtl="0" eaLnBrk="1" latinLnBrk="0" hangingPunct="1">
        <a:defRPr sz="2856" kern="1200">
          <a:solidFill>
            <a:schemeClr val="tx1"/>
          </a:solidFill>
          <a:latin typeface="+mn-lt"/>
          <a:ea typeface="+mn-ea"/>
          <a:cs typeface="+mn-cs"/>
        </a:defRPr>
      </a:lvl7pPr>
      <a:lvl8pPr marL="5074697" algn="l" defTabSz="1449915" rtl="0" eaLnBrk="1" latinLnBrk="0" hangingPunct="1">
        <a:defRPr sz="2856" kern="1200">
          <a:solidFill>
            <a:schemeClr val="tx1"/>
          </a:solidFill>
          <a:latin typeface="+mn-lt"/>
          <a:ea typeface="+mn-ea"/>
          <a:cs typeface="+mn-cs"/>
        </a:defRPr>
      </a:lvl8pPr>
      <a:lvl9pPr marL="5799654" algn="l" defTabSz="1449915"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legal/copytrade"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66807B-36DE-EC4C-86EF-E506408B70BA}"/>
              </a:ext>
            </a:extLst>
          </p:cNvPr>
          <p:cNvSpPr txBox="1">
            <a:spLocks/>
          </p:cNvSpPr>
          <p:nvPr/>
        </p:nvSpPr>
        <p:spPr>
          <a:xfrm>
            <a:off x="420623" y="402336"/>
            <a:ext cx="10839047" cy="895868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b="0" kern="1200">
                <a:solidFill>
                  <a:schemeClr val="bg2"/>
                </a:solidFill>
                <a:latin typeface="+mj-lt"/>
                <a:ea typeface="Arial" charset="0"/>
                <a:cs typeface="Arial" charset="0"/>
              </a:defRPr>
            </a:lvl1pPr>
          </a:lstStyle>
          <a:p>
            <a:pPr>
              <a:spcBef>
                <a:spcPts val="1200"/>
              </a:spcBef>
            </a:pPr>
            <a:r>
              <a:rPr lang="en-US" sz="3200" dirty="0">
                <a:solidFill>
                  <a:srgbClr val="FFFFFF"/>
                </a:solidFill>
                <a:latin typeface="IBM Plex Sans Light" panose="020B0403050000000000" pitchFamily="34" charset="77"/>
              </a:rPr>
              <a:t>IBM Aspera</a:t>
            </a:r>
          </a:p>
          <a:p>
            <a:pPr>
              <a:spcBef>
                <a:spcPts val="1200"/>
              </a:spcBef>
            </a:pPr>
            <a:endParaRPr lang="en-US" sz="4800" b="1" dirty="0">
              <a:solidFill>
                <a:srgbClr val="FFFFFF"/>
              </a:solidFill>
              <a:latin typeface="IBM Plex Sans Light" panose="020B0403050000000000" pitchFamily="34" charset="77"/>
            </a:endParaRPr>
          </a:p>
          <a:p>
            <a:pPr lvl="0" defTabSz="457189">
              <a:defRPr/>
            </a:pPr>
            <a:r>
              <a:rPr lang="en-US" sz="4000" dirty="0">
                <a:solidFill>
                  <a:schemeClr val="bg1"/>
                </a:solidFill>
                <a:latin typeface="IBM Plex Sans" panose="020B0503050203000203" pitchFamily="34" charset="0"/>
              </a:rPr>
              <a:t>Fast File Transfer using </a:t>
            </a:r>
            <a:br>
              <a:rPr lang="en-US" sz="4000" dirty="0">
                <a:solidFill>
                  <a:schemeClr val="bg1"/>
                </a:solidFill>
                <a:latin typeface="IBM Plex Sans" panose="020B0503050203000203" pitchFamily="34" charset="0"/>
              </a:rPr>
            </a:br>
            <a:r>
              <a:rPr lang="en-US" sz="4000" dirty="0">
                <a:solidFill>
                  <a:schemeClr val="bg1"/>
                </a:solidFill>
                <a:latin typeface="IBM Plex Sans" panose="020B0503050203000203" pitchFamily="34" charset="0"/>
              </a:rPr>
              <a:t>Aspera on Cloud Demo</a:t>
            </a: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endParaRPr lang="en-US" sz="4000" dirty="0">
              <a:solidFill>
                <a:schemeClr val="bg1"/>
              </a:solidFill>
              <a:latin typeface="IBM Plex Sans" panose="020B0503050203000203" pitchFamily="34" charset="0"/>
            </a:endParaRPr>
          </a:p>
          <a:p>
            <a:pPr lvl="0" defTabSz="457189">
              <a:defRPr/>
            </a:pPr>
            <a:r>
              <a:rPr lang="en-US" sz="4000" dirty="0">
                <a:solidFill>
                  <a:schemeClr val="bg1"/>
                </a:solidFill>
                <a:latin typeface="IBM Plex Sans" panose="020B0503050203000203" pitchFamily="34" charset="0"/>
              </a:rPr>
              <a:t> </a:t>
            </a:r>
            <a:endParaRPr lang="en-US" sz="3600" dirty="0">
              <a:solidFill>
                <a:srgbClr val="FFFFFF"/>
              </a:solidFill>
              <a:latin typeface="IBM Plex Sans Light" panose="020B0403050000000000" pitchFamily="34" charset="77"/>
            </a:endParaRPr>
          </a:p>
          <a:p>
            <a:pPr>
              <a:spcBef>
                <a:spcPts val="1200"/>
              </a:spcBef>
            </a:pPr>
            <a:r>
              <a:rPr lang="en-US" sz="4800" dirty="0">
                <a:solidFill>
                  <a:srgbClr val="FFFFFF"/>
                </a:solidFill>
                <a:latin typeface="IBM Plex Sans Light" panose="020B0403050000000000" pitchFamily="34" charset="77"/>
                <a:ea typeface="IBM Plex Sans Light" panose="020B0403050000000000" pitchFamily="34" charset="77"/>
                <a:cs typeface="IBM Plex Sans Light" panose="020B0403050000000000" pitchFamily="34" charset="77"/>
              </a:rPr>
              <a:t>—</a:t>
            </a:r>
            <a:r>
              <a:rPr lang="en-US" sz="4800" dirty="0"/>
              <a:t> </a:t>
            </a:r>
          </a:p>
          <a:p>
            <a:pPr>
              <a:spcBef>
                <a:spcPts val="1200"/>
              </a:spcBef>
            </a:pPr>
            <a:r>
              <a:rPr lang="en-US" sz="3200" dirty="0">
                <a:solidFill>
                  <a:srgbClr val="FFFFFF"/>
                </a:solidFill>
                <a:latin typeface="IBM Plex Sans Light" panose="020B0403050000000000" pitchFamily="34" charset="77"/>
              </a:rPr>
              <a:t>Thomas Campbell – </a:t>
            </a:r>
            <a:r>
              <a:rPr lang="en-US" sz="3200" dirty="0" err="1">
                <a:solidFill>
                  <a:srgbClr val="FFFFFF"/>
                </a:solidFill>
                <a:latin typeface="IBM Plex Sans Light" panose="020B0403050000000000" pitchFamily="34" charset="77"/>
              </a:rPr>
              <a:t>campbeth@us.ibm.com</a:t>
            </a:r>
            <a:br>
              <a:rPr lang="en-US" sz="3200" dirty="0">
                <a:solidFill>
                  <a:srgbClr val="FFFFFF"/>
                </a:solidFill>
                <a:latin typeface="IBM Plex Sans Light" panose="020B0403050000000000" pitchFamily="34" charset="77"/>
                <a:ea typeface="IBM Plex Sans" charset="0"/>
                <a:cs typeface="IBM Plex Sans" charset="0"/>
              </a:rPr>
            </a:br>
            <a:r>
              <a:rPr lang="en-US" sz="3200" dirty="0">
                <a:solidFill>
                  <a:srgbClr val="FFFFFF"/>
                </a:solidFill>
                <a:latin typeface="IBM Plex Sans Light" panose="020B0403050000000000" pitchFamily="34" charset="77"/>
              </a:rPr>
              <a:t>Worldwide Integration Technical Sales Leader</a:t>
            </a:r>
            <a:br>
              <a:rPr lang="en-US" sz="3200" dirty="0">
                <a:solidFill>
                  <a:srgbClr val="FFFFFF"/>
                </a:solidFill>
                <a:latin typeface="IBM Plex Sans Light" panose="020B0403050000000000" pitchFamily="34" charset="77"/>
                <a:ea typeface="IBM Plex Sans" charset="0"/>
                <a:cs typeface="IBM Plex Sans" charset="0"/>
              </a:rPr>
            </a:br>
            <a:endParaRPr lang="en-US" sz="3200" dirty="0">
              <a:solidFill>
                <a:srgbClr val="FFFFFF"/>
              </a:solidFill>
              <a:latin typeface="IBM Plex Sans Light" panose="020B0403050000000000" pitchFamily="34" charset="77"/>
              <a:ea typeface="IBM Plex Sans" charset="0"/>
              <a:cs typeface="IBM Plex Sans" charset="0"/>
            </a:endParaRPr>
          </a:p>
          <a:p>
            <a:pPr>
              <a:spcBef>
                <a:spcPts val="1200"/>
              </a:spcBef>
            </a:pPr>
            <a:r>
              <a:rPr lang="en-US" sz="3200" dirty="0">
                <a:solidFill>
                  <a:srgbClr val="FFFFFF"/>
                </a:solidFill>
                <a:latin typeface="IBM Plex Sans Light" panose="020B0403050000000000" pitchFamily="34" charset="77"/>
              </a:rPr>
              <a:t>Rafael Osorio – rosorio@br.ibm.com</a:t>
            </a:r>
            <a:br>
              <a:rPr lang="en-US" sz="3200" dirty="0">
                <a:solidFill>
                  <a:srgbClr val="FFFFFF"/>
                </a:solidFill>
                <a:latin typeface="IBM Plex Sans Light" panose="020B0403050000000000" pitchFamily="34" charset="77"/>
              </a:rPr>
            </a:br>
            <a:r>
              <a:rPr lang="en-US" sz="3200" dirty="0">
                <a:solidFill>
                  <a:srgbClr val="FFFFFF"/>
                </a:solidFill>
                <a:latin typeface="IBM Plex Sans Light" panose="020B0403050000000000" pitchFamily="34" charset="77"/>
              </a:rPr>
              <a:t>IBM Integration Enablement Specialist</a:t>
            </a:r>
            <a:endParaRPr lang="en-US" sz="4800" dirty="0">
              <a:solidFill>
                <a:srgbClr val="FFFFFF"/>
              </a:solidFill>
            </a:endParaRPr>
          </a:p>
        </p:txBody>
      </p:sp>
      <p:pic>
        <p:nvPicPr>
          <p:cNvPr id="1028" name="Picture 4">
            <a:extLst>
              <a:ext uri="{FF2B5EF4-FFF2-40B4-BE49-F238E27FC236}">
                <a16:creationId xmlns:a16="http://schemas.microsoft.com/office/drawing/2014/main" id="{0BA9196A-6A74-984F-AD6A-C9E39731EEF3}"/>
              </a:ext>
            </a:extLst>
          </p:cNvPr>
          <p:cNvPicPr>
            <a:picLocks noChangeAspect="1" noChangeArrowheads="1"/>
          </p:cNvPicPr>
          <p:nvPr/>
        </p:nvPicPr>
        <p:blipFill>
          <a:blip cstate="screen">
            <a:extLst>
              <a:ext uri="{28A0092B-C50C-407E-A947-70E740481C1C}">
                <a14:useLocalDpi xmlns:a14="http://schemas.microsoft.com/office/drawing/2010/main"/>
              </a:ext>
            </a:extLst>
          </a:blip>
          <a:srcRect/>
          <a:stretch>
            <a:fillRect/>
          </a:stretch>
        </p:blipFill>
        <p:spPr bwMode="auto">
          <a:xfrm>
            <a:off x="7605380" y="1654225"/>
            <a:ext cx="10682620" cy="682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38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4" y="402709"/>
            <a:ext cx="8284464" cy="910644"/>
          </a:xfrm>
        </p:spPr>
        <p:txBody>
          <a:bodyPr vert="horz" lIns="0" tIns="0" rIns="0" bIns="0" rtlCol="0" anchor="t">
            <a:noAutofit/>
          </a:bodyPr>
          <a:lstStyle/>
          <a:p>
            <a:pPr lvl="0" defTabSz="685063">
              <a:defRPr/>
            </a:pPr>
            <a:r>
              <a:rPr lang="en-US" sz="4000" b="1" i="0" kern="1200" dirty="0">
                <a:latin typeface="IBM Plex Sans Light" panose="020B0403050203000203" pitchFamily="34" charset="0"/>
                <a:ea typeface="IBM Plex Sans Light" panose="020B0403050203000203" pitchFamily="34" charset="0"/>
                <a:cs typeface="IBM Plex Sans Light" panose="020B0403050203000203" pitchFamily="34" charset="0"/>
              </a:rPr>
              <a:t>Finding a better </a:t>
            </a:r>
            <a:br>
              <a:rPr lang="en-US" sz="4000" b="1" i="0" kern="1200" dirty="0">
                <a:latin typeface="IBM Plex Sans Light" panose="020B0403050203000203" pitchFamily="34" charset="0"/>
                <a:ea typeface="IBM Plex Sans Light" panose="020B0403050203000203" pitchFamily="34" charset="0"/>
                <a:cs typeface="IBM Plex Sans Light" panose="020B0403050203000203" pitchFamily="34" charset="0"/>
              </a:rPr>
            </a:br>
            <a:r>
              <a:rPr lang="en-US" sz="4000" b="1" i="0" kern="1200" dirty="0">
                <a:latin typeface="IBM Plex Sans Light" panose="020B0403050203000203" pitchFamily="34" charset="0"/>
                <a:ea typeface="IBM Plex Sans Light" panose="020B0403050203000203" pitchFamily="34" charset="0"/>
                <a:cs typeface="IBM Plex Sans Light" panose="020B0403050203000203" pitchFamily="34" charset="0"/>
              </a:rPr>
              <a:t>big data transport solution!</a:t>
            </a:r>
            <a:endParaRPr lang="en-US" sz="4000" b="1" i="0" dirty="0">
              <a:latin typeface="IBM Plex Sans Light" panose="020B0403050203000203" pitchFamily="34" charset="0"/>
              <a:ea typeface="IBM Plex Sans Light" panose="020B0403050203000203" pitchFamily="34" charset="0"/>
              <a:cs typeface="IBM Plex Sans Light" panose="020B0403050203000203" pitchFamily="34" charset="0"/>
            </a:endParaRP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2</a:t>
            </a:fld>
            <a:endParaRPr lang="en-US"/>
          </a:p>
        </p:txBody>
      </p:sp>
      <p:sp>
        <p:nvSpPr>
          <p:cNvPr id="61" name="TextBox 60">
            <a:extLst>
              <a:ext uri="{FF2B5EF4-FFF2-40B4-BE49-F238E27FC236}">
                <a16:creationId xmlns:a16="http://schemas.microsoft.com/office/drawing/2014/main" id="{BBF49EF4-CCBA-4642-B40E-49BC8A019150}"/>
              </a:ext>
            </a:extLst>
          </p:cNvPr>
          <p:cNvSpPr txBox="1"/>
          <p:nvPr/>
        </p:nvSpPr>
        <p:spPr>
          <a:xfrm>
            <a:off x="411193" y="1993154"/>
            <a:ext cx="8732807" cy="1569660"/>
          </a:xfrm>
          <a:prstGeom prst="rect">
            <a:avLst/>
          </a:prstGeom>
          <a:noFill/>
        </p:spPr>
        <p:txBody>
          <a:bodyPr wrap="square" lIns="91440" tIns="45720" rIns="91440" bIns="45720" rtlCol="0" anchor="t">
            <a:spAutoFit/>
          </a:bodyPr>
          <a:lstStyle/>
          <a:p>
            <a:pPr lvl="0">
              <a:defRPr/>
            </a:pPr>
            <a:r>
              <a:rPr lang="en-US" sz="3200" dirty="0">
                <a:latin typeface="IBM Plex Sans" panose="020B0503050203000203" pitchFamily="34" charset="0"/>
              </a:rPr>
              <a:t>Falling</a:t>
            </a:r>
            <a:r>
              <a:rPr lang="en-US" sz="3200" b="1" dirty="0">
                <a:latin typeface="IBM Plex Sans" panose="020B0503050203000203" pitchFamily="34" charset="0"/>
              </a:rPr>
              <a:t> to move large files and massive sets of data quickly and reliably </a:t>
            </a:r>
            <a:r>
              <a:rPr lang="en-US" sz="3200" dirty="0">
                <a:latin typeface="IBM Plex Sans" panose="020B0503050203000203" pitchFamily="34" charset="0"/>
              </a:rPr>
              <a:t>can limit and impact:</a:t>
            </a:r>
          </a:p>
        </p:txBody>
      </p:sp>
      <p:sp>
        <p:nvSpPr>
          <p:cNvPr id="5" name="Rectangle: Top Corners Rounded 3">
            <a:extLst>
              <a:ext uri="{FF2B5EF4-FFF2-40B4-BE49-F238E27FC236}">
                <a16:creationId xmlns:a16="http://schemas.microsoft.com/office/drawing/2014/main" id="{4D92240C-DA78-6B73-64B7-0DF5FED52F19}"/>
              </a:ext>
            </a:extLst>
          </p:cNvPr>
          <p:cNvSpPr/>
          <p:nvPr/>
        </p:nvSpPr>
        <p:spPr>
          <a:xfrm rot="5400000">
            <a:off x="5777077" y="5729489"/>
            <a:ext cx="2338562" cy="1447218"/>
          </a:xfrm>
          <a:prstGeom prst="round2SameRect">
            <a:avLst>
              <a:gd name="adj1" fmla="val 12085"/>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6" name="Rectangle: Top Corners Rounded 4">
            <a:extLst>
              <a:ext uri="{FF2B5EF4-FFF2-40B4-BE49-F238E27FC236}">
                <a16:creationId xmlns:a16="http://schemas.microsoft.com/office/drawing/2014/main" id="{AACEF293-9963-8344-6C83-517F4DBD3F7A}"/>
              </a:ext>
            </a:extLst>
          </p:cNvPr>
          <p:cNvSpPr/>
          <p:nvPr/>
        </p:nvSpPr>
        <p:spPr>
          <a:xfrm rot="16200000" flipH="1">
            <a:off x="1734719" y="5729489"/>
            <a:ext cx="2338562" cy="1447218"/>
          </a:xfrm>
          <a:prstGeom prst="round2SameRect">
            <a:avLst>
              <a:gd name="adj1" fmla="val 12085"/>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Rectangle: Top Corners Rounded 5">
            <a:extLst>
              <a:ext uri="{FF2B5EF4-FFF2-40B4-BE49-F238E27FC236}">
                <a16:creationId xmlns:a16="http://schemas.microsoft.com/office/drawing/2014/main" id="{F8A8B60E-1688-6CA9-5A00-91E0A0E14E53}"/>
              </a:ext>
            </a:extLst>
          </p:cNvPr>
          <p:cNvSpPr/>
          <p:nvPr/>
        </p:nvSpPr>
        <p:spPr>
          <a:xfrm flipH="1">
            <a:off x="3755899" y="3701044"/>
            <a:ext cx="2338563" cy="1447218"/>
          </a:xfrm>
          <a:prstGeom prst="round2SameRect">
            <a:avLst>
              <a:gd name="adj1" fmla="val 12085"/>
              <a:gd name="adj2"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8" name="Rectangle: Top Corners Rounded 6">
            <a:extLst>
              <a:ext uri="{FF2B5EF4-FFF2-40B4-BE49-F238E27FC236}">
                <a16:creationId xmlns:a16="http://schemas.microsoft.com/office/drawing/2014/main" id="{D091368D-32F8-F744-A911-30904C769AB3}"/>
              </a:ext>
            </a:extLst>
          </p:cNvPr>
          <p:cNvSpPr/>
          <p:nvPr/>
        </p:nvSpPr>
        <p:spPr>
          <a:xfrm flipH="1" flipV="1">
            <a:off x="3755899" y="7757932"/>
            <a:ext cx="2338563" cy="1447218"/>
          </a:xfrm>
          <a:prstGeom prst="round2SameRect">
            <a:avLst>
              <a:gd name="adj1" fmla="val 12085"/>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0" name="Trapezoid 9">
            <a:extLst>
              <a:ext uri="{FF2B5EF4-FFF2-40B4-BE49-F238E27FC236}">
                <a16:creationId xmlns:a16="http://schemas.microsoft.com/office/drawing/2014/main" id="{E5BB42FD-9380-2CD6-C042-844128C40E52}"/>
              </a:ext>
            </a:extLst>
          </p:cNvPr>
          <p:cNvSpPr/>
          <p:nvPr/>
        </p:nvSpPr>
        <p:spPr>
          <a:xfrm flipV="1">
            <a:off x="3755899" y="5148262"/>
            <a:ext cx="2338562" cy="835903"/>
          </a:xfrm>
          <a:prstGeom prst="trapezoid">
            <a:avLst>
              <a:gd name="adj" fmla="val 88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1" name="Trapezoid 10">
            <a:extLst>
              <a:ext uri="{FF2B5EF4-FFF2-40B4-BE49-F238E27FC236}">
                <a16:creationId xmlns:a16="http://schemas.microsoft.com/office/drawing/2014/main" id="{29C8F5CE-027E-B084-A3FA-323CBDE20AF7}"/>
              </a:ext>
            </a:extLst>
          </p:cNvPr>
          <p:cNvSpPr/>
          <p:nvPr/>
        </p:nvSpPr>
        <p:spPr>
          <a:xfrm rot="5400000" flipV="1">
            <a:off x="4636595" y="6035148"/>
            <a:ext cx="2338561" cy="835903"/>
          </a:xfrm>
          <a:prstGeom prst="trapezoid">
            <a:avLst>
              <a:gd name="adj" fmla="val 88000"/>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2" name="Trapezoid 11">
            <a:extLst>
              <a:ext uri="{FF2B5EF4-FFF2-40B4-BE49-F238E27FC236}">
                <a16:creationId xmlns:a16="http://schemas.microsoft.com/office/drawing/2014/main" id="{F5335E02-70A2-5E66-1C7D-91648E114F8C}"/>
              </a:ext>
            </a:extLst>
          </p:cNvPr>
          <p:cNvSpPr/>
          <p:nvPr/>
        </p:nvSpPr>
        <p:spPr>
          <a:xfrm rot="10800000" flipV="1">
            <a:off x="3755900" y="6922029"/>
            <a:ext cx="2338562" cy="835903"/>
          </a:xfrm>
          <a:prstGeom prst="trapezoid">
            <a:avLst>
              <a:gd name="adj" fmla="val 88000"/>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3" name="Trapezoid 12">
            <a:extLst>
              <a:ext uri="{FF2B5EF4-FFF2-40B4-BE49-F238E27FC236}">
                <a16:creationId xmlns:a16="http://schemas.microsoft.com/office/drawing/2014/main" id="{9A070DDB-8F41-C091-7041-F27BF57EA13A}"/>
              </a:ext>
            </a:extLst>
          </p:cNvPr>
          <p:cNvSpPr/>
          <p:nvPr/>
        </p:nvSpPr>
        <p:spPr>
          <a:xfrm rot="16200000" flipH="1" flipV="1">
            <a:off x="2873989" y="6035148"/>
            <a:ext cx="2338561" cy="835903"/>
          </a:xfrm>
          <a:prstGeom prst="trapezoid">
            <a:avLst>
              <a:gd name="adj" fmla="val 88000"/>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14" name="TextBox 13">
            <a:extLst>
              <a:ext uri="{FF2B5EF4-FFF2-40B4-BE49-F238E27FC236}">
                <a16:creationId xmlns:a16="http://schemas.microsoft.com/office/drawing/2014/main" id="{9F68A3A4-58BC-5E8D-C9D6-03B24CE2394A}"/>
              </a:ext>
            </a:extLst>
          </p:cNvPr>
          <p:cNvSpPr txBox="1"/>
          <p:nvPr/>
        </p:nvSpPr>
        <p:spPr>
          <a:xfrm rot="16200000">
            <a:off x="2186998" y="6024050"/>
            <a:ext cx="1316706" cy="830997"/>
          </a:xfrm>
          <a:prstGeom prst="rect">
            <a:avLst/>
          </a:prstGeom>
          <a:noFill/>
        </p:spPr>
        <p:txBody>
          <a:bodyPr wrap="none" lIns="0" tIns="0" rIns="0" bIns="0" rtlCol="0" anchor="ctr" anchorCtr="0">
            <a:spAutoFit/>
          </a:bodyPr>
          <a:lstStyle/>
          <a:p>
            <a:pPr algn="ctr"/>
            <a:r>
              <a:rPr lang="en-GB" sz="1800" b="1" dirty="0">
                <a:solidFill>
                  <a:schemeClr val="bg1"/>
                </a:solidFill>
                <a:latin typeface="Arial" panose="020B0604020202020204" pitchFamily="34" charset="0"/>
                <a:cs typeface="Arial" panose="020B0604020202020204" pitchFamily="34" charset="0"/>
              </a:rPr>
              <a:t>IMPROVED</a:t>
            </a:r>
            <a:br>
              <a:rPr lang="en-GB" sz="1800" b="1" dirty="0">
                <a:solidFill>
                  <a:schemeClr val="bg1"/>
                </a:solidFill>
                <a:latin typeface="Arial" panose="020B0604020202020204" pitchFamily="34" charset="0"/>
                <a:cs typeface="Arial" panose="020B0604020202020204" pitchFamily="34" charset="0"/>
              </a:rPr>
            </a:br>
            <a:r>
              <a:rPr lang="en-GB" sz="1800" b="1" dirty="0">
                <a:solidFill>
                  <a:schemeClr val="bg1"/>
                </a:solidFill>
                <a:latin typeface="Arial" panose="020B0604020202020204" pitchFamily="34" charset="0"/>
                <a:cs typeface="Arial" panose="020B0604020202020204" pitchFamily="34" charset="0"/>
              </a:rPr>
              <a:t>CUSTOMER</a:t>
            </a:r>
          </a:p>
          <a:p>
            <a:pPr algn="ctr"/>
            <a:r>
              <a:rPr lang="en-GB" sz="1800" b="1" dirty="0">
                <a:solidFill>
                  <a:schemeClr val="bg1"/>
                </a:solidFill>
                <a:latin typeface="Arial" panose="020B0604020202020204" pitchFamily="34" charset="0"/>
                <a:cs typeface="Arial" panose="020B0604020202020204" pitchFamily="34" charset="0"/>
              </a:rPr>
              <a:t>SERVICE</a:t>
            </a:r>
          </a:p>
        </p:txBody>
      </p:sp>
      <p:sp>
        <p:nvSpPr>
          <p:cNvPr id="15" name="TextBox 14">
            <a:extLst>
              <a:ext uri="{FF2B5EF4-FFF2-40B4-BE49-F238E27FC236}">
                <a16:creationId xmlns:a16="http://schemas.microsoft.com/office/drawing/2014/main" id="{A20E765F-3260-7E57-DED9-5FD3B8DA694B}"/>
              </a:ext>
            </a:extLst>
          </p:cNvPr>
          <p:cNvSpPr txBox="1"/>
          <p:nvPr/>
        </p:nvSpPr>
        <p:spPr>
          <a:xfrm>
            <a:off x="4440838" y="4125332"/>
            <a:ext cx="974626" cy="553998"/>
          </a:xfrm>
          <a:prstGeom prst="rect">
            <a:avLst/>
          </a:prstGeom>
          <a:noFill/>
        </p:spPr>
        <p:txBody>
          <a:bodyPr wrap="none" lIns="0" tIns="0" rIns="0" bIns="0" rtlCol="0" anchor="ctr" anchorCtr="0">
            <a:spAutoFit/>
          </a:bodyPr>
          <a:lstStyle/>
          <a:p>
            <a:pPr algn="ctr"/>
            <a:r>
              <a:rPr lang="en-GB" sz="1800" b="1" dirty="0">
                <a:solidFill>
                  <a:schemeClr val="bg1"/>
                </a:solidFill>
                <a:latin typeface="Arial" panose="020B0604020202020204" pitchFamily="34" charset="0"/>
                <a:cs typeface="Arial" panose="020B0604020202020204" pitchFamily="34" charset="0"/>
              </a:rPr>
              <a:t>REDUCE</a:t>
            </a:r>
            <a:br>
              <a:rPr lang="en-GB" sz="1800" b="1" dirty="0">
                <a:solidFill>
                  <a:schemeClr val="bg1"/>
                </a:solidFill>
                <a:latin typeface="Arial" panose="020B0604020202020204" pitchFamily="34" charset="0"/>
                <a:cs typeface="Arial" panose="020B0604020202020204" pitchFamily="34" charset="0"/>
              </a:rPr>
            </a:br>
            <a:r>
              <a:rPr lang="en-GB" sz="1800" b="1" dirty="0">
                <a:solidFill>
                  <a:schemeClr val="bg1"/>
                </a:solidFill>
                <a:latin typeface="Arial" panose="020B0604020202020204" pitchFamily="34" charset="0"/>
                <a:cs typeface="Arial" panose="020B0604020202020204" pitchFamily="34" charset="0"/>
              </a:rPr>
              <a:t>COSTS</a:t>
            </a:r>
          </a:p>
        </p:txBody>
      </p:sp>
      <p:sp>
        <p:nvSpPr>
          <p:cNvPr id="16" name="TextBox 15">
            <a:extLst>
              <a:ext uri="{FF2B5EF4-FFF2-40B4-BE49-F238E27FC236}">
                <a16:creationId xmlns:a16="http://schemas.microsoft.com/office/drawing/2014/main" id="{1E3D21F0-3AA8-6813-2CDE-27374F8277AF}"/>
              </a:ext>
            </a:extLst>
          </p:cNvPr>
          <p:cNvSpPr txBox="1"/>
          <p:nvPr/>
        </p:nvSpPr>
        <p:spPr>
          <a:xfrm rot="5400000">
            <a:off x="6405610" y="5920941"/>
            <a:ext cx="1231106" cy="1107996"/>
          </a:xfrm>
          <a:prstGeom prst="rect">
            <a:avLst/>
          </a:prstGeom>
          <a:noFill/>
        </p:spPr>
        <p:txBody>
          <a:bodyPr wrap="none" lIns="0" tIns="0" rIns="0" bIns="0" rtlCol="0" anchor="ctr" anchorCtr="0">
            <a:spAutoFit/>
          </a:bodyPr>
          <a:lstStyle/>
          <a:p>
            <a:pPr algn="ctr"/>
            <a:r>
              <a:rPr lang="en-GB" sz="1800" b="1" dirty="0">
                <a:solidFill>
                  <a:schemeClr val="bg1"/>
                </a:solidFill>
                <a:latin typeface="Arial" panose="020B0604020202020204" pitchFamily="34" charset="0"/>
                <a:cs typeface="Arial" panose="020B0604020202020204" pitchFamily="34" charset="0"/>
              </a:rPr>
              <a:t>NEW OR</a:t>
            </a:r>
          </a:p>
          <a:p>
            <a:pPr algn="ctr"/>
            <a:r>
              <a:rPr lang="en-GB" sz="1800" b="1" dirty="0">
                <a:solidFill>
                  <a:schemeClr val="bg1"/>
                </a:solidFill>
                <a:latin typeface="Arial" panose="020B0604020202020204" pitchFamily="34" charset="0"/>
                <a:cs typeface="Arial" panose="020B0604020202020204" pitchFamily="34" charset="0"/>
              </a:rPr>
              <a:t>IMPROVED</a:t>
            </a:r>
          </a:p>
          <a:p>
            <a:pPr algn="ctr"/>
            <a:r>
              <a:rPr lang="en-GB" sz="1800" b="1" dirty="0">
                <a:solidFill>
                  <a:schemeClr val="bg1"/>
                </a:solidFill>
                <a:latin typeface="Arial" panose="020B0604020202020204" pitchFamily="34" charset="0"/>
                <a:cs typeface="Arial" panose="020B0604020202020204" pitchFamily="34" charset="0"/>
              </a:rPr>
              <a:t>BUSINESS</a:t>
            </a:r>
          </a:p>
          <a:p>
            <a:pPr algn="ctr"/>
            <a:r>
              <a:rPr lang="en-GB" sz="1800" b="1" dirty="0">
                <a:solidFill>
                  <a:schemeClr val="bg1"/>
                </a:solidFill>
                <a:latin typeface="Arial" panose="020B0604020202020204" pitchFamily="34" charset="0"/>
                <a:cs typeface="Arial" panose="020B0604020202020204" pitchFamily="34" charset="0"/>
              </a:rPr>
              <a:t>MODELS</a:t>
            </a:r>
          </a:p>
        </p:txBody>
      </p:sp>
      <p:sp>
        <p:nvSpPr>
          <p:cNvPr id="17" name="TextBox 16">
            <a:extLst>
              <a:ext uri="{FF2B5EF4-FFF2-40B4-BE49-F238E27FC236}">
                <a16:creationId xmlns:a16="http://schemas.microsoft.com/office/drawing/2014/main" id="{B5E840EC-2AC5-5FCB-0133-EE225A235EEB}"/>
              </a:ext>
            </a:extLst>
          </p:cNvPr>
          <p:cNvSpPr txBox="1"/>
          <p:nvPr/>
        </p:nvSpPr>
        <p:spPr>
          <a:xfrm>
            <a:off x="4187895" y="8066043"/>
            <a:ext cx="1423467" cy="830997"/>
          </a:xfrm>
          <a:prstGeom prst="rect">
            <a:avLst/>
          </a:prstGeom>
          <a:noFill/>
        </p:spPr>
        <p:txBody>
          <a:bodyPr wrap="none" lIns="0" tIns="0" rIns="0" bIns="0" rtlCol="0" anchor="ctr" anchorCtr="0">
            <a:spAutoFit/>
          </a:bodyPr>
          <a:lstStyle/>
          <a:p>
            <a:pPr algn="ctr"/>
            <a:r>
              <a:rPr lang="en-GB" sz="1800" b="1" dirty="0">
                <a:solidFill>
                  <a:schemeClr val="bg1"/>
                </a:solidFill>
                <a:latin typeface="Arial" panose="020B0604020202020204" pitchFamily="34" charset="0"/>
                <a:cs typeface="Arial" panose="020B0604020202020204" pitchFamily="34" charset="0"/>
              </a:rPr>
              <a:t>DRIVE </a:t>
            </a:r>
            <a:br>
              <a:rPr lang="en-GB" sz="1800" b="1" dirty="0">
                <a:solidFill>
                  <a:schemeClr val="bg1"/>
                </a:solidFill>
                <a:latin typeface="Arial" panose="020B0604020202020204" pitchFamily="34" charset="0"/>
                <a:cs typeface="Arial" panose="020B0604020202020204" pitchFamily="34" charset="0"/>
              </a:rPr>
            </a:br>
            <a:r>
              <a:rPr lang="en-GB" sz="1800" b="1" dirty="0">
                <a:solidFill>
                  <a:schemeClr val="bg1"/>
                </a:solidFill>
                <a:latin typeface="Arial" panose="020B0604020202020204" pitchFamily="34" charset="0"/>
                <a:cs typeface="Arial" panose="020B0604020202020204" pitchFamily="34" charset="0"/>
              </a:rPr>
              <a:t>ADDITIONAL</a:t>
            </a:r>
            <a:br>
              <a:rPr lang="en-GB" sz="1800" b="1" dirty="0">
                <a:solidFill>
                  <a:schemeClr val="bg1"/>
                </a:solidFill>
                <a:latin typeface="Arial" panose="020B0604020202020204" pitchFamily="34" charset="0"/>
                <a:cs typeface="Arial" panose="020B0604020202020204" pitchFamily="34" charset="0"/>
              </a:rPr>
            </a:br>
            <a:r>
              <a:rPr lang="en-GB" sz="1800" b="1" dirty="0">
                <a:solidFill>
                  <a:schemeClr val="bg1"/>
                </a:solidFill>
                <a:latin typeface="Arial" panose="020B0604020202020204" pitchFamily="34" charset="0"/>
                <a:cs typeface="Arial" panose="020B0604020202020204" pitchFamily="34" charset="0"/>
              </a:rPr>
              <a:t>REVENUE</a:t>
            </a:r>
          </a:p>
        </p:txBody>
      </p:sp>
      <p:sp>
        <p:nvSpPr>
          <p:cNvPr id="18" name="Rectangle 17">
            <a:extLst>
              <a:ext uri="{FF2B5EF4-FFF2-40B4-BE49-F238E27FC236}">
                <a16:creationId xmlns:a16="http://schemas.microsoft.com/office/drawing/2014/main" id="{AB839026-BC4A-20B1-A0F4-72E5F6FAD319}"/>
              </a:ext>
            </a:extLst>
          </p:cNvPr>
          <p:cNvSpPr/>
          <p:nvPr/>
        </p:nvSpPr>
        <p:spPr>
          <a:xfrm>
            <a:off x="3625316" y="5148263"/>
            <a:ext cx="2605670" cy="2609670"/>
          </a:xfrm>
          <a:prstGeom prst="rect">
            <a:avLst/>
          </a:prstGeom>
          <a:solidFill>
            <a:schemeClr val="bg2">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3" name="Isosceles Triangle 24">
            <a:extLst>
              <a:ext uri="{FF2B5EF4-FFF2-40B4-BE49-F238E27FC236}">
                <a16:creationId xmlns:a16="http://schemas.microsoft.com/office/drawing/2014/main" id="{E763D471-55EB-3E63-C91F-17B4BEF75144}"/>
              </a:ext>
            </a:extLst>
          </p:cNvPr>
          <p:cNvSpPr/>
          <p:nvPr/>
        </p:nvSpPr>
        <p:spPr>
          <a:xfrm>
            <a:off x="3560418" y="7746228"/>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4" name="Isosceles Triangle 25">
            <a:extLst>
              <a:ext uri="{FF2B5EF4-FFF2-40B4-BE49-F238E27FC236}">
                <a16:creationId xmlns:a16="http://schemas.microsoft.com/office/drawing/2014/main" id="{6D9724E2-E677-E40F-63D4-BF9A9E29A7A8}"/>
              </a:ext>
            </a:extLst>
          </p:cNvPr>
          <p:cNvSpPr/>
          <p:nvPr/>
        </p:nvSpPr>
        <p:spPr>
          <a:xfrm flipH="1">
            <a:off x="6094993" y="7746228"/>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5" name="Isosceles Triangle 26">
            <a:extLst>
              <a:ext uri="{FF2B5EF4-FFF2-40B4-BE49-F238E27FC236}">
                <a16:creationId xmlns:a16="http://schemas.microsoft.com/office/drawing/2014/main" id="{E15A4CBE-870C-669B-095B-516C4287035F}"/>
              </a:ext>
            </a:extLst>
          </p:cNvPr>
          <p:cNvSpPr/>
          <p:nvPr/>
        </p:nvSpPr>
        <p:spPr>
          <a:xfrm rot="16200000" flipV="1">
            <a:off x="2894315" y="7088576"/>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6" name="Isosceles Triangle 27">
            <a:extLst>
              <a:ext uri="{FF2B5EF4-FFF2-40B4-BE49-F238E27FC236}">
                <a16:creationId xmlns:a16="http://schemas.microsoft.com/office/drawing/2014/main" id="{CD6D0B18-F4F7-30F5-B8A2-FE9968D9E4EE}"/>
              </a:ext>
            </a:extLst>
          </p:cNvPr>
          <p:cNvSpPr/>
          <p:nvPr/>
        </p:nvSpPr>
        <p:spPr>
          <a:xfrm rot="5400000">
            <a:off x="2894315" y="4551832"/>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7" name="Isosceles Triangle 28">
            <a:extLst>
              <a:ext uri="{FF2B5EF4-FFF2-40B4-BE49-F238E27FC236}">
                <a16:creationId xmlns:a16="http://schemas.microsoft.com/office/drawing/2014/main" id="{5953698B-A633-CCBE-E055-6D008C1526DB}"/>
              </a:ext>
            </a:extLst>
          </p:cNvPr>
          <p:cNvSpPr/>
          <p:nvPr/>
        </p:nvSpPr>
        <p:spPr>
          <a:xfrm flipV="1">
            <a:off x="3560418" y="3885174"/>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8" name="Isosceles Triangle 29">
            <a:extLst>
              <a:ext uri="{FF2B5EF4-FFF2-40B4-BE49-F238E27FC236}">
                <a16:creationId xmlns:a16="http://schemas.microsoft.com/office/drawing/2014/main" id="{53E46F38-7EA4-934C-E09B-852ECD5AB7D2}"/>
              </a:ext>
            </a:extLst>
          </p:cNvPr>
          <p:cNvSpPr/>
          <p:nvPr/>
        </p:nvSpPr>
        <p:spPr>
          <a:xfrm flipH="1" flipV="1">
            <a:off x="6094993" y="3885174"/>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9" name="Isosceles Triangle 30">
            <a:extLst>
              <a:ext uri="{FF2B5EF4-FFF2-40B4-BE49-F238E27FC236}">
                <a16:creationId xmlns:a16="http://schemas.microsoft.com/office/drawing/2014/main" id="{15F9E98F-C322-6C62-6E08-2A392CB570CD}"/>
              </a:ext>
            </a:extLst>
          </p:cNvPr>
          <p:cNvSpPr/>
          <p:nvPr/>
        </p:nvSpPr>
        <p:spPr>
          <a:xfrm rot="5400000" flipH="1" flipV="1">
            <a:off x="6756553" y="7088576"/>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30" name="Isosceles Triangle 31">
            <a:extLst>
              <a:ext uri="{FF2B5EF4-FFF2-40B4-BE49-F238E27FC236}">
                <a16:creationId xmlns:a16="http://schemas.microsoft.com/office/drawing/2014/main" id="{D7346A5A-DA64-6918-E7DD-FD2C51778FD3}"/>
              </a:ext>
            </a:extLst>
          </p:cNvPr>
          <p:cNvSpPr/>
          <p:nvPr/>
        </p:nvSpPr>
        <p:spPr>
          <a:xfrm rot="16200000" flipH="1">
            <a:off x="6756553" y="4551832"/>
            <a:ext cx="195480" cy="1263088"/>
          </a:xfrm>
          <a:prstGeom prst="triangle">
            <a:avLst>
              <a:gd name="adj" fmla="val 100000"/>
            </a:avLst>
          </a:prstGeom>
          <a:gradFill flip="none" rotWithShape="1">
            <a:gsLst>
              <a:gs pos="0">
                <a:schemeClr val="tx1">
                  <a:alpha val="3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31" name="Oval 30">
            <a:extLst>
              <a:ext uri="{FF2B5EF4-FFF2-40B4-BE49-F238E27FC236}">
                <a16:creationId xmlns:a16="http://schemas.microsoft.com/office/drawing/2014/main" id="{F89747E9-B39B-29FA-113B-116333A92747}"/>
              </a:ext>
            </a:extLst>
          </p:cNvPr>
          <p:cNvSpPr/>
          <p:nvPr/>
        </p:nvSpPr>
        <p:spPr>
          <a:xfrm>
            <a:off x="4107413" y="5635332"/>
            <a:ext cx="1635536" cy="163553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32" name="Oval 31">
            <a:extLst>
              <a:ext uri="{FF2B5EF4-FFF2-40B4-BE49-F238E27FC236}">
                <a16:creationId xmlns:a16="http://schemas.microsoft.com/office/drawing/2014/main" id="{E06D67A1-4343-8529-2735-967242D80464}"/>
              </a:ext>
            </a:extLst>
          </p:cNvPr>
          <p:cNvSpPr/>
          <p:nvPr/>
        </p:nvSpPr>
        <p:spPr>
          <a:xfrm>
            <a:off x="4107413" y="5635332"/>
            <a:ext cx="1635536" cy="16355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36" name="TextBox 35">
            <a:extLst>
              <a:ext uri="{FF2B5EF4-FFF2-40B4-BE49-F238E27FC236}">
                <a16:creationId xmlns:a16="http://schemas.microsoft.com/office/drawing/2014/main" id="{02CED37A-7D7E-ABD2-6A5D-5AADEC63C26F}"/>
              </a:ext>
            </a:extLst>
          </p:cNvPr>
          <p:cNvSpPr txBox="1"/>
          <p:nvPr/>
        </p:nvSpPr>
        <p:spPr>
          <a:xfrm>
            <a:off x="4335276" y="6247494"/>
            <a:ext cx="1179810" cy="553998"/>
          </a:xfrm>
          <a:prstGeom prst="rect">
            <a:avLst/>
          </a:prstGeom>
          <a:noFill/>
        </p:spPr>
        <p:txBody>
          <a:bodyPr wrap="none" lIns="0" tIns="0" rIns="0" bIns="0" rtlCol="0" anchor="ctr" anchorCtr="0">
            <a:spAutoFit/>
          </a:bodyPr>
          <a:lstStyle/>
          <a:p>
            <a:pPr algn="ctr"/>
            <a:r>
              <a:rPr lang="en-GB" sz="1800" b="1" dirty="0">
                <a:latin typeface="Arial" panose="020B0604020202020204" pitchFamily="34" charset="0"/>
                <a:cs typeface="Arial" panose="020B0604020202020204" pitchFamily="34" charset="0"/>
              </a:rPr>
              <a:t>BUSINESS</a:t>
            </a:r>
            <a:br>
              <a:rPr lang="en-GB" sz="1800" b="1" dirty="0">
                <a:latin typeface="Arial" panose="020B0604020202020204" pitchFamily="34" charset="0"/>
                <a:cs typeface="Arial" panose="020B0604020202020204" pitchFamily="34" charset="0"/>
              </a:rPr>
            </a:br>
            <a:r>
              <a:rPr lang="en-GB" sz="1800" b="1" dirty="0">
                <a:latin typeface="Arial" panose="020B0604020202020204" pitchFamily="34" charset="0"/>
                <a:cs typeface="Arial" panose="020B0604020202020204" pitchFamily="34" charset="0"/>
              </a:rPr>
              <a:t>IMPACT</a:t>
            </a:r>
          </a:p>
        </p:txBody>
      </p:sp>
      <p:pic>
        <p:nvPicPr>
          <p:cNvPr id="39" name="Picture 38">
            <a:extLst>
              <a:ext uri="{FF2B5EF4-FFF2-40B4-BE49-F238E27FC236}">
                <a16:creationId xmlns:a16="http://schemas.microsoft.com/office/drawing/2014/main" id="{B3BAE56A-8651-99C6-34CE-64A5AE5DDA50}"/>
              </a:ext>
            </a:extLst>
          </p:cNvPr>
          <p:cNvPicPr>
            <a:picLocks noChangeAspect="1"/>
          </p:cNvPicPr>
          <p:nvPr/>
        </p:nvPicPr>
        <p:blipFill>
          <a:blip/>
          <a:stretch>
            <a:fillRect/>
          </a:stretch>
        </p:blipFill>
        <p:spPr>
          <a:xfrm>
            <a:off x="9819582" y="0"/>
            <a:ext cx="8483405" cy="10296525"/>
          </a:xfrm>
          <a:prstGeom prst="rect">
            <a:avLst/>
          </a:prstGeom>
        </p:spPr>
      </p:pic>
    </p:spTree>
    <p:extLst>
      <p:ext uri="{BB962C8B-B14F-4D97-AF65-F5344CB8AC3E}">
        <p14:creationId xmlns:p14="http://schemas.microsoft.com/office/powerpoint/2010/main" val="369630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4" y="402709"/>
            <a:ext cx="7841633" cy="1610834"/>
          </a:xfrm>
        </p:spPr>
        <p:txBody>
          <a:bodyPr vert="horz" lIns="0" tIns="0" rIns="0" bIns="0" rtlCol="0" anchor="t">
            <a:normAutofit/>
          </a:bodyPr>
          <a:lstStyle/>
          <a:p>
            <a:pPr lvl="0" defTabSz="685063">
              <a:defRPr/>
            </a:pPr>
            <a:r>
              <a:rPr lang="en-US" sz="4000" b="1" kern="1200" dirty="0"/>
              <a:t>A better transfer technology – </a:t>
            </a:r>
            <a:br>
              <a:rPr lang="en-US" sz="4000" b="1" kern="1200" dirty="0"/>
            </a:br>
            <a:r>
              <a:rPr lang="en-US" sz="4000" b="1" kern="1200" dirty="0"/>
              <a:t>IBM Aspera FASP</a:t>
            </a:r>
            <a:endParaRPr lang="en-US" sz="4000" b="1" i="0" dirty="0">
              <a:latin typeface="IBM Plex Sans Light" panose="020B0403050203000203" pitchFamily="34" charset="0"/>
              <a:ea typeface="IBM Plex Sans Light" panose="020B0403050203000203" pitchFamily="34" charset="0"/>
              <a:cs typeface="IBM Plex Sans Light" panose="020B0403050203000203" pitchFamily="34" charset="0"/>
            </a:endParaRPr>
          </a:p>
        </p:txBody>
      </p:sp>
      <p:sp>
        <p:nvSpPr>
          <p:cNvPr id="15" name="TextBox 14">
            <a:extLst>
              <a:ext uri="{FF2B5EF4-FFF2-40B4-BE49-F238E27FC236}">
                <a16:creationId xmlns:a16="http://schemas.microsoft.com/office/drawing/2014/main" id="{E218BD55-2682-4874-9993-26F6D2CE6B7C}"/>
              </a:ext>
            </a:extLst>
          </p:cNvPr>
          <p:cNvSpPr txBox="1"/>
          <p:nvPr/>
        </p:nvSpPr>
        <p:spPr>
          <a:xfrm>
            <a:off x="438912" y="2489471"/>
            <a:ext cx="7411126" cy="6510455"/>
          </a:xfrm>
          <a:prstGeom prst="rect">
            <a:avLst/>
          </a:prstGeom>
        </p:spPr>
        <p:txBody>
          <a:bodyPr vert="horz" lIns="0" tIns="0" rIns="0" bIns="0" rtlCol="0">
            <a:normAutofit/>
          </a:bodyPr>
          <a:lstStyle/>
          <a:p>
            <a:pPr lvl="0" fontAlgn="base">
              <a:spcBef>
                <a:spcPts val="2200"/>
              </a:spcBef>
              <a:spcAft>
                <a:spcPct val="0"/>
              </a:spcAft>
              <a:buClr>
                <a:schemeClr val="tx1"/>
              </a:buClr>
              <a:defRPr/>
            </a:pPr>
            <a:r>
              <a:rPr lang="en-US" sz="2800" dirty="0">
                <a:latin typeface="IBM Plex Sans Light" panose="020B0403050203000203" pitchFamily="34" charset="0"/>
              </a:rPr>
              <a:t>With Aspera FASP technology: </a:t>
            </a:r>
          </a:p>
          <a:p>
            <a:pPr marL="457200" lvl="0" indent="-457200" fontAlgn="base">
              <a:spcBef>
                <a:spcPts val="2200"/>
              </a:spcBef>
              <a:spcAft>
                <a:spcPct val="0"/>
              </a:spcAft>
              <a:buClr>
                <a:schemeClr val="tx1"/>
              </a:buClr>
              <a:buFont typeface="Arial" panose="020B0604020202020204" pitchFamily="34" charset="0"/>
              <a:buChar char="•"/>
              <a:defRPr/>
            </a:pPr>
            <a:r>
              <a:rPr lang="en-US" sz="2800" dirty="0">
                <a:latin typeface="IBM Plex Sans Light" panose="020B0403050203000203" pitchFamily="34" charset="0"/>
              </a:rPr>
              <a:t>Users can deliver live video and growing files;</a:t>
            </a:r>
          </a:p>
          <a:p>
            <a:pPr marL="457200" lvl="0" indent="-457200" fontAlgn="base">
              <a:spcBef>
                <a:spcPts val="2200"/>
              </a:spcBef>
              <a:spcAft>
                <a:spcPct val="0"/>
              </a:spcAft>
              <a:buClr>
                <a:schemeClr val="tx1"/>
              </a:buClr>
              <a:buFont typeface="Arial" panose="020B0604020202020204" pitchFamily="34" charset="0"/>
              <a:buChar char="•"/>
              <a:defRPr/>
            </a:pPr>
            <a:r>
              <a:rPr lang="en-US" sz="2800" dirty="0">
                <a:latin typeface="IBM Plex Sans Light" panose="020B0403050203000203" pitchFamily="34" charset="0"/>
              </a:rPr>
              <a:t>Users can exchange files and data sets of any size—from many gigabytes to multiple terabytes and larger—quickly and reliably around the world;</a:t>
            </a:r>
          </a:p>
          <a:p>
            <a:pPr marL="457200" lvl="0" indent="-457200" fontAlgn="base">
              <a:spcBef>
                <a:spcPts val="2200"/>
              </a:spcBef>
              <a:spcAft>
                <a:spcPct val="0"/>
              </a:spcAft>
              <a:buClr>
                <a:schemeClr val="tx1"/>
              </a:buClr>
              <a:buFont typeface="Arial" panose="020B0604020202020204" pitchFamily="34" charset="0"/>
              <a:buChar char="•"/>
              <a:defRPr/>
            </a:pPr>
            <a:r>
              <a:rPr lang="en-US" sz="2800" dirty="0">
                <a:latin typeface="IBM Plex Sans Light" panose="020B0403050203000203" pitchFamily="34" charset="0"/>
              </a:rPr>
              <a:t>The protocol integrates the latest security technologies, practices and auditing technologies to keep your data safe;</a:t>
            </a:r>
          </a:p>
        </p:txBody>
      </p:sp>
      <p:sp>
        <p:nvSpPr>
          <p:cNvPr id="12" name="TextBox 11">
            <a:extLst>
              <a:ext uri="{FF2B5EF4-FFF2-40B4-BE49-F238E27FC236}">
                <a16:creationId xmlns:a16="http://schemas.microsoft.com/office/drawing/2014/main" id="{DA82834E-EEDA-4F3C-A845-F48EA651673F}"/>
              </a:ext>
            </a:extLst>
          </p:cNvPr>
          <p:cNvSpPr txBox="1"/>
          <p:nvPr/>
        </p:nvSpPr>
        <p:spPr>
          <a:xfrm>
            <a:off x="8705085" y="0"/>
            <a:ext cx="4925439" cy="5505069"/>
          </a:xfrm>
          <a:prstGeom prst="rect">
            <a:avLst/>
          </a:prstGeom>
          <a:solidFill>
            <a:schemeClr val="accent2">
              <a:lumMod val="40000"/>
              <a:lumOff val="60000"/>
            </a:schemeClr>
          </a:solidFill>
          <a:ln>
            <a:noFill/>
          </a:ln>
        </p:spPr>
        <p:txBody>
          <a:bodyPr vert="horz" lIns="457200" tIns="384048" rIns="457200" bIns="228600" rtlCol="0">
            <a:normAutofit/>
          </a:bodyPr>
          <a:lstStyle/>
          <a:p>
            <a:pPr fontAlgn="base">
              <a:lnSpc>
                <a:spcPct val="90000"/>
              </a:lnSpc>
              <a:spcBef>
                <a:spcPts val="2200"/>
              </a:spcBef>
              <a:spcAft>
                <a:spcPct val="0"/>
              </a:spcAft>
              <a:buClr>
                <a:schemeClr val="tx1"/>
              </a:buClr>
              <a:buSzPct val="90000"/>
              <a:defRPr/>
            </a:pPr>
            <a:endParaRPr lang="en-US" sz="2400" b="0" i="0" dirty="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endParaRP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3</a:t>
            </a:fld>
            <a:endParaRPr lang="en-US"/>
          </a:p>
        </p:txBody>
      </p:sp>
      <p:sp>
        <p:nvSpPr>
          <p:cNvPr id="16" name="TextBox 15">
            <a:extLst>
              <a:ext uri="{FF2B5EF4-FFF2-40B4-BE49-F238E27FC236}">
                <a16:creationId xmlns:a16="http://schemas.microsoft.com/office/drawing/2014/main" id="{FDA66AA0-2654-0C4B-9EAD-107C3B93A648}"/>
              </a:ext>
            </a:extLst>
          </p:cNvPr>
          <p:cNvSpPr txBox="1"/>
          <p:nvPr/>
        </p:nvSpPr>
        <p:spPr>
          <a:xfrm>
            <a:off x="13487400" y="599"/>
            <a:ext cx="4800600" cy="5505069"/>
          </a:xfrm>
          <a:prstGeom prst="rect">
            <a:avLst/>
          </a:prstGeom>
          <a:solidFill>
            <a:schemeClr val="accent2">
              <a:lumMod val="50000"/>
            </a:schemeClr>
          </a:solidFill>
          <a:ln>
            <a:noFill/>
          </a:ln>
        </p:spPr>
        <p:txBody>
          <a:bodyPr vert="horz" lIns="457200" tIns="384048" rIns="457200" bIns="228600" rtlCol="0">
            <a:normAutofit/>
          </a:bodyPr>
          <a:lstStyle/>
          <a:p>
            <a:pPr fontAlgn="base">
              <a:lnSpc>
                <a:spcPct val="90000"/>
              </a:lnSpc>
              <a:spcBef>
                <a:spcPts val="2200"/>
              </a:spcBef>
              <a:spcAft>
                <a:spcPct val="0"/>
              </a:spcAft>
              <a:buClr>
                <a:schemeClr val="tx1"/>
              </a:buClr>
              <a:buSzPct val="90000"/>
              <a:defRPr/>
            </a:pPr>
            <a:endParaRPr lang="en-US" sz="2400" b="0" i="0" dirty="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endParaRPr>
          </a:p>
        </p:txBody>
      </p:sp>
      <p:pic>
        <p:nvPicPr>
          <p:cNvPr id="5" name="Picture 4">
            <a:extLst>
              <a:ext uri="{FF2B5EF4-FFF2-40B4-BE49-F238E27FC236}">
                <a16:creationId xmlns:a16="http://schemas.microsoft.com/office/drawing/2014/main" id="{DA36A480-187E-8160-7C7A-93B38C23B0AA}"/>
              </a:ext>
            </a:extLst>
          </p:cNvPr>
          <p:cNvPicPr>
            <a:picLocks noChangeAspect="1"/>
          </p:cNvPicPr>
          <p:nvPr/>
        </p:nvPicPr>
        <p:blipFill>
          <a:blip/>
          <a:stretch>
            <a:fillRect/>
          </a:stretch>
        </p:blipFill>
        <p:spPr>
          <a:xfrm>
            <a:off x="8705085" y="5355768"/>
            <a:ext cx="9582915" cy="4940158"/>
          </a:xfrm>
          <a:prstGeom prst="rect">
            <a:avLst/>
          </a:prstGeom>
        </p:spPr>
      </p:pic>
    </p:spTree>
    <p:extLst>
      <p:ext uri="{BB962C8B-B14F-4D97-AF65-F5344CB8AC3E}">
        <p14:creationId xmlns:p14="http://schemas.microsoft.com/office/powerpoint/2010/main" val="405375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6B6BD45-B06E-474A-BFA6-0CFAF99EC5C5}"/>
              </a:ext>
            </a:extLst>
          </p:cNvPr>
          <p:cNvCxnSpPr>
            <a:cxnSpLocks/>
          </p:cNvCxnSpPr>
          <p:nvPr/>
        </p:nvCxnSpPr>
        <p:spPr>
          <a:xfrm>
            <a:off x="1120357" y="5493464"/>
            <a:ext cx="15938745" cy="0"/>
          </a:xfrm>
          <a:prstGeom prst="line">
            <a:avLst/>
          </a:prstGeom>
          <a:ln w="38100" cap="rnd">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B0A5334-ADE3-4A62-B9E3-F4F2605F95A9}"/>
              </a:ext>
            </a:extLst>
          </p:cNvPr>
          <p:cNvSpPr/>
          <p:nvPr/>
        </p:nvSpPr>
        <p:spPr>
          <a:xfrm rot="10800000" flipH="1">
            <a:off x="4187790" y="6498800"/>
            <a:ext cx="999136" cy="999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44" name="Freeform: Shape 43">
            <a:extLst>
              <a:ext uri="{FF2B5EF4-FFF2-40B4-BE49-F238E27FC236}">
                <a16:creationId xmlns:a16="http://schemas.microsoft.com/office/drawing/2014/main" id="{5F5E4DF4-702F-4E16-BAB7-25F559E25A23}"/>
              </a:ext>
            </a:extLst>
          </p:cNvPr>
          <p:cNvSpPr/>
          <p:nvPr/>
        </p:nvSpPr>
        <p:spPr>
          <a:xfrm rot="10800000" flipH="1">
            <a:off x="4009373" y="5503329"/>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40" name="Group 39">
            <a:extLst>
              <a:ext uri="{FF2B5EF4-FFF2-40B4-BE49-F238E27FC236}">
                <a16:creationId xmlns:a16="http://schemas.microsoft.com/office/drawing/2014/main" id="{9EE6E8ED-321D-428E-8329-6789E6A52EB8}"/>
              </a:ext>
            </a:extLst>
          </p:cNvPr>
          <p:cNvGrpSpPr/>
          <p:nvPr/>
        </p:nvGrpSpPr>
        <p:grpSpPr>
          <a:xfrm rot="10800000" flipH="1">
            <a:off x="4532284" y="5344384"/>
            <a:ext cx="310146" cy="310146"/>
            <a:chOff x="6387404" y="2320409"/>
            <a:chExt cx="338922" cy="338922"/>
          </a:xfrm>
        </p:grpSpPr>
        <p:sp>
          <p:nvSpPr>
            <p:cNvPr id="41" name="Rectangle 40">
              <a:extLst>
                <a:ext uri="{FF2B5EF4-FFF2-40B4-BE49-F238E27FC236}">
                  <a16:creationId xmlns:a16="http://schemas.microsoft.com/office/drawing/2014/main" id="{6BCC0685-A18B-49B6-AFD8-6CB097BCBFE4}"/>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42" name="Rectangle 41">
              <a:extLst>
                <a:ext uri="{FF2B5EF4-FFF2-40B4-BE49-F238E27FC236}">
                  <a16:creationId xmlns:a16="http://schemas.microsoft.com/office/drawing/2014/main" id="{49D73229-7DED-47B5-AEE6-1256CE7E83D3}"/>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74" name="Oval 73">
            <a:extLst>
              <a:ext uri="{FF2B5EF4-FFF2-40B4-BE49-F238E27FC236}">
                <a16:creationId xmlns:a16="http://schemas.microsoft.com/office/drawing/2014/main" id="{954D6F22-0438-414E-863E-F85C43CAD5A1}"/>
              </a:ext>
            </a:extLst>
          </p:cNvPr>
          <p:cNvSpPr/>
          <p:nvPr/>
        </p:nvSpPr>
        <p:spPr>
          <a:xfrm rot="10800000" flipH="1">
            <a:off x="8674416" y="6498800"/>
            <a:ext cx="999136" cy="9991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75" name="Freeform: Shape 74">
            <a:extLst>
              <a:ext uri="{FF2B5EF4-FFF2-40B4-BE49-F238E27FC236}">
                <a16:creationId xmlns:a16="http://schemas.microsoft.com/office/drawing/2014/main" id="{02301394-509B-4AA3-A168-B33ECB91868E}"/>
              </a:ext>
            </a:extLst>
          </p:cNvPr>
          <p:cNvSpPr/>
          <p:nvPr/>
        </p:nvSpPr>
        <p:spPr>
          <a:xfrm rot="10800000" flipH="1">
            <a:off x="8495999" y="5503329"/>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71" name="Group 70">
            <a:extLst>
              <a:ext uri="{FF2B5EF4-FFF2-40B4-BE49-F238E27FC236}">
                <a16:creationId xmlns:a16="http://schemas.microsoft.com/office/drawing/2014/main" id="{151BB028-1BB9-4766-A2D4-81203B6B550C}"/>
              </a:ext>
            </a:extLst>
          </p:cNvPr>
          <p:cNvGrpSpPr/>
          <p:nvPr/>
        </p:nvGrpSpPr>
        <p:grpSpPr>
          <a:xfrm rot="10800000" flipH="1">
            <a:off x="9018908" y="5344384"/>
            <a:ext cx="310146" cy="310146"/>
            <a:chOff x="6387404" y="2320409"/>
            <a:chExt cx="338922" cy="338922"/>
          </a:xfrm>
        </p:grpSpPr>
        <p:sp>
          <p:nvSpPr>
            <p:cNvPr id="72" name="Rectangle 71">
              <a:extLst>
                <a:ext uri="{FF2B5EF4-FFF2-40B4-BE49-F238E27FC236}">
                  <a16:creationId xmlns:a16="http://schemas.microsoft.com/office/drawing/2014/main" id="{AB5632CC-8552-4FD3-B1DC-6C5B454B81A7}"/>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73" name="Rectangle 72">
              <a:extLst>
                <a:ext uri="{FF2B5EF4-FFF2-40B4-BE49-F238E27FC236}">
                  <a16:creationId xmlns:a16="http://schemas.microsoft.com/office/drawing/2014/main" id="{410F7AE1-93F6-40C8-8A44-2EE2E925073E}"/>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81" name="Oval 80">
            <a:extLst>
              <a:ext uri="{FF2B5EF4-FFF2-40B4-BE49-F238E27FC236}">
                <a16:creationId xmlns:a16="http://schemas.microsoft.com/office/drawing/2014/main" id="{3491C693-EB25-49E2-8AC9-8C176DC95EA6}"/>
              </a:ext>
            </a:extLst>
          </p:cNvPr>
          <p:cNvSpPr/>
          <p:nvPr/>
        </p:nvSpPr>
        <p:spPr>
          <a:xfrm rot="10800000" flipH="1">
            <a:off x="13161040" y="6498800"/>
            <a:ext cx="999136" cy="999134"/>
          </a:xfrm>
          <a:prstGeom prst="ellipse">
            <a:avLst/>
          </a:prstGeom>
          <a:solidFill>
            <a:srgbClr val="00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82" name="Freeform: Shape 81">
            <a:extLst>
              <a:ext uri="{FF2B5EF4-FFF2-40B4-BE49-F238E27FC236}">
                <a16:creationId xmlns:a16="http://schemas.microsoft.com/office/drawing/2014/main" id="{814A5FF2-BFAB-405C-8720-62C0E8452ED2}"/>
              </a:ext>
            </a:extLst>
          </p:cNvPr>
          <p:cNvSpPr/>
          <p:nvPr/>
        </p:nvSpPr>
        <p:spPr>
          <a:xfrm rot="10800000" flipH="1">
            <a:off x="12982624" y="5503329"/>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78" name="Group 77">
            <a:extLst>
              <a:ext uri="{FF2B5EF4-FFF2-40B4-BE49-F238E27FC236}">
                <a16:creationId xmlns:a16="http://schemas.microsoft.com/office/drawing/2014/main" id="{D4EC1ADA-A4C2-49EA-BDC8-6242AA1E1B91}"/>
              </a:ext>
            </a:extLst>
          </p:cNvPr>
          <p:cNvGrpSpPr/>
          <p:nvPr/>
        </p:nvGrpSpPr>
        <p:grpSpPr>
          <a:xfrm rot="10800000" flipH="1">
            <a:off x="13505532" y="5344384"/>
            <a:ext cx="310146" cy="310146"/>
            <a:chOff x="6387404" y="2320409"/>
            <a:chExt cx="338922" cy="338922"/>
          </a:xfrm>
        </p:grpSpPr>
        <p:sp>
          <p:nvSpPr>
            <p:cNvPr id="79" name="Rectangle 78">
              <a:extLst>
                <a:ext uri="{FF2B5EF4-FFF2-40B4-BE49-F238E27FC236}">
                  <a16:creationId xmlns:a16="http://schemas.microsoft.com/office/drawing/2014/main" id="{33382733-47DF-43F1-9367-1A0296E90A18}"/>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80" name="Rectangle 79">
              <a:extLst>
                <a:ext uri="{FF2B5EF4-FFF2-40B4-BE49-F238E27FC236}">
                  <a16:creationId xmlns:a16="http://schemas.microsoft.com/office/drawing/2014/main" id="{B44777B6-3976-4308-BB07-B6859B22E295}"/>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88" name="Oval 87">
            <a:extLst>
              <a:ext uri="{FF2B5EF4-FFF2-40B4-BE49-F238E27FC236}">
                <a16:creationId xmlns:a16="http://schemas.microsoft.com/office/drawing/2014/main" id="{001503D1-0F56-4B4D-87B4-D1159566B435}"/>
              </a:ext>
            </a:extLst>
          </p:cNvPr>
          <p:cNvSpPr/>
          <p:nvPr/>
        </p:nvSpPr>
        <p:spPr>
          <a:xfrm>
            <a:off x="1944478" y="3488995"/>
            <a:ext cx="999136" cy="9991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dirty="0"/>
          </a:p>
        </p:txBody>
      </p:sp>
      <p:sp>
        <p:nvSpPr>
          <p:cNvPr id="89" name="Freeform: Shape 88">
            <a:extLst>
              <a:ext uri="{FF2B5EF4-FFF2-40B4-BE49-F238E27FC236}">
                <a16:creationId xmlns:a16="http://schemas.microsoft.com/office/drawing/2014/main" id="{0F362C9E-7E72-4470-93EB-40706A9004FB}"/>
              </a:ext>
            </a:extLst>
          </p:cNvPr>
          <p:cNvSpPr/>
          <p:nvPr/>
        </p:nvSpPr>
        <p:spPr>
          <a:xfrm>
            <a:off x="1766061" y="3310580"/>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85" name="Group 84">
            <a:extLst>
              <a:ext uri="{FF2B5EF4-FFF2-40B4-BE49-F238E27FC236}">
                <a16:creationId xmlns:a16="http://schemas.microsoft.com/office/drawing/2014/main" id="{33497BCE-4F8E-48C2-A360-4CF4CAC5F203}"/>
              </a:ext>
            </a:extLst>
          </p:cNvPr>
          <p:cNvGrpSpPr/>
          <p:nvPr/>
        </p:nvGrpSpPr>
        <p:grpSpPr>
          <a:xfrm>
            <a:off x="2288971" y="5332399"/>
            <a:ext cx="310146" cy="310146"/>
            <a:chOff x="6387404" y="2320409"/>
            <a:chExt cx="338922" cy="338922"/>
          </a:xfrm>
        </p:grpSpPr>
        <p:sp>
          <p:nvSpPr>
            <p:cNvPr id="86" name="Rectangle 85">
              <a:extLst>
                <a:ext uri="{FF2B5EF4-FFF2-40B4-BE49-F238E27FC236}">
                  <a16:creationId xmlns:a16="http://schemas.microsoft.com/office/drawing/2014/main" id="{8920A2C4-20FB-44FD-B2EA-EBC04AD6CA34}"/>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87" name="Rectangle 86">
              <a:extLst>
                <a:ext uri="{FF2B5EF4-FFF2-40B4-BE49-F238E27FC236}">
                  <a16:creationId xmlns:a16="http://schemas.microsoft.com/office/drawing/2014/main" id="{B4C2A8B2-2048-451C-B9A9-B803D2E452A7}"/>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95" name="Oval 94">
            <a:extLst>
              <a:ext uri="{FF2B5EF4-FFF2-40B4-BE49-F238E27FC236}">
                <a16:creationId xmlns:a16="http://schemas.microsoft.com/office/drawing/2014/main" id="{56D3E9D8-8E15-4E1C-8AD1-8EB26B6BC0BE}"/>
              </a:ext>
            </a:extLst>
          </p:cNvPr>
          <p:cNvSpPr/>
          <p:nvPr/>
        </p:nvSpPr>
        <p:spPr>
          <a:xfrm>
            <a:off x="6431104" y="3488995"/>
            <a:ext cx="999136" cy="9991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96" name="Freeform: Shape 95">
            <a:extLst>
              <a:ext uri="{FF2B5EF4-FFF2-40B4-BE49-F238E27FC236}">
                <a16:creationId xmlns:a16="http://schemas.microsoft.com/office/drawing/2014/main" id="{BA383A46-8C19-4385-8855-F00D282FB306}"/>
              </a:ext>
            </a:extLst>
          </p:cNvPr>
          <p:cNvSpPr/>
          <p:nvPr/>
        </p:nvSpPr>
        <p:spPr>
          <a:xfrm>
            <a:off x="6252686" y="3310580"/>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92" name="Group 91">
            <a:extLst>
              <a:ext uri="{FF2B5EF4-FFF2-40B4-BE49-F238E27FC236}">
                <a16:creationId xmlns:a16="http://schemas.microsoft.com/office/drawing/2014/main" id="{3F5924B8-1733-4EF0-AE76-E63292F2F704}"/>
              </a:ext>
            </a:extLst>
          </p:cNvPr>
          <p:cNvGrpSpPr/>
          <p:nvPr/>
        </p:nvGrpSpPr>
        <p:grpSpPr>
          <a:xfrm>
            <a:off x="6775596" y="5332399"/>
            <a:ext cx="310146" cy="310146"/>
            <a:chOff x="6387404" y="2320409"/>
            <a:chExt cx="338922" cy="338922"/>
          </a:xfrm>
        </p:grpSpPr>
        <p:sp>
          <p:nvSpPr>
            <p:cNvPr id="93" name="Rectangle 92">
              <a:extLst>
                <a:ext uri="{FF2B5EF4-FFF2-40B4-BE49-F238E27FC236}">
                  <a16:creationId xmlns:a16="http://schemas.microsoft.com/office/drawing/2014/main" id="{EF2433AD-ED1C-41AB-BA86-1D7E0BACBFA1}"/>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94" name="Rectangle 93">
              <a:extLst>
                <a:ext uri="{FF2B5EF4-FFF2-40B4-BE49-F238E27FC236}">
                  <a16:creationId xmlns:a16="http://schemas.microsoft.com/office/drawing/2014/main" id="{83CE7795-AD10-4199-8E8E-9003B280FEBE}"/>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dirty="0"/>
            </a:p>
          </p:txBody>
        </p:sp>
      </p:grpSp>
      <p:sp>
        <p:nvSpPr>
          <p:cNvPr id="102" name="Oval 101">
            <a:extLst>
              <a:ext uri="{FF2B5EF4-FFF2-40B4-BE49-F238E27FC236}">
                <a16:creationId xmlns:a16="http://schemas.microsoft.com/office/drawing/2014/main" id="{CCD9428A-FD8B-4CF4-8CB3-6D5670210E8C}"/>
              </a:ext>
            </a:extLst>
          </p:cNvPr>
          <p:cNvSpPr/>
          <p:nvPr/>
        </p:nvSpPr>
        <p:spPr>
          <a:xfrm>
            <a:off x="10917728" y="3488995"/>
            <a:ext cx="999136" cy="9991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103" name="Freeform: Shape 102">
            <a:extLst>
              <a:ext uri="{FF2B5EF4-FFF2-40B4-BE49-F238E27FC236}">
                <a16:creationId xmlns:a16="http://schemas.microsoft.com/office/drawing/2014/main" id="{66229B27-7106-43A8-8800-5648F88F0DCC}"/>
              </a:ext>
            </a:extLst>
          </p:cNvPr>
          <p:cNvSpPr/>
          <p:nvPr/>
        </p:nvSpPr>
        <p:spPr>
          <a:xfrm>
            <a:off x="10739311" y="3310580"/>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99" name="Group 98">
            <a:extLst>
              <a:ext uri="{FF2B5EF4-FFF2-40B4-BE49-F238E27FC236}">
                <a16:creationId xmlns:a16="http://schemas.microsoft.com/office/drawing/2014/main" id="{B3022506-ECF0-4CA8-A97F-34FA926AE9DB}"/>
              </a:ext>
            </a:extLst>
          </p:cNvPr>
          <p:cNvGrpSpPr/>
          <p:nvPr/>
        </p:nvGrpSpPr>
        <p:grpSpPr>
          <a:xfrm>
            <a:off x="11262220" y="5332399"/>
            <a:ext cx="310146" cy="310146"/>
            <a:chOff x="6387404" y="2320409"/>
            <a:chExt cx="338922" cy="338922"/>
          </a:xfrm>
        </p:grpSpPr>
        <p:sp>
          <p:nvSpPr>
            <p:cNvPr id="100" name="Rectangle 99">
              <a:extLst>
                <a:ext uri="{FF2B5EF4-FFF2-40B4-BE49-F238E27FC236}">
                  <a16:creationId xmlns:a16="http://schemas.microsoft.com/office/drawing/2014/main" id="{3C440957-9F76-4F1D-8FEC-0CB009253625}"/>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101" name="Rectangle 100">
              <a:extLst>
                <a:ext uri="{FF2B5EF4-FFF2-40B4-BE49-F238E27FC236}">
                  <a16:creationId xmlns:a16="http://schemas.microsoft.com/office/drawing/2014/main" id="{D3622692-431B-48B8-AE0A-6E9681F605D0}"/>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110" name="Oval 109">
            <a:extLst>
              <a:ext uri="{FF2B5EF4-FFF2-40B4-BE49-F238E27FC236}">
                <a16:creationId xmlns:a16="http://schemas.microsoft.com/office/drawing/2014/main" id="{639BAFB9-7E4A-497C-93B5-EF7E062BFA49}"/>
              </a:ext>
            </a:extLst>
          </p:cNvPr>
          <p:cNvSpPr/>
          <p:nvPr/>
        </p:nvSpPr>
        <p:spPr>
          <a:xfrm>
            <a:off x="15404356" y="3512791"/>
            <a:ext cx="999136" cy="9991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111" name="Freeform: Shape 110">
            <a:extLst>
              <a:ext uri="{FF2B5EF4-FFF2-40B4-BE49-F238E27FC236}">
                <a16:creationId xmlns:a16="http://schemas.microsoft.com/office/drawing/2014/main" id="{37DD2E87-FC5C-4FB2-9260-8D659D807E40}"/>
              </a:ext>
            </a:extLst>
          </p:cNvPr>
          <p:cNvSpPr/>
          <p:nvPr/>
        </p:nvSpPr>
        <p:spPr>
          <a:xfrm>
            <a:off x="15225939" y="3334376"/>
            <a:ext cx="677985" cy="2173023"/>
          </a:xfrm>
          <a:custGeom>
            <a:avLst/>
            <a:gdLst>
              <a:gd name="connsiteX0" fmla="*/ 466627 w 1542851"/>
              <a:gd name="connsiteY0" fmla="*/ 0 h 1848138"/>
              <a:gd name="connsiteX1" fmla="*/ 730589 w 1542851"/>
              <a:gd name="connsiteY1" fmla="*/ 263962 h 1848138"/>
              <a:gd name="connsiteX2" fmla="*/ 1542851 w 1542851"/>
              <a:gd name="connsiteY2" fmla="*/ 263962 h 1848138"/>
              <a:gd name="connsiteX3" fmla="*/ 1542851 w 1542851"/>
              <a:gd name="connsiteY3" fmla="*/ 1848138 h 1848138"/>
              <a:gd name="connsiteX4" fmla="*/ 462731 w 1542851"/>
              <a:gd name="connsiteY4" fmla="*/ 1848138 h 1848138"/>
              <a:gd name="connsiteX5" fmla="*/ 462731 w 1542851"/>
              <a:gd name="connsiteY5" fmla="*/ 932861 h 1848138"/>
              <a:gd name="connsiteX6" fmla="*/ 372586 w 1542851"/>
              <a:gd name="connsiteY6" fmla="*/ 923774 h 1848138"/>
              <a:gd name="connsiteX7" fmla="*/ 0 w 1542851"/>
              <a:gd name="connsiteY7" fmla="*/ 466627 h 1848138"/>
              <a:gd name="connsiteX8" fmla="*/ 466627 w 1542851"/>
              <a:gd name="connsiteY8" fmla="*/ 0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8" fmla="*/ 822029 w 1542851"/>
              <a:gd name="connsiteY8" fmla="*/ 355402 h 1848138"/>
              <a:gd name="connsiteX0" fmla="*/ 730589 w 1542851"/>
              <a:gd name="connsiteY0" fmla="*/ 263962 h 1848138"/>
              <a:gd name="connsiteX1" fmla="*/ 1542851 w 1542851"/>
              <a:gd name="connsiteY1" fmla="*/ 263962 h 1848138"/>
              <a:gd name="connsiteX2" fmla="*/ 1542851 w 1542851"/>
              <a:gd name="connsiteY2" fmla="*/ 1848138 h 1848138"/>
              <a:gd name="connsiteX3" fmla="*/ 462731 w 1542851"/>
              <a:gd name="connsiteY3" fmla="*/ 1848138 h 1848138"/>
              <a:gd name="connsiteX4" fmla="*/ 462731 w 1542851"/>
              <a:gd name="connsiteY4" fmla="*/ 932861 h 1848138"/>
              <a:gd name="connsiteX5" fmla="*/ 372586 w 1542851"/>
              <a:gd name="connsiteY5" fmla="*/ 923774 h 1848138"/>
              <a:gd name="connsiteX6" fmla="*/ 0 w 1542851"/>
              <a:gd name="connsiteY6" fmla="*/ 466627 h 1848138"/>
              <a:gd name="connsiteX7" fmla="*/ 466627 w 1542851"/>
              <a:gd name="connsiteY7" fmla="*/ 0 h 1848138"/>
              <a:gd name="connsiteX0" fmla="*/ 1542851 w 1542851"/>
              <a:gd name="connsiteY0" fmla="*/ 263962 h 1848138"/>
              <a:gd name="connsiteX1" fmla="*/ 1542851 w 1542851"/>
              <a:gd name="connsiteY1" fmla="*/ 1848138 h 1848138"/>
              <a:gd name="connsiteX2" fmla="*/ 462731 w 1542851"/>
              <a:gd name="connsiteY2" fmla="*/ 1848138 h 1848138"/>
              <a:gd name="connsiteX3" fmla="*/ 462731 w 1542851"/>
              <a:gd name="connsiteY3" fmla="*/ 932861 h 1848138"/>
              <a:gd name="connsiteX4" fmla="*/ 372586 w 1542851"/>
              <a:gd name="connsiteY4" fmla="*/ 923774 h 1848138"/>
              <a:gd name="connsiteX5" fmla="*/ 0 w 1542851"/>
              <a:gd name="connsiteY5" fmla="*/ 466627 h 1848138"/>
              <a:gd name="connsiteX6" fmla="*/ 466627 w 1542851"/>
              <a:gd name="connsiteY6" fmla="*/ 0 h 1848138"/>
              <a:gd name="connsiteX0" fmla="*/ 1542851 w 1542851"/>
              <a:gd name="connsiteY0" fmla="*/ 1848138 h 1848138"/>
              <a:gd name="connsiteX1" fmla="*/ 462731 w 1542851"/>
              <a:gd name="connsiteY1" fmla="*/ 1848138 h 1848138"/>
              <a:gd name="connsiteX2" fmla="*/ 462731 w 1542851"/>
              <a:gd name="connsiteY2" fmla="*/ 932861 h 1848138"/>
              <a:gd name="connsiteX3" fmla="*/ 372586 w 1542851"/>
              <a:gd name="connsiteY3" fmla="*/ 923774 h 1848138"/>
              <a:gd name="connsiteX4" fmla="*/ 0 w 1542851"/>
              <a:gd name="connsiteY4" fmla="*/ 466627 h 1848138"/>
              <a:gd name="connsiteX5" fmla="*/ 466627 w 1542851"/>
              <a:gd name="connsiteY5" fmla="*/ 0 h 1848138"/>
              <a:gd name="connsiteX0" fmla="*/ 462731 w 466627"/>
              <a:gd name="connsiteY0" fmla="*/ 1848138 h 1848138"/>
              <a:gd name="connsiteX1" fmla="*/ 462731 w 466627"/>
              <a:gd name="connsiteY1" fmla="*/ 932861 h 1848138"/>
              <a:gd name="connsiteX2" fmla="*/ 372586 w 466627"/>
              <a:gd name="connsiteY2" fmla="*/ 923774 h 1848138"/>
              <a:gd name="connsiteX3" fmla="*/ 0 w 466627"/>
              <a:gd name="connsiteY3" fmla="*/ 466627 h 1848138"/>
              <a:gd name="connsiteX4" fmla="*/ 466627 w 466627"/>
              <a:gd name="connsiteY4" fmla="*/ 0 h 1848138"/>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87"/>
              <a:gd name="connsiteX1" fmla="*/ 462731 w 466627"/>
              <a:gd name="connsiteY1" fmla="*/ 932861 h 1726287"/>
              <a:gd name="connsiteX2" fmla="*/ 372586 w 466627"/>
              <a:gd name="connsiteY2" fmla="*/ 923774 h 1726287"/>
              <a:gd name="connsiteX3" fmla="*/ 0 w 466627"/>
              <a:gd name="connsiteY3" fmla="*/ 466627 h 1726287"/>
              <a:gd name="connsiteX4" fmla="*/ 466627 w 466627"/>
              <a:gd name="connsiteY4" fmla="*/ 0 h 1726287"/>
              <a:gd name="connsiteX0" fmla="*/ 462731 w 466627"/>
              <a:gd name="connsiteY0" fmla="*/ 1726218 h 1726218"/>
              <a:gd name="connsiteX1" fmla="*/ 462731 w 466627"/>
              <a:gd name="connsiteY1" fmla="*/ 932861 h 1726218"/>
              <a:gd name="connsiteX2" fmla="*/ 372586 w 466627"/>
              <a:gd name="connsiteY2" fmla="*/ 923774 h 1726218"/>
              <a:gd name="connsiteX3" fmla="*/ 0 w 466627"/>
              <a:gd name="connsiteY3" fmla="*/ 466627 h 1726218"/>
              <a:gd name="connsiteX4" fmla="*/ 466627 w 466627"/>
              <a:gd name="connsiteY4" fmla="*/ 0 h 1726218"/>
              <a:gd name="connsiteX0" fmla="*/ 462731 w 466627"/>
              <a:gd name="connsiteY0" fmla="*/ 1726218 h 1726218"/>
              <a:gd name="connsiteX1" fmla="*/ 462176 w 466627"/>
              <a:gd name="connsiteY1" fmla="*/ 1495597 h 1726218"/>
              <a:gd name="connsiteX2" fmla="*/ 462731 w 466627"/>
              <a:gd name="connsiteY2" fmla="*/ 932861 h 1726218"/>
              <a:gd name="connsiteX3" fmla="*/ 372586 w 466627"/>
              <a:gd name="connsiteY3" fmla="*/ 923774 h 1726218"/>
              <a:gd name="connsiteX4" fmla="*/ 0 w 466627"/>
              <a:gd name="connsiteY4" fmla="*/ 466627 h 1726218"/>
              <a:gd name="connsiteX5" fmla="*/ 466627 w 466627"/>
              <a:gd name="connsiteY5" fmla="*/ 0 h 1726218"/>
              <a:gd name="connsiteX0" fmla="*/ 462176 w 466627"/>
              <a:gd name="connsiteY0" fmla="*/ 1495597 h 1495597"/>
              <a:gd name="connsiteX1" fmla="*/ 462731 w 466627"/>
              <a:gd name="connsiteY1" fmla="*/ 932861 h 1495597"/>
              <a:gd name="connsiteX2" fmla="*/ 372586 w 466627"/>
              <a:gd name="connsiteY2" fmla="*/ 923774 h 1495597"/>
              <a:gd name="connsiteX3" fmla="*/ 0 w 466627"/>
              <a:gd name="connsiteY3" fmla="*/ 466627 h 1495597"/>
              <a:gd name="connsiteX4" fmla="*/ 466627 w 466627"/>
              <a:gd name="connsiteY4" fmla="*/ 0 h 1495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627" h="1495597">
                <a:moveTo>
                  <a:pt x="462176" y="1495597"/>
                </a:moveTo>
                <a:lnTo>
                  <a:pt x="462731" y="932861"/>
                </a:lnTo>
                <a:lnTo>
                  <a:pt x="372586" y="923774"/>
                </a:lnTo>
                <a:cubicBezTo>
                  <a:pt x="159952" y="880263"/>
                  <a:pt x="0" y="692124"/>
                  <a:pt x="0" y="466627"/>
                </a:cubicBezTo>
                <a:cubicBezTo>
                  <a:pt x="0" y="208916"/>
                  <a:pt x="208916" y="0"/>
                  <a:pt x="466627" y="0"/>
                </a:cubicBezTo>
              </a:path>
            </a:pathLst>
          </a:custGeom>
          <a:noFill/>
          <a:ln w="38100" cap="rnd">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053"/>
          </a:p>
        </p:txBody>
      </p:sp>
      <p:grpSp>
        <p:nvGrpSpPr>
          <p:cNvPr id="107" name="Group 106">
            <a:extLst>
              <a:ext uri="{FF2B5EF4-FFF2-40B4-BE49-F238E27FC236}">
                <a16:creationId xmlns:a16="http://schemas.microsoft.com/office/drawing/2014/main" id="{B5B7959A-93F8-4497-A66D-F5893653F975}"/>
              </a:ext>
            </a:extLst>
          </p:cNvPr>
          <p:cNvGrpSpPr/>
          <p:nvPr/>
        </p:nvGrpSpPr>
        <p:grpSpPr>
          <a:xfrm>
            <a:off x="15748848" y="5356195"/>
            <a:ext cx="310146" cy="310146"/>
            <a:chOff x="6387404" y="2320409"/>
            <a:chExt cx="338922" cy="338922"/>
          </a:xfrm>
        </p:grpSpPr>
        <p:sp>
          <p:nvSpPr>
            <p:cNvPr id="108" name="Rectangle 107">
              <a:extLst>
                <a:ext uri="{FF2B5EF4-FFF2-40B4-BE49-F238E27FC236}">
                  <a16:creationId xmlns:a16="http://schemas.microsoft.com/office/drawing/2014/main" id="{106B2B10-EDB8-454A-BABC-9EA7FC0FBA8B}"/>
                </a:ext>
              </a:extLst>
            </p:cNvPr>
            <p:cNvSpPr/>
            <p:nvPr/>
          </p:nvSpPr>
          <p:spPr>
            <a:xfrm>
              <a:off x="6387404" y="2320409"/>
              <a:ext cx="338922" cy="338922"/>
            </a:xfrm>
            <a:prstGeom prst="rect">
              <a:avLst/>
            </a:prstGeom>
            <a:solidFill>
              <a:schemeClr val="bg1"/>
            </a:solidFill>
            <a:ln w="38100" cap="sq">
              <a:solidFill>
                <a:schemeClr val="tx1">
                  <a:lumMod val="85000"/>
                  <a:lumOff val="1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sp>
          <p:nvSpPr>
            <p:cNvPr id="109" name="Rectangle 108">
              <a:extLst>
                <a:ext uri="{FF2B5EF4-FFF2-40B4-BE49-F238E27FC236}">
                  <a16:creationId xmlns:a16="http://schemas.microsoft.com/office/drawing/2014/main" id="{AAF1F234-0855-48BB-866A-D6E89D9A800C}"/>
                </a:ext>
              </a:extLst>
            </p:cNvPr>
            <p:cNvSpPr/>
            <p:nvPr/>
          </p:nvSpPr>
          <p:spPr>
            <a:xfrm>
              <a:off x="6492213" y="2425220"/>
              <a:ext cx="129304" cy="1293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3"/>
            </a:p>
          </p:txBody>
        </p:sp>
      </p:grpSp>
      <p:sp>
        <p:nvSpPr>
          <p:cNvPr id="121" name="TextBox 120">
            <a:extLst>
              <a:ext uri="{FF2B5EF4-FFF2-40B4-BE49-F238E27FC236}">
                <a16:creationId xmlns:a16="http://schemas.microsoft.com/office/drawing/2014/main" id="{D6EFD109-97F6-4023-9F83-1EEF189F95BC}"/>
              </a:ext>
            </a:extLst>
          </p:cNvPr>
          <p:cNvSpPr txBox="1"/>
          <p:nvPr/>
        </p:nvSpPr>
        <p:spPr>
          <a:xfrm>
            <a:off x="888353" y="212983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01</a:t>
            </a:r>
            <a:endParaRPr lang="en-IN" sz="4801" b="1" dirty="0">
              <a:solidFill>
                <a:schemeClr val="bg1">
                  <a:lumMod val="50000"/>
                </a:schemeClr>
              </a:solidFill>
            </a:endParaRPr>
          </a:p>
        </p:txBody>
      </p:sp>
      <p:sp>
        <p:nvSpPr>
          <p:cNvPr id="123" name="TextBox 122">
            <a:extLst>
              <a:ext uri="{FF2B5EF4-FFF2-40B4-BE49-F238E27FC236}">
                <a16:creationId xmlns:a16="http://schemas.microsoft.com/office/drawing/2014/main" id="{A3E4BEF4-D26D-41C3-8D66-AAE7214793FF}"/>
              </a:ext>
            </a:extLst>
          </p:cNvPr>
          <p:cNvSpPr txBox="1"/>
          <p:nvPr/>
        </p:nvSpPr>
        <p:spPr>
          <a:xfrm>
            <a:off x="1825222" y="2232223"/>
            <a:ext cx="2107620" cy="891078"/>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Accessing </a:t>
            </a:r>
            <a:br>
              <a:rPr lang="en-IN" sz="2401" dirty="0">
                <a:solidFill>
                  <a:schemeClr val="bg1">
                    <a:lumMod val="50000"/>
                  </a:schemeClr>
                </a:solidFill>
                <a:ea typeface="Open Sans" panose="020B0606030504020204" pitchFamily="34" charset="0"/>
                <a:cs typeface="Arial" panose="020B0604020202020204" pitchFamily="34" charset="0"/>
              </a:rPr>
            </a:br>
            <a:r>
              <a:rPr lang="en-IN" sz="2401" dirty="0">
                <a:solidFill>
                  <a:schemeClr val="bg1">
                    <a:lumMod val="50000"/>
                  </a:schemeClr>
                </a:solidFill>
                <a:ea typeface="Open Sans" panose="020B0606030504020204" pitchFamily="34" charset="0"/>
                <a:cs typeface="Arial" panose="020B0604020202020204" pitchFamily="34" charset="0"/>
              </a:rPr>
              <a:t>Aspera on Cloud</a:t>
            </a:r>
          </a:p>
        </p:txBody>
      </p:sp>
      <p:sp>
        <p:nvSpPr>
          <p:cNvPr id="126" name="TextBox 125">
            <a:extLst>
              <a:ext uri="{FF2B5EF4-FFF2-40B4-BE49-F238E27FC236}">
                <a16:creationId xmlns:a16="http://schemas.microsoft.com/office/drawing/2014/main" id="{6FCB0245-1506-4A80-BBF1-AC84E6D24A14}"/>
              </a:ext>
            </a:extLst>
          </p:cNvPr>
          <p:cNvSpPr txBox="1"/>
          <p:nvPr/>
        </p:nvSpPr>
        <p:spPr>
          <a:xfrm>
            <a:off x="5315817" y="212983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03</a:t>
            </a:r>
            <a:endParaRPr lang="en-IN" sz="4801" b="1" dirty="0">
              <a:solidFill>
                <a:schemeClr val="bg1">
                  <a:lumMod val="50000"/>
                </a:schemeClr>
              </a:solidFill>
            </a:endParaRPr>
          </a:p>
        </p:txBody>
      </p:sp>
      <p:sp>
        <p:nvSpPr>
          <p:cNvPr id="127" name="TextBox 126">
            <a:extLst>
              <a:ext uri="{FF2B5EF4-FFF2-40B4-BE49-F238E27FC236}">
                <a16:creationId xmlns:a16="http://schemas.microsoft.com/office/drawing/2014/main" id="{68929BBE-1BB7-4119-975F-F1EB03E21DEE}"/>
              </a:ext>
            </a:extLst>
          </p:cNvPr>
          <p:cNvSpPr txBox="1"/>
          <p:nvPr/>
        </p:nvSpPr>
        <p:spPr>
          <a:xfrm>
            <a:off x="6252686" y="2232223"/>
            <a:ext cx="2107620" cy="595484"/>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Working with Packages </a:t>
            </a:r>
          </a:p>
        </p:txBody>
      </p:sp>
      <p:sp>
        <p:nvSpPr>
          <p:cNvPr id="129" name="TextBox 128">
            <a:extLst>
              <a:ext uri="{FF2B5EF4-FFF2-40B4-BE49-F238E27FC236}">
                <a16:creationId xmlns:a16="http://schemas.microsoft.com/office/drawing/2014/main" id="{B1256EDB-AB35-40CB-8CCB-1B5FE15509BE}"/>
              </a:ext>
            </a:extLst>
          </p:cNvPr>
          <p:cNvSpPr txBox="1"/>
          <p:nvPr/>
        </p:nvSpPr>
        <p:spPr>
          <a:xfrm>
            <a:off x="9861603" y="2129837"/>
            <a:ext cx="707109" cy="738792"/>
          </a:xfrm>
          <a:prstGeom prst="rect">
            <a:avLst/>
          </a:prstGeom>
          <a:noFill/>
        </p:spPr>
        <p:txBody>
          <a:bodyPr wrap="square" lIns="0" tIns="0" rIns="0" bIns="0" rtlCol="0">
            <a:spAutoFit/>
          </a:bodyPr>
          <a:lstStyle/>
          <a:p>
            <a:r>
              <a:rPr lang="en-US" sz="4801" b="1" dirty="0">
                <a:solidFill>
                  <a:schemeClr val="bg1">
                    <a:lumMod val="50000"/>
                  </a:schemeClr>
                </a:solidFill>
              </a:rPr>
              <a:t>05</a:t>
            </a:r>
            <a:endParaRPr lang="en-IN" sz="4801" b="1" dirty="0">
              <a:solidFill>
                <a:schemeClr val="bg1">
                  <a:lumMod val="50000"/>
                </a:schemeClr>
              </a:solidFill>
            </a:endParaRPr>
          </a:p>
        </p:txBody>
      </p:sp>
      <p:sp>
        <p:nvSpPr>
          <p:cNvPr id="130" name="TextBox 129">
            <a:extLst>
              <a:ext uri="{FF2B5EF4-FFF2-40B4-BE49-F238E27FC236}">
                <a16:creationId xmlns:a16="http://schemas.microsoft.com/office/drawing/2014/main" id="{21DFE946-5FBA-4F4B-BEA0-10DF3D6B8249}"/>
              </a:ext>
            </a:extLst>
          </p:cNvPr>
          <p:cNvSpPr txBox="1"/>
          <p:nvPr/>
        </p:nvSpPr>
        <p:spPr>
          <a:xfrm>
            <a:off x="10798472" y="2232223"/>
            <a:ext cx="2107620" cy="595484"/>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Monitoring Activities</a:t>
            </a:r>
          </a:p>
        </p:txBody>
      </p:sp>
      <p:sp>
        <p:nvSpPr>
          <p:cNvPr id="132" name="TextBox 131">
            <a:extLst>
              <a:ext uri="{FF2B5EF4-FFF2-40B4-BE49-F238E27FC236}">
                <a16:creationId xmlns:a16="http://schemas.microsoft.com/office/drawing/2014/main" id="{B65B394A-0608-46F8-B040-20C6DDA26836}"/>
              </a:ext>
            </a:extLst>
          </p:cNvPr>
          <p:cNvSpPr txBox="1"/>
          <p:nvPr/>
        </p:nvSpPr>
        <p:spPr>
          <a:xfrm>
            <a:off x="14348230" y="212983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07</a:t>
            </a:r>
            <a:endParaRPr lang="en-IN" sz="4801" b="1" dirty="0">
              <a:solidFill>
                <a:schemeClr val="bg1">
                  <a:lumMod val="50000"/>
                </a:schemeClr>
              </a:solidFill>
            </a:endParaRPr>
          </a:p>
        </p:txBody>
      </p:sp>
      <p:sp>
        <p:nvSpPr>
          <p:cNvPr id="133" name="TextBox 132">
            <a:extLst>
              <a:ext uri="{FF2B5EF4-FFF2-40B4-BE49-F238E27FC236}">
                <a16:creationId xmlns:a16="http://schemas.microsoft.com/office/drawing/2014/main" id="{2567804A-9539-460E-8BDC-A8E38AC29C5B}"/>
              </a:ext>
            </a:extLst>
          </p:cNvPr>
          <p:cNvSpPr txBox="1"/>
          <p:nvPr/>
        </p:nvSpPr>
        <p:spPr>
          <a:xfrm>
            <a:off x="15285099" y="2232223"/>
            <a:ext cx="2107620" cy="891078"/>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Automating your transfer workflows</a:t>
            </a:r>
          </a:p>
        </p:txBody>
      </p:sp>
      <p:sp>
        <p:nvSpPr>
          <p:cNvPr id="139" name="TextBox 138">
            <a:extLst>
              <a:ext uri="{FF2B5EF4-FFF2-40B4-BE49-F238E27FC236}">
                <a16:creationId xmlns:a16="http://schemas.microsoft.com/office/drawing/2014/main" id="{0B9DA5A5-CF42-439D-95A5-D41B6B30EE69}"/>
              </a:ext>
            </a:extLst>
          </p:cNvPr>
          <p:cNvSpPr txBox="1"/>
          <p:nvPr/>
        </p:nvSpPr>
        <p:spPr>
          <a:xfrm>
            <a:off x="2995973" y="795090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02</a:t>
            </a:r>
            <a:endParaRPr lang="en-IN" sz="4801" b="1" dirty="0">
              <a:solidFill>
                <a:schemeClr val="bg1">
                  <a:lumMod val="50000"/>
                </a:schemeClr>
              </a:solidFill>
            </a:endParaRPr>
          </a:p>
        </p:txBody>
      </p:sp>
      <p:sp>
        <p:nvSpPr>
          <p:cNvPr id="140" name="TextBox 139">
            <a:extLst>
              <a:ext uri="{FF2B5EF4-FFF2-40B4-BE49-F238E27FC236}">
                <a16:creationId xmlns:a16="http://schemas.microsoft.com/office/drawing/2014/main" id="{39C3F0AF-4098-4DC0-BDBB-7441CA48D58A}"/>
              </a:ext>
            </a:extLst>
          </p:cNvPr>
          <p:cNvSpPr txBox="1"/>
          <p:nvPr/>
        </p:nvSpPr>
        <p:spPr>
          <a:xfrm>
            <a:off x="3932842" y="8053293"/>
            <a:ext cx="2107620" cy="299890"/>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File Sharing</a:t>
            </a:r>
          </a:p>
        </p:txBody>
      </p:sp>
      <p:sp>
        <p:nvSpPr>
          <p:cNvPr id="142" name="TextBox 141">
            <a:extLst>
              <a:ext uri="{FF2B5EF4-FFF2-40B4-BE49-F238E27FC236}">
                <a16:creationId xmlns:a16="http://schemas.microsoft.com/office/drawing/2014/main" id="{81FB98D0-EC69-4BA2-B3DA-70EACE9ABC37}"/>
              </a:ext>
            </a:extLst>
          </p:cNvPr>
          <p:cNvSpPr txBox="1"/>
          <p:nvPr/>
        </p:nvSpPr>
        <p:spPr>
          <a:xfrm>
            <a:off x="7541759" y="795090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04</a:t>
            </a:r>
            <a:endParaRPr lang="en-IN" sz="4801" b="1" dirty="0">
              <a:solidFill>
                <a:schemeClr val="bg1">
                  <a:lumMod val="50000"/>
                </a:schemeClr>
              </a:solidFill>
            </a:endParaRPr>
          </a:p>
        </p:txBody>
      </p:sp>
      <p:sp>
        <p:nvSpPr>
          <p:cNvPr id="143" name="TextBox 142">
            <a:extLst>
              <a:ext uri="{FF2B5EF4-FFF2-40B4-BE49-F238E27FC236}">
                <a16:creationId xmlns:a16="http://schemas.microsoft.com/office/drawing/2014/main" id="{1BE43F7D-7D26-47D6-B3A1-AD83B6773196}"/>
              </a:ext>
            </a:extLst>
          </p:cNvPr>
          <p:cNvSpPr txBox="1"/>
          <p:nvPr/>
        </p:nvSpPr>
        <p:spPr>
          <a:xfrm>
            <a:off x="8478628" y="8053293"/>
            <a:ext cx="2107620" cy="891078"/>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Administering Workspaces and Users</a:t>
            </a:r>
          </a:p>
        </p:txBody>
      </p:sp>
      <p:sp>
        <p:nvSpPr>
          <p:cNvPr id="145" name="TextBox 144">
            <a:extLst>
              <a:ext uri="{FF2B5EF4-FFF2-40B4-BE49-F238E27FC236}">
                <a16:creationId xmlns:a16="http://schemas.microsoft.com/office/drawing/2014/main" id="{8FB8B786-4329-4A54-9B4A-E07424AA2DE8}"/>
              </a:ext>
            </a:extLst>
          </p:cNvPr>
          <p:cNvSpPr txBox="1"/>
          <p:nvPr/>
        </p:nvSpPr>
        <p:spPr>
          <a:xfrm>
            <a:off x="12028387" y="7950907"/>
            <a:ext cx="625171" cy="738792"/>
          </a:xfrm>
          <a:prstGeom prst="rect">
            <a:avLst/>
          </a:prstGeom>
          <a:noFill/>
        </p:spPr>
        <p:txBody>
          <a:bodyPr wrap="none" lIns="0" tIns="0" rIns="0" bIns="0" rtlCol="0">
            <a:spAutoFit/>
          </a:bodyPr>
          <a:lstStyle/>
          <a:p>
            <a:r>
              <a:rPr lang="en-US" sz="4801" b="1" dirty="0">
                <a:solidFill>
                  <a:schemeClr val="bg1">
                    <a:lumMod val="50000"/>
                  </a:schemeClr>
                </a:solidFill>
              </a:rPr>
              <a:t>06</a:t>
            </a:r>
            <a:endParaRPr lang="en-IN" sz="4801" b="1" dirty="0">
              <a:solidFill>
                <a:schemeClr val="bg1">
                  <a:lumMod val="50000"/>
                </a:schemeClr>
              </a:solidFill>
            </a:endParaRPr>
          </a:p>
        </p:txBody>
      </p:sp>
      <p:sp>
        <p:nvSpPr>
          <p:cNvPr id="146" name="TextBox 145">
            <a:extLst>
              <a:ext uri="{FF2B5EF4-FFF2-40B4-BE49-F238E27FC236}">
                <a16:creationId xmlns:a16="http://schemas.microsoft.com/office/drawing/2014/main" id="{DFD9D4E5-1EE0-4E92-A438-7CFC26230A54}"/>
              </a:ext>
            </a:extLst>
          </p:cNvPr>
          <p:cNvSpPr txBox="1"/>
          <p:nvPr/>
        </p:nvSpPr>
        <p:spPr>
          <a:xfrm>
            <a:off x="12965256" y="8053293"/>
            <a:ext cx="2107620" cy="891078"/>
          </a:xfrm>
          <a:prstGeom prst="rect">
            <a:avLst/>
          </a:prstGeom>
          <a:noFill/>
        </p:spPr>
        <p:txBody>
          <a:bodyPr wrap="square" lIns="0" tIns="0" rIns="0" bIns="0" rtlCol="0" anchor="t">
            <a:spAutoFit/>
          </a:bodyPr>
          <a:lstStyle/>
          <a:p>
            <a:pPr>
              <a:lnSpc>
                <a:spcPct val="80000"/>
              </a:lnSpc>
            </a:pPr>
            <a:r>
              <a:rPr lang="en-IN" sz="2401" dirty="0">
                <a:solidFill>
                  <a:schemeClr val="bg1">
                    <a:lumMod val="50000"/>
                  </a:schemeClr>
                </a:solidFill>
                <a:ea typeface="Open Sans" panose="020B0606030504020204" pitchFamily="34" charset="0"/>
                <a:cs typeface="Arial" panose="020B0604020202020204" pitchFamily="34" charset="0"/>
              </a:rPr>
              <a:t>Sharing files between Cloud Storages</a:t>
            </a:r>
          </a:p>
        </p:txBody>
      </p:sp>
      <p:grpSp>
        <p:nvGrpSpPr>
          <p:cNvPr id="147" name="Group 146">
            <a:extLst>
              <a:ext uri="{FF2B5EF4-FFF2-40B4-BE49-F238E27FC236}">
                <a16:creationId xmlns:a16="http://schemas.microsoft.com/office/drawing/2014/main" id="{F3CF2181-D243-4C04-8C2A-8C2E797DF572}"/>
              </a:ext>
            </a:extLst>
          </p:cNvPr>
          <p:cNvGrpSpPr/>
          <p:nvPr/>
        </p:nvGrpSpPr>
        <p:grpSpPr>
          <a:xfrm>
            <a:off x="13447551" y="6785442"/>
            <a:ext cx="426111" cy="425850"/>
            <a:chOff x="7245351" y="146050"/>
            <a:chExt cx="5207000" cy="5203825"/>
          </a:xfrm>
          <a:solidFill>
            <a:schemeClr val="bg1"/>
          </a:solidFill>
        </p:grpSpPr>
        <p:sp>
          <p:nvSpPr>
            <p:cNvPr id="148" name="Freeform 200">
              <a:extLst>
                <a:ext uri="{FF2B5EF4-FFF2-40B4-BE49-F238E27FC236}">
                  <a16:creationId xmlns:a16="http://schemas.microsoft.com/office/drawing/2014/main" id="{5FD74BE6-2CA7-414D-B857-73E4EA688015}"/>
                </a:ext>
              </a:extLst>
            </p:cNvPr>
            <p:cNvSpPr>
              <a:spLocks noEditPoints="1"/>
            </p:cNvSpPr>
            <p:nvPr/>
          </p:nvSpPr>
          <p:spPr bwMode="auto">
            <a:xfrm>
              <a:off x="10064751" y="2965450"/>
              <a:ext cx="2387600" cy="2384425"/>
            </a:xfrm>
            <a:custGeom>
              <a:avLst/>
              <a:gdLst>
                <a:gd name="T0" fmla="*/ 2324 w 3008"/>
                <a:gd name="T1" fmla="*/ 329 h 3004"/>
                <a:gd name="T2" fmla="*/ 274 w 3008"/>
                <a:gd name="T3" fmla="*/ 2378 h 3004"/>
                <a:gd name="T4" fmla="*/ 274 w 3008"/>
                <a:gd name="T5" fmla="*/ 2731 h 3004"/>
                <a:gd name="T6" fmla="*/ 629 w 3008"/>
                <a:gd name="T7" fmla="*/ 2731 h 3004"/>
                <a:gd name="T8" fmla="*/ 2677 w 3008"/>
                <a:gd name="T9" fmla="*/ 682 h 3004"/>
                <a:gd name="T10" fmla="*/ 2324 w 3008"/>
                <a:gd name="T11" fmla="*/ 329 h 3004"/>
                <a:gd name="T12" fmla="*/ 2324 w 3008"/>
                <a:gd name="T13" fmla="*/ 0 h 3004"/>
                <a:gd name="T14" fmla="*/ 2360 w 3008"/>
                <a:gd name="T15" fmla="*/ 4 h 3004"/>
                <a:gd name="T16" fmla="*/ 2392 w 3008"/>
                <a:gd name="T17" fmla="*/ 16 h 3004"/>
                <a:gd name="T18" fmla="*/ 2422 w 3008"/>
                <a:gd name="T19" fmla="*/ 40 h 3004"/>
                <a:gd name="T20" fmla="*/ 2968 w 3008"/>
                <a:gd name="T21" fmla="*/ 586 h 3004"/>
                <a:gd name="T22" fmla="*/ 2990 w 3008"/>
                <a:gd name="T23" fmla="*/ 614 h 3004"/>
                <a:gd name="T24" fmla="*/ 3002 w 3008"/>
                <a:gd name="T25" fmla="*/ 648 h 3004"/>
                <a:gd name="T26" fmla="*/ 3008 w 3008"/>
                <a:gd name="T27" fmla="*/ 682 h 3004"/>
                <a:gd name="T28" fmla="*/ 3002 w 3008"/>
                <a:gd name="T29" fmla="*/ 718 h 3004"/>
                <a:gd name="T30" fmla="*/ 2990 w 3008"/>
                <a:gd name="T31" fmla="*/ 750 h 3004"/>
                <a:gd name="T32" fmla="*/ 2968 w 3008"/>
                <a:gd name="T33" fmla="*/ 779 h 3004"/>
                <a:gd name="T34" fmla="*/ 780 w 3008"/>
                <a:gd name="T35" fmla="*/ 2964 h 3004"/>
                <a:gd name="T36" fmla="*/ 752 w 3008"/>
                <a:gd name="T37" fmla="*/ 2986 h 3004"/>
                <a:gd name="T38" fmla="*/ 720 w 3008"/>
                <a:gd name="T39" fmla="*/ 3000 h 3004"/>
                <a:gd name="T40" fmla="*/ 684 w 3008"/>
                <a:gd name="T41" fmla="*/ 3004 h 3004"/>
                <a:gd name="T42" fmla="*/ 138 w 3008"/>
                <a:gd name="T43" fmla="*/ 3004 h 3004"/>
                <a:gd name="T44" fmla="*/ 102 w 3008"/>
                <a:gd name="T45" fmla="*/ 3000 h 3004"/>
                <a:gd name="T46" fmla="*/ 68 w 3008"/>
                <a:gd name="T47" fmla="*/ 2986 h 3004"/>
                <a:gd name="T48" fmla="*/ 42 w 3008"/>
                <a:gd name="T49" fmla="*/ 2964 h 3004"/>
                <a:gd name="T50" fmla="*/ 20 w 3008"/>
                <a:gd name="T51" fmla="*/ 2936 h 3004"/>
                <a:gd name="T52" fmla="*/ 6 w 3008"/>
                <a:gd name="T53" fmla="*/ 2904 h 3004"/>
                <a:gd name="T54" fmla="*/ 0 w 3008"/>
                <a:gd name="T55" fmla="*/ 2867 h 3004"/>
                <a:gd name="T56" fmla="*/ 0 w 3008"/>
                <a:gd name="T57" fmla="*/ 2320 h 3004"/>
                <a:gd name="T58" fmla="*/ 6 w 3008"/>
                <a:gd name="T59" fmla="*/ 2286 h 3004"/>
                <a:gd name="T60" fmla="*/ 20 w 3008"/>
                <a:gd name="T61" fmla="*/ 2253 h 3004"/>
                <a:gd name="T62" fmla="*/ 40 w 3008"/>
                <a:gd name="T63" fmla="*/ 2225 h 3004"/>
                <a:gd name="T64" fmla="*/ 2228 w 3008"/>
                <a:gd name="T65" fmla="*/ 40 h 3004"/>
                <a:gd name="T66" fmla="*/ 2256 w 3008"/>
                <a:gd name="T67" fmla="*/ 16 h 3004"/>
                <a:gd name="T68" fmla="*/ 2290 w 3008"/>
                <a:gd name="T69" fmla="*/ 4 h 3004"/>
                <a:gd name="T70" fmla="*/ 2324 w 3008"/>
                <a:gd name="T71" fmla="*/ 0 h 3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8" h="3004">
                  <a:moveTo>
                    <a:pt x="2324" y="329"/>
                  </a:moveTo>
                  <a:lnTo>
                    <a:pt x="274" y="2378"/>
                  </a:lnTo>
                  <a:lnTo>
                    <a:pt x="274" y="2731"/>
                  </a:lnTo>
                  <a:lnTo>
                    <a:pt x="629" y="2731"/>
                  </a:lnTo>
                  <a:lnTo>
                    <a:pt x="2677" y="682"/>
                  </a:lnTo>
                  <a:lnTo>
                    <a:pt x="2324" y="329"/>
                  </a:lnTo>
                  <a:close/>
                  <a:moveTo>
                    <a:pt x="2324" y="0"/>
                  </a:moveTo>
                  <a:lnTo>
                    <a:pt x="2360" y="4"/>
                  </a:lnTo>
                  <a:lnTo>
                    <a:pt x="2392" y="16"/>
                  </a:lnTo>
                  <a:lnTo>
                    <a:pt x="2422" y="40"/>
                  </a:lnTo>
                  <a:lnTo>
                    <a:pt x="2968" y="586"/>
                  </a:lnTo>
                  <a:lnTo>
                    <a:pt x="2990" y="614"/>
                  </a:lnTo>
                  <a:lnTo>
                    <a:pt x="3002" y="648"/>
                  </a:lnTo>
                  <a:lnTo>
                    <a:pt x="3008" y="682"/>
                  </a:lnTo>
                  <a:lnTo>
                    <a:pt x="3002" y="718"/>
                  </a:lnTo>
                  <a:lnTo>
                    <a:pt x="2990" y="750"/>
                  </a:lnTo>
                  <a:lnTo>
                    <a:pt x="2968" y="779"/>
                  </a:lnTo>
                  <a:lnTo>
                    <a:pt x="780" y="2964"/>
                  </a:lnTo>
                  <a:lnTo>
                    <a:pt x="752" y="2986"/>
                  </a:lnTo>
                  <a:lnTo>
                    <a:pt x="720" y="3000"/>
                  </a:lnTo>
                  <a:lnTo>
                    <a:pt x="684" y="3004"/>
                  </a:lnTo>
                  <a:lnTo>
                    <a:pt x="138" y="3004"/>
                  </a:lnTo>
                  <a:lnTo>
                    <a:pt x="102" y="3000"/>
                  </a:lnTo>
                  <a:lnTo>
                    <a:pt x="68" y="2986"/>
                  </a:lnTo>
                  <a:lnTo>
                    <a:pt x="42" y="2964"/>
                  </a:lnTo>
                  <a:lnTo>
                    <a:pt x="20" y="2936"/>
                  </a:lnTo>
                  <a:lnTo>
                    <a:pt x="6" y="2904"/>
                  </a:lnTo>
                  <a:lnTo>
                    <a:pt x="0" y="2867"/>
                  </a:lnTo>
                  <a:lnTo>
                    <a:pt x="0" y="2320"/>
                  </a:lnTo>
                  <a:lnTo>
                    <a:pt x="6" y="2286"/>
                  </a:lnTo>
                  <a:lnTo>
                    <a:pt x="20" y="2253"/>
                  </a:lnTo>
                  <a:lnTo>
                    <a:pt x="40" y="2225"/>
                  </a:lnTo>
                  <a:lnTo>
                    <a:pt x="2228" y="40"/>
                  </a:lnTo>
                  <a:lnTo>
                    <a:pt x="2256" y="16"/>
                  </a:lnTo>
                  <a:lnTo>
                    <a:pt x="2290" y="4"/>
                  </a:lnTo>
                  <a:lnTo>
                    <a:pt x="232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49" name="Freeform 201">
              <a:extLst>
                <a:ext uri="{FF2B5EF4-FFF2-40B4-BE49-F238E27FC236}">
                  <a16:creationId xmlns:a16="http://schemas.microsoft.com/office/drawing/2014/main" id="{D4EE0E61-1FBC-49CA-A8D9-CC8797A69A82}"/>
                </a:ext>
              </a:extLst>
            </p:cNvPr>
            <p:cNvSpPr>
              <a:spLocks/>
            </p:cNvSpPr>
            <p:nvPr/>
          </p:nvSpPr>
          <p:spPr bwMode="auto">
            <a:xfrm>
              <a:off x="11368088" y="3398838"/>
              <a:ext cx="650875" cy="650875"/>
            </a:xfrm>
            <a:custGeom>
              <a:avLst/>
              <a:gdLst>
                <a:gd name="T0" fmla="*/ 135 w 820"/>
                <a:gd name="T1" fmla="*/ 0 h 820"/>
                <a:gd name="T2" fmla="*/ 169 w 820"/>
                <a:gd name="T3" fmla="*/ 4 h 820"/>
                <a:gd name="T4" fmla="*/ 203 w 820"/>
                <a:gd name="T5" fmla="*/ 18 h 820"/>
                <a:gd name="T6" fmla="*/ 231 w 820"/>
                <a:gd name="T7" fmla="*/ 40 h 820"/>
                <a:gd name="T8" fmla="*/ 780 w 820"/>
                <a:gd name="T9" fmla="*/ 586 h 820"/>
                <a:gd name="T10" fmla="*/ 802 w 820"/>
                <a:gd name="T11" fmla="*/ 614 h 820"/>
                <a:gd name="T12" fmla="*/ 814 w 820"/>
                <a:gd name="T13" fmla="*/ 648 h 820"/>
                <a:gd name="T14" fmla="*/ 820 w 820"/>
                <a:gd name="T15" fmla="*/ 682 h 820"/>
                <a:gd name="T16" fmla="*/ 814 w 820"/>
                <a:gd name="T17" fmla="*/ 718 h 820"/>
                <a:gd name="T18" fmla="*/ 802 w 820"/>
                <a:gd name="T19" fmla="*/ 750 h 820"/>
                <a:gd name="T20" fmla="*/ 780 w 820"/>
                <a:gd name="T21" fmla="*/ 780 h 820"/>
                <a:gd name="T22" fmla="*/ 750 w 820"/>
                <a:gd name="T23" fmla="*/ 802 h 820"/>
                <a:gd name="T24" fmla="*/ 718 w 820"/>
                <a:gd name="T25" fmla="*/ 816 h 820"/>
                <a:gd name="T26" fmla="*/ 682 w 820"/>
                <a:gd name="T27" fmla="*/ 820 h 820"/>
                <a:gd name="T28" fmla="*/ 648 w 820"/>
                <a:gd name="T29" fmla="*/ 816 h 820"/>
                <a:gd name="T30" fmla="*/ 614 w 820"/>
                <a:gd name="T31" fmla="*/ 802 h 820"/>
                <a:gd name="T32" fmla="*/ 586 w 820"/>
                <a:gd name="T33" fmla="*/ 780 h 820"/>
                <a:gd name="T34" fmla="*/ 40 w 820"/>
                <a:gd name="T35" fmla="*/ 233 h 820"/>
                <a:gd name="T36" fmla="*/ 16 w 820"/>
                <a:gd name="T37" fmla="*/ 204 h 820"/>
                <a:gd name="T38" fmla="*/ 4 w 820"/>
                <a:gd name="T39" fmla="*/ 172 h 820"/>
                <a:gd name="T40" fmla="*/ 0 w 820"/>
                <a:gd name="T41" fmla="*/ 136 h 820"/>
                <a:gd name="T42" fmla="*/ 4 w 820"/>
                <a:gd name="T43" fmla="*/ 102 h 820"/>
                <a:gd name="T44" fmla="*/ 16 w 820"/>
                <a:gd name="T45" fmla="*/ 68 h 820"/>
                <a:gd name="T46" fmla="*/ 40 w 820"/>
                <a:gd name="T47" fmla="*/ 40 h 820"/>
                <a:gd name="T48" fmla="*/ 68 w 820"/>
                <a:gd name="T49" fmla="*/ 18 h 820"/>
                <a:gd name="T50" fmla="*/ 101 w 820"/>
                <a:gd name="T51" fmla="*/ 4 h 820"/>
                <a:gd name="T52" fmla="*/ 135 w 820"/>
                <a:gd name="T53"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0" h="820">
                  <a:moveTo>
                    <a:pt x="135" y="0"/>
                  </a:moveTo>
                  <a:lnTo>
                    <a:pt x="169" y="4"/>
                  </a:lnTo>
                  <a:lnTo>
                    <a:pt x="203" y="18"/>
                  </a:lnTo>
                  <a:lnTo>
                    <a:pt x="231" y="40"/>
                  </a:lnTo>
                  <a:lnTo>
                    <a:pt x="780" y="586"/>
                  </a:lnTo>
                  <a:lnTo>
                    <a:pt x="802" y="614"/>
                  </a:lnTo>
                  <a:lnTo>
                    <a:pt x="814" y="648"/>
                  </a:lnTo>
                  <a:lnTo>
                    <a:pt x="820" y="682"/>
                  </a:lnTo>
                  <a:lnTo>
                    <a:pt x="814" y="718"/>
                  </a:lnTo>
                  <a:lnTo>
                    <a:pt x="802" y="750"/>
                  </a:lnTo>
                  <a:lnTo>
                    <a:pt x="780" y="780"/>
                  </a:lnTo>
                  <a:lnTo>
                    <a:pt x="750" y="802"/>
                  </a:lnTo>
                  <a:lnTo>
                    <a:pt x="718" y="816"/>
                  </a:lnTo>
                  <a:lnTo>
                    <a:pt x="682" y="820"/>
                  </a:lnTo>
                  <a:lnTo>
                    <a:pt x="648" y="816"/>
                  </a:lnTo>
                  <a:lnTo>
                    <a:pt x="614" y="802"/>
                  </a:lnTo>
                  <a:lnTo>
                    <a:pt x="586" y="780"/>
                  </a:lnTo>
                  <a:lnTo>
                    <a:pt x="40" y="233"/>
                  </a:lnTo>
                  <a:lnTo>
                    <a:pt x="16" y="204"/>
                  </a:lnTo>
                  <a:lnTo>
                    <a:pt x="4" y="172"/>
                  </a:lnTo>
                  <a:lnTo>
                    <a:pt x="0" y="136"/>
                  </a:lnTo>
                  <a:lnTo>
                    <a:pt x="4" y="102"/>
                  </a:lnTo>
                  <a:lnTo>
                    <a:pt x="16" y="68"/>
                  </a:lnTo>
                  <a:lnTo>
                    <a:pt x="40" y="40"/>
                  </a:lnTo>
                  <a:lnTo>
                    <a:pt x="68" y="18"/>
                  </a:lnTo>
                  <a:lnTo>
                    <a:pt x="101" y="4"/>
                  </a:lnTo>
                  <a:lnTo>
                    <a:pt x="135"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0" name="Freeform 202">
              <a:extLst>
                <a:ext uri="{FF2B5EF4-FFF2-40B4-BE49-F238E27FC236}">
                  <a16:creationId xmlns:a16="http://schemas.microsoft.com/office/drawing/2014/main" id="{D4FE5374-D5E1-4499-A334-853DA6B585BC}"/>
                </a:ext>
              </a:extLst>
            </p:cNvPr>
            <p:cNvSpPr>
              <a:spLocks/>
            </p:cNvSpPr>
            <p:nvPr/>
          </p:nvSpPr>
          <p:spPr bwMode="auto">
            <a:xfrm>
              <a:off x="7245351" y="146050"/>
              <a:ext cx="3905250" cy="4770438"/>
            </a:xfrm>
            <a:custGeom>
              <a:avLst/>
              <a:gdLst>
                <a:gd name="T0" fmla="*/ 1777 w 4921"/>
                <a:gd name="T1" fmla="*/ 0 h 6010"/>
                <a:gd name="T2" fmla="*/ 4783 w 4921"/>
                <a:gd name="T3" fmla="*/ 0 h 6010"/>
                <a:gd name="T4" fmla="*/ 4819 w 4921"/>
                <a:gd name="T5" fmla="*/ 6 h 6010"/>
                <a:gd name="T6" fmla="*/ 4853 w 4921"/>
                <a:gd name="T7" fmla="*/ 20 h 6010"/>
                <a:gd name="T8" fmla="*/ 4879 w 4921"/>
                <a:gd name="T9" fmla="*/ 40 h 6010"/>
                <a:gd name="T10" fmla="*/ 4901 w 4921"/>
                <a:gd name="T11" fmla="*/ 68 h 6010"/>
                <a:gd name="T12" fmla="*/ 4915 w 4921"/>
                <a:gd name="T13" fmla="*/ 102 h 6010"/>
                <a:gd name="T14" fmla="*/ 4921 w 4921"/>
                <a:gd name="T15" fmla="*/ 138 h 6010"/>
                <a:gd name="T16" fmla="*/ 4921 w 4921"/>
                <a:gd name="T17" fmla="*/ 3961 h 6010"/>
                <a:gd name="T18" fmla="*/ 4915 w 4921"/>
                <a:gd name="T19" fmla="*/ 3997 h 6010"/>
                <a:gd name="T20" fmla="*/ 4901 w 4921"/>
                <a:gd name="T21" fmla="*/ 4031 h 6010"/>
                <a:gd name="T22" fmla="*/ 4881 w 4921"/>
                <a:gd name="T23" fmla="*/ 4058 h 6010"/>
                <a:gd name="T24" fmla="*/ 4853 w 4921"/>
                <a:gd name="T25" fmla="*/ 4078 h 6010"/>
                <a:gd name="T26" fmla="*/ 4819 w 4921"/>
                <a:gd name="T27" fmla="*/ 4092 h 6010"/>
                <a:gd name="T28" fmla="*/ 4783 w 4921"/>
                <a:gd name="T29" fmla="*/ 4098 h 6010"/>
                <a:gd name="T30" fmla="*/ 4747 w 4921"/>
                <a:gd name="T31" fmla="*/ 4092 h 6010"/>
                <a:gd name="T32" fmla="*/ 4715 w 4921"/>
                <a:gd name="T33" fmla="*/ 4078 h 6010"/>
                <a:gd name="T34" fmla="*/ 4687 w 4921"/>
                <a:gd name="T35" fmla="*/ 4058 h 6010"/>
                <a:gd name="T36" fmla="*/ 4665 w 4921"/>
                <a:gd name="T37" fmla="*/ 4031 h 6010"/>
                <a:gd name="T38" fmla="*/ 4651 w 4921"/>
                <a:gd name="T39" fmla="*/ 3997 h 6010"/>
                <a:gd name="T40" fmla="*/ 4647 w 4921"/>
                <a:gd name="T41" fmla="*/ 3961 h 6010"/>
                <a:gd name="T42" fmla="*/ 4647 w 4921"/>
                <a:gd name="T43" fmla="*/ 273 h 6010"/>
                <a:gd name="T44" fmla="*/ 1833 w 4921"/>
                <a:gd name="T45" fmla="*/ 273 h 6010"/>
                <a:gd name="T46" fmla="*/ 273 w 4921"/>
                <a:gd name="T47" fmla="*/ 1832 h 6010"/>
                <a:gd name="T48" fmla="*/ 273 w 4921"/>
                <a:gd name="T49" fmla="*/ 5737 h 6010"/>
                <a:gd name="T50" fmla="*/ 3006 w 4921"/>
                <a:gd name="T51" fmla="*/ 5737 h 6010"/>
                <a:gd name="T52" fmla="*/ 3044 w 4921"/>
                <a:gd name="T53" fmla="*/ 5741 h 6010"/>
                <a:gd name="T54" fmla="*/ 3076 w 4921"/>
                <a:gd name="T55" fmla="*/ 5755 h 6010"/>
                <a:gd name="T56" fmla="*/ 3103 w 4921"/>
                <a:gd name="T57" fmla="*/ 5777 h 6010"/>
                <a:gd name="T58" fmla="*/ 3125 w 4921"/>
                <a:gd name="T59" fmla="*/ 5805 h 6010"/>
                <a:gd name="T60" fmla="*/ 3137 w 4921"/>
                <a:gd name="T61" fmla="*/ 5836 h 6010"/>
                <a:gd name="T62" fmla="*/ 3143 w 4921"/>
                <a:gd name="T63" fmla="*/ 5872 h 6010"/>
                <a:gd name="T64" fmla="*/ 3137 w 4921"/>
                <a:gd name="T65" fmla="*/ 5910 h 6010"/>
                <a:gd name="T66" fmla="*/ 3125 w 4921"/>
                <a:gd name="T67" fmla="*/ 5942 h 6010"/>
                <a:gd name="T68" fmla="*/ 3103 w 4921"/>
                <a:gd name="T69" fmla="*/ 5970 h 6010"/>
                <a:gd name="T70" fmla="*/ 3076 w 4921"/>
                <a:gd name="T71" fmla="*/ 5992 h 6010"/>
                <a:gd name="T72" fmla="*/ 3044 w 4921"/>
                <a:gd name="T73" fmla="*/ 6004 h 6010"/>
                <a:gd name="T74" fmla="*/ 3006 w 4921"/>
                <a:gd name="T75" fmla="*/ 6010 h 6010"/>
                <a:gd name="T76" fmla="*/ 138 w 4921"/>
                <a:gd name="T77" fmla="*/ 6010 h 6010"/>
                <a:gd name="T78" fmla="*/ 100 w 4921"/>
                <a:gd name="T79" fmla="*/ 6004 h 6010"/>
                <a:gd name="T80" fmla="*/ 68 w 4921"/>
                <a:gd name="T81" fmla="*/ 5992 h 6010"/>
                <a:gd name="T82" fmla="*/ 40 w 4921"/>
                <a:gd name="T83" fmla="*/ 5970 h 6010"/>
                <a:gd name="T84" fmla="*/ 18 w 4921"/>
                <a:gd name="T85" fmla="*/ 5942 h 6010"/>
                <a:gd name="T86" fmla="*/ 4 w 4921"/>
                <a:gd name="T87" fmla="*/ 5910 h 6010"/>
                <a:gd name="T88" fmla="*/ 0 w 4921"/>
                <a:gd name="T89" fmla="*/ 5872 h 6010"/>
                <a:gd name="T90" fmla="*/ 0 w 4921"/>
                <a:gd name="T91" fmla="*/ 1776 h 6010"/>
                <a:gd name="T92" fmla="*/ 4 w 4921"/>
                <a:gd name="T93" fmla="*/ 1740 h 6010"/>
                <a:gd name="T94" fmla="*/ 18 w 4921"/>
                <a:gd name="T95" fmla="*/ 1708 h 6010"/>
                <a:gd name="T96" fmla="*/ 40 w 4921"/>
                <a:gd name="T97" fmla="*/ 1678 h 6010"/>
                <a:gd name="T98" fmla="*/ 1679 w 4921"/>
                <a:gd name="T99" fmla="*/ 40 h 6010"/>
                <a:gd name="T100" fmla="*/ 1707 w 4921"/>
                <a:gd name="T101" fmla="*/ 18 h 6010"/>
                <a:gd name="T102" fmla="*/ 1741 w 4921"/>
                <a:gd name="T103" fmla="*/ 6 h 6010"/>
                <a:gd name="T104" fmla="*/ 1777 w 4921"/>
                <a:gd name="T105" fmla="*/ 0 h 6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21" h="6010">
                  <a:moveTo>
                    <a:pt x="1777" y="0"/>
                  </a:moveTo>
                  <a:lnTo>
                    <a:pt x="4783" y="0"/>
                  </a:lnTo>
                  <a:lnTo>
                    <a:pt x="4819" y="6"/>
                  </a:lnTo>
                  <a:lnTo>
                    <a:pt x="4853" y="20"/>
                  </a:lnTo>
                  <a:lnTo>
                    <a:pt x="4879" y="40"/>
                  </a:lnTo>
                  <a:lnTo>
                    <a:pt x="4901" y="68"/>
                  </a:lnTo>
                  <a:lnTo>
                    <a:pt x="4915" y="102"/>
                  </a:lnTo>
                  <a:lnTo>
                    <a:pt x="4921" y="138"/>
                  </a:lnTo>
                  <a:lnTo>
                    <a:pt x="4921" y="3961"/>
                  </a:lnTo>
                  <a:lnTo>
                    <a:pt x="4915" y="3997"/>
                  </a:lnTo>
                  <a:lnTo>
                    <a:pt x="4901" y="4031"/>
                  </a:lnTo>
                  <a:lnTo>
                    <a:pt x="4881" y="4058"/>
                  </a:lnTo>
                  <a:lnTo>
                    <a:pt x="4853" y="4078"/>
                  </a:lnTo>
                  <a:lnTo>
                    <a:pt x="4819" y="4092"/>
                  </a:lnTo>
                  <a:lnTo>
                    <a:pt x="4783" y="4098"/>
                  </a:lnTo>
                  <a:lnTo>
                    <a:pt x="4747" y="4092"/>
                  </a:lnTo>
                  <a:lnTo>
                    <a:pt x="4715" y="4078"/>
                  </a:lnTo>
                  <a:lnTo>
                    <a:pt x="4687" y="4058"/>
                  </a:lnTo>
                  <a:lnTo>
                    <a:pt x="4665" y="4031"/>
                  </a:lnTo>
                  <a:lnTo>
                    <a:pt x="4651" y="3997"/>
                  </a:lnTo>
                  <a:lnTo>
                    <a:pt x="4647" y="3961"/>
                  </a:lnTo>
                  <a:lnTo>
                    <a:pt x="4647" y="273"/>
                  </a:lnTo>
                  <a:lnTo>
                    <a:pt x="1833" y="273"/>
                  </a:lnTo>
                  <a:lnTo>
                    <a:pt x="273" y="1832"/>
                  </a:lnTo>
                  <a:lnTo>
                    <a:pt x="273" y="5737"/>
                  </a:lnTo>
                  <a:lnTo>
                    <a:pt x="3006" y="5737"/>
                  </a:lnTo>
                  <a:lnTo>
                    <a:pt x="3044" y="5741"/>
                  </a:lnTo>
                  <a:lnTo>
                    <a:pt x="3076" y="5755"/>
                  </a:lnTo>
                  <a:lnTo>
                    <a:pt x="3103" y="5777"/>
                  </a:lnTo>
                  <a:lnTo>
                    <a:pt x="3125" y="5805"/>
                  </a:lnTo>
                  <a:lnTo>
                    <a:pt x="3137" y="5836"/>
                  </a:lnTo>
                  <a:lnTo>
                    <a:pt x="3143" y="5872"/>
                  </a:lnTo>
                  <a:lnTo>
                    <a:pt x="3137" y="5910"/>
                  </a:lnTo>
                  <a:lnTo>
                    <a:pt x="3125" y="5942"/>
                  </a:lnTo>
                  <a:lnTo>
                    <a:pt x="3103" y="5970"/>
                  </a:lnTo>
                  <a:lnTo>
                    <a:pt x="3076" y="5992"/>
                  </a:lnTo>
                  <a:lnTo>
                    <a:pt x="3044" y="6004"/>
                  </a:lnTo>
                  <a:lnTo>
                    <a:pt x="3006" y="6010"/>
                  </a:lnTo>
                  <a:lnTo>
                    <a:pt x="138" y="6010"/>
                  </a:lnTo>
                  <a:lnTo>
                    <a:pt x="100" y="6004"/>
                  </a:lnTo>
                  <a:lnTo>
                    <a:pt x="68" y="5992"/>
                  </a:lnTo>
                  <a:lnTo>
                    <a:pt x="40" y="5970"/>
                  </a:lnTo>
                  <a:lnTo>
                    <a:pt x="18" y="5942"/>
                  </a:lnTo>
                  <a:lnTo>
                    <a:pt x="4" y="5910"/>
                  </a:lnTo>
                  <a:lnTo>
                    <a:pt x="0" y="5872"/>
                  </a:lnTo>
                  <a:lnTo>
                    <a:pt x="0" y="1776"/>
                  </a:lnTo>
                  <a:lnTo>
                    <a:pt x="4" y="1740"/>
                  </a:lnTo>
                  <a:lnTo>
                    <a:pt x="18" y="1708"/>
                  </a:lnTo>
                  <a:lnTo>
                    <a:pt x="40" y="1678"/>
                  </a:lnTo>
                  <a:lnTo>
                    <a:pt x="1679" y="40"/>
                  </a:lnTo>
                  <a:lnTo>
                    <a:pt x="1707" y="18"/>
                  </a:lnTo>
                  <a:lnTo>
                    <a:pt x="1741" y="6"/>
                  </a:lnTo>
                  <a:lnTo>
                    <a:pt x="177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1" name="Freeform 203">
              <a:extLst>
                <a:ext uri="{FF2B5EF4-FFF2-40B4-BE49-F238E27FC236}">
                  <a16:creationId xmlns:a16="http://schemas.microsoft.com/office/drawing/2014/main" id="{D2F09A4F-645F-4A6E-95F7-31F269E20865}"/>
                </a:ext>
              </a:extLst>
            </p:cNvPr>
            <p:cNvSpPr>
              <a:spLocks/>
            </p:cNvSpPr>
            <p:nvPr/>
          </p:nvSpPr>
          <p:spPr bwMode="auto">
            <a:xfrm>
              <a:off x="7245351" y="146050"/>
              <a:ext cx="1517650" cy="1517650"/>
            </a:xfrm>
            <a:custGeom>
              <a:avLst/>
              <a:gdLst>
                <a:gd name="T0" fmla="*/ 1777 w 1913"/>
                <a:gd name="T1" fmla="*/ 0 h 1912"/>
                <a:gd name="T2" fmla="*/ 1813 w 1913"/>
                <a:gd name="T3" fmla="*/ 6 h 1912"/>
                <a:gd name="T4" fmla="*/ 1845 w 1913"/>
                <a:gd name="T5" fmla="*/ 20 h 1912"/>
                <a:gd name="T6" fmla="*/ 1873 w 1913"/>
                <a:gd name="T7" fmla="*/ 40 h 1912"/>
                <a:gd name="T8" fmla="*/ 1895 w 1913"/>
                <a:gd name="T9" fmla="*/ 68 h 1912"/>
                <a:gd name="T10" fmla="*/ 1909 w 1913"/>
                <a:gd name="T11" fmla="*/ 102 h 1912"/>
                <a:gd name="T12" fmla="*/ 1913 w 1913"/>
                <a:gd name="T13" fmla="*/ 138 h 1912"/>
                <a:gd name="T14" fmla="*/ 1913 w 1913"/>
                <a:gd name="T15" fmla="*/ 1776 h 1912"/>
                <a:gd name="T16" fmla="*/ 1909 w 1913"/>
                <a:gd name="T17" fmla="*/ 1812 h 1912"/>
                <a:gd name="T18" fmla="*/ 1895 w 1913"/>
                <a:gd name="T19" fmla="*/ 1844 h 1912"/>
                <a:gd name="T20" fmla="*/ 1873 w 1913"/>
                <a:gd name="T21" fmla="*/ 1872 h 1912"/>
                <a:gd name="T22" fmla="*/ 1845 w 1913"/>
                <a:gd name="T23" fmla="*/ 1894 h 1912"/>
                <a:gd name="T24" fmla="*/ 1813 w 1913"/>
                <a:gd name="T25" fmla="*/ 1908 h 1912"/>
                <a:gd name="T26" fmla="*/ 1777 w 1913"/>
                <a:gd name="T27" fmla="*/ 1912 h 1912"/>
                <a:gd name="T28" fmla="*/ 138 w 1913"/>
                <a:gd name="T29" fmla="*/ 1912 h 1912"/>
                <a:gd name="T30" fmla="*/ 100 w 1913"/>
                <a:gd name="T31" fmla="*/ 1908 h 1912"/>
                <a:gd name="T32" fmla="*/ 68 w 1913"/>
                <a:gd name="T33" fmla="*/ 1894 h 1912"/>
                <a:gd name="T34" fmla="*/ 40 w 1913"/>
                <a:gd name="T35" fmla="*/ 1872 h 1912"/>
                <a:gd name="T36" fmla="*/ 18 w 1913"/>
                <a:gd name="T37" fmla="*/ 1844 h 1912"/>
                <a:gd name="T38" fmla="*/ 4 w 1913"/>
                <a:gd name="T39" fmla="*/ 1812 h 1912"/>
                <a:gd name="T40" fmla="*/ 0 w 1913"/>
                <a:gd name="T41" fmla="*/ 1776 h 1912"/>
                <a:gd name="T42" fmla="*/ 4 w 1913"/>
                <a:gd name="T43" fmla="*/ 1740 h 1912"/>
                <a:gd name="T44" fmla="*/ 18 w 1913"/>
                <a:gd name="T45" fmla="*/ 1706 h 1912"/>
                <a:gd name="T46" fmla="*/ 40 w 1913"/>
                <a:gd name="T47" fmla="*/ 1678 h 1912"/>
                <a:gd name="T48" fmla="*/ 68 w 1913"/>
                <a:gd name="T49" fmla="*/ 1658 h 1912"/>
                <a:gd name="T50" fmla="*/ 100 w 1913"/>
                <a:gd name="T51" fmla="*/ 1644 h 1912"/>
                <a:gd name="T52" fmla="*/ 138 w 1913"/>
                <a:gd name="T53" fmla="*/ 1639 h 1912"/>
                <a:gd name="T54" fmla="*/ 1640 w 1913"/>
                <a:gd name="T55" fmla="*/ 1639 h 1912"/>
                <a:gd name="T56" fmla="*/ 1640 w 1913"/>
                <a:gd name="T57" fmla="*/ 138 h 1912"/>
                <a:gd name="T58" fmla="*/ 1645 w 1913"/>
                <a:gd name="T59" fmla="*/ 102 h 1912"/>
                <a:gd name="T60" fmla="*/ 1659 w 1913"/>
                <a:gd name="T61" fmla="*/ 68 h 1912"/>
                <a:gd name="T62" fmla="*/ 1679 w 1913"/>
                <a:gd name="T63" fmla="*/ 40 h 1912"/>
                <a:gd name="T64" fmla="*/ 1707 w 1913"/>
                <a:gd name="T65" fmla="*/ 20 h 1912"/>
                <a:gd name="T66" fmla="*/ 1741 w 1913"/>
                <a:gd name="T67" fmla="*/ 6 h 1912"/>
                <a:gd name="T68" fmla="*/ 1777 w 1913"/>
                <a:gd name="T69" fmla="*/ 0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13" h="1912">
                  <a:moveTo>
                    <a:pt x="1777" y="0"/>
                  </a:moveTo>
                  <a:lnTo>
                    <a:pt x="1813" y="6"/>
                  </a:lnTo>
                  <a:lnTo>
                    <a:pt x="1845" y="20"/>
                  </a:lnTo>
                  <a:lnTo>
                    <a:pt x="1873" y="40"/>
                  </a:lnTo>
                  <a:lnTo>
                    <a:pt x="1895" y="68"/>
                  </a:lnTo>
                  <a:lnTo>
                    <a:pt x="1909" y="102"/>
                  </a:lnTo>
                  <a:lnTo>
                    <a:pt x="1913" y="138"/>
                  </a:lnTo>
                  <a:lnTo>
                    <a:pt x="1913" y="1776"/>
                  </a:lnTo>
                  <a:lnTo>
                    <a:pt x="1909" y="1812"/>
                  </a:lnTo>
                  <a:lnTo>
                    <a:pt x="1895" y="1844"/>
                  </a:lnTo>
                  <a:lnTo>
                    <a:pt x="1873" y="1872"/>
                  </a:lnTo>
                  <a:lnTo>
                    <a:pt x="1845" y="1894"/>
                  </a:lnTo>
                  <a:lnTo>
                    <a:pt x="1813" y="1908"/>
                  </a:lnTo>
                  <a:lnTo>
                    <a:pt x="1777" y="1912"/>
                  </a:lnTo>
                  <a:lnTo>
                    <a:pt x="138" y="1912"/>
                  </a:lnTo>
                  <a:lnTo>
                    <a:pt x="100" y="1908"/>
                  </a:lnTo>
                  <a:lnTo>
                    <a:pt x="68" y="1894"/>
                  </a:lnTo>
                  <a:lnTo>
                    <a:pt x="40" y="1872"/>
                  </a:lnTo>
                  <a:lnTo>
                    <a:pt x="18" y="1844"/>
                  </a:lnTo>
                  <a:lnTo>
                    <a:pt x="4" y="1812"/>
                  </a:lnTo>
                  <a:lnTo>
                    <a:pt x="0" y="1776"/>
                  </a:lnTo>
                  <a:lnTo>
                    <a:pt x="4" y="1740"/>
                  </a:lnTo>
                  <a:lnTo>
                    <a:pt x="18" y="1706"/>
                  </a:lnTo>
                  <a:lnTo>
                    <a:pt x="40" y="1678"/>
                  </a:lnTo>
                  <a:lnTo>
                    <a:pt x="68" y="1658"/>
                  </a:lnTo>
                  <a:lnTo>
                    <a:pt x="100" y="1644"/>
                  </a:lnTo>
                  <a:lnTo>
                    <a:pt x="138" y="1639"/>
                  </a:lnTo>
                  <a:lnTo>
                    <a:pt x="1640" y="1639"/>
                  </a:lnTo>
                  <a:lnTo>
                    <a:pt x="1640" y="138"/>
                  </a:lnTo>
                  <a:lnTo>
                    <a:pt x="1645" y="102"/>
                  </a:lnTo>
                  <a:lnTo>
                    <a:pt x="1659" y="68"/>
                  </a:lnTo>
                  <a:lnTo>
                    <a:pt x="1679" y="40"/>
                  </a:lnTo>
                  <a:lnTo>
                    <a:pt x="1707" y="20"/>
                  </a:lnTo>
                  <a:lnTo>
                    <a:pt x="1741" y="6"/>
                  </a:lnTo>
                  <a:lnTo>
                    <a:pt x="177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2" name="Freeform 204">
              <a:extLst>
                <a:ext uri="{FF2B5EF4-FFF2-40B4-BE49-F238E27FC236}">
                  <a16:creationId xmlns:a16="http://schemas.microsoft.com/office/drawing/2014/main" id="{325DA702-BF5F-48C5-AD47-0060643F6B77}"/>
                </a:ext>
              </a:extLst>
            </p:cNvPr>
            <p:cNvSpPr>
              <a:spLocks/>
            </p:cNvSpPr>
            <p:nvPr/>
          </p:nvSpPr>
          <p:spPr bwMode="auto">
            <a:xfrm>
              <a:off x="9413876" y="1012825"/>
              <a:ext cx="1084263" cy="1301750"/>
            </a:xfrm>
            <a:custGeom>
              <a:avLst/>
              <a:gdLst>
                <a:gd name="T0" fmla="*/ 859 w 1366"/>
                <a:gd name="T1" fmla="*/ 16 h 1641"/>
                <a:gd name="T2" fmla="*/ 1087 w 1366"/>
                <a:gd name="T3" fmla="*/ 90 h 1641"/>
                <a:gd name="T4" fmla="*/ 1258 w 1366"/>
                <a:gd name="T5" fmla="*/ 216 h 1641"/>
                <a:gd name="T6" fmla="*/ 1354 w 1366"/>
                <a:gd name="T7" fmla="*/ 381 h 1641"/>
                <a:gd name="T8" fmla="*/ 1354 w 1366"/>
                <a:gd name="T9" fmla="*/ 515 h 1641"/>
                <a:gd name="T10" fmla="*/ 1280 w 1366"/>
                <a:gd name="T11" fmla="*/ 584 h 1641"/>
                <a:gd name="T12" fmla="*/ 1172 w 1366"/>
                <a:gd name="T13" fmla="*/ 580 h 1641"/>
                <a:gd name="T14" fmla="*/ 1102 w 1366"/>
                <a:gd name="T15" fmla="*/ 507 h 1641"/>
                <a:gd name="T16" fmla="*/ 1065 w 1366"/>
                <a:gd name="T17" fmla="*/ 409 h 1641"/>
                <a:gd name="T18" fmla="*/ 947 w 1366"/>
                <a:gd name="T19" fmla="*/ 325 h 1641"/>
                <a:gd name="T20" fmla="*/ 757 w 1366"/>
                <a:gd name="T21" fmla="*/ 277 h 1641"/>
                <a:gd name="T22" fmla="*/ 538 w 1366"/>
                <a:gd name="T23" fmla="*/ 289 h 1641"/>
                <a:gd name="T24" fmla="*/ 369 w 1366"/>
                <a:gd name="T25" fmla="*/ 355 h 1641"/>
                <a:gd name="T26" fmla="*/ 281 w 1366"/>
                <a:gd name="T27" fmla="*/ 447 h 1641"/>
                <a:gd name="T28" fmla="*/ 281 w 1366"/>
                <a:gd name="T29" fmla="*/ 517 h 1641"/>
                <a:gd name="T30" fmla="*/ 335 w 1366"/>
                <a:gd name="T31" fmla="*/ 574 h 1641"/>
                <a:gd name="T32" fmla="*/ 458 w 1366"/>
                <a:gd name="T33" fmla="*/ 632 h 1641"/>
                <a:gd name="T34" fmla="*/ 678 w 1366"/>
                <a:gd name="T35" fmla="*/ 682 h 1641"/>
                <a:gd name="T36" fmla="*/ 690 w 1366"/>
                <a:gd name="T37" fmla="*/ 684 h 1641"/>
                <a:gd name="T38" fmla="*/ 706 w 1366"/>
                <a:gd name="T39" fmla="*/ 686 h 1641"/>
                <a:gd name="T40" fmla="*/ 777 w 1366"/>
                <a:gd name="T41" fmla="*/ 698 h 1641"/>
                <a:gd name="T42" fmla="*/ 911 w 1366"/>
                <a:gd name="T43" fmla="*/ 726 h 1641"/>
                <a:gd name="T44" fmla="*/ 1057 w 1366"/>
                <a:gd name="T45" fmla="*/ 772 h 1641"/>
                <a:gd name="T46" fmla="*/ 1196 w 1366"/>
                <a:gd name="T47" fmla="*/ 846 h 1641"/>
                <a:gd name="T48" fmla="*/ 1304 w 1366"/>
                <a:gd name="T49" fmla="*/ 953 h 1641"/>
                <a:gd name="T50" fmla="*/ 1362 w 1366"/>
                <a:gd name="T51" fmla="*/ 1103 h 1641"/>
                <a:gd name="T52" fmla="*/ 1342 w 1366"/>
                <a:gd name="T53" fmla="*/ 1290 h 1641"/>
                <a:gd name="T54" fmla="*/ 1226 w 1366"/>
                <a:gd name="T55" fmla="*/ 1455 h 1641"/>
                <a:gd name="T56" fmla="*/ 1031 w 1366"/>
                <a:gd name="T57" fmla="*/ 1575 h 1641"/>
                <a:gd name="T58" fmla="*/ 777 w 1366"/>
                <a:gd name="T59" fmla="*/ 1635 h 1641"/>
                <a:gd name="T60" fmla="*/ 508 w 1366"/>
                <a:gd name="T61" fmla="*/ 1625 h 1641"/>
                <a:gd name="T62" fmla="*/ 279 w 1366"/>
                <a:gd name="T63" fmla="*/ 1549 h 1641"/>
                <a:gd name="T64" fmla="*/ 109 w 1366"/>
                <a:gd name="T65" fmla="*/ 1424 h 1641"/>
                <a:gd name="T66" fmla="*/ 13 w 1366"/>
                <a:gd name="T67" fmla="*/ 1258 h 1641"/>
                <a:gd name="T68" fmla="*/ 13 w 1366"/>
                <a:gd name="T69" fmla="*/ 1127 h 1641"/>
                <a:gd name="T70" fmla="*/ 87 w 1366"/>
                <a:gd name="T71" fmla="*/ 1057 h 1641"/>
                <a:gd name="T72" fmla="*/ 195 w 1366"/>
                <a:gd name="T73" fmla="*/ 1061 h 1641"/>
                <a:gd name="T74" fmla="*/ 265 w 1366"/>
                <a:gd name="T75" fmla="*/ 1135 h 1641"/>
                <a:gd name="T76" fmla="*/ 303 w 1366"/>
                <a:gd name="T77" fmla="*/ 1232 h 1641"/>
                <a:gd name="T78" fmla="*/ 420 w 1366"/>
                <a:gd name="T79" fmla="*/ 1316 h 1641"/>
                <a:gd name="T80" fmla="*/ 608 w 1366"/>
                <a:gd name="T81" fmla="*/ 1364 h 1641"/>
                <a:gd name="T82" fmla="*/ 827 w 1366"/>
                <a:gd name="T83" fmla="*/ 1352 h 1641"/>
                <a:gd name="T84" fmla="*/ 999 w 1366"/>
                <a:gd name="T85" fmla="*/ 1286 h 1641"/>
                <a:gd name="T86" fmla="*/ 1087 w 1366"/>
                <a:gd name="T87" fmla="*/ 1194 h 1641"/>
                <a:gd name="T88" fmla="*/ 1085 w 1366"/>
                <a:gd name="T89" fmla="*/ 1125 h 1641"/>
                <a:gd name="T90" fmla="*/ 1033 w 1366"/>
                <a:gd name="T91" fmla="*/ 1067 h 1641"/>
                <a:gd name="T92" fmla="*/ 907 w 1366"/>
                <a:gd name="T93" fmla="*/ 1009 h 1641"/>
                <a:gd name="T94" fmla="*/ 690 w 1366"/>
                <a:gd name="T95" fmla="*/ 959 h 1641"/>
                <a:gd name="T96" fmla="*/ 678 w 1366"/>
                <a:gd name="T97" fmla="*/ 957 h 1641"/>
                <a:gd name="T98" fmla="*/ 662 w 1366"/>
                <a:gd name="T99" fmla="*/ 955 h 1641"/>
                <a:gd name="T100" fmla="*/ 590 w 1366"/>
                <a:gd name="T101" fmla="*/ 943 h 1641"/>
                <a:gd name="T102" fmla="*/ 456 w 1366"/>
                <a:gd name="T103" fmla="*/ 915 h 1641"/>
                <a:gd name="T104" fmla="*/ 311 w 1366"/>
                <a:gd name="T105" fmla="*/ 869 h 1641"/>
                <a:gd name="T106" fmla="*/ 171 w 1366"/>
                <a:gd name="T107" fmla="*/ 794 h 1641"/>
                <a:gd name="T108" fmla="*/ 63 w 1366"/>
                <a:gd name="T109" fmla="*/ 686 h 1641"/>
                <a:gd name="T110" fmla="*/ 4 w 1366"/>
                <a:gd name="T111" fmla="*/ 539 h 1641"/>
                <a:gd name="T112" fmla="*/ 23 w 1366"/>
                <a:gd name="T113" fmla="*/ 351 h 1641"/>
                <a:gd name="T114" fmla="*/ 141 w 1366"/>
                <a:gd name="T115" fmla="*/ 186 h 1641"/>
                <a:gd name="T116" fmla="*/ 337 w 1366"/>
                <a:gd name="T117" fmla="*/ 66 h 1641"/>
                <a:gd name="T118" fmla="*/ 590 w 1366"/>
                <a:gd name="T119" fmla="*/ 4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6" h="1641">
                  <a:moveTo>
                    <a:pt x="684" y="0"/>
                  </a:moveTo>
                  <a:lnTo>
                    <a:pt x="773" y="4"/>
                  </a:lnTo>
                  <a:lnTo>
                    <a:pt x="859" y="16"/>
                  </a:lnTo>
                  <a:lnTo>
                    <a:pt x="941" y="34"/>
                  </a:lnTo>
                  <a:lnTo>
                    <a:pt x="1017" y="60"/>
                  </a:lnTo>
                  <a:lnTo>
                    <a:pt x="1087" y="90"/>
                  </a:lnTo>
                  <a:lnTo>
                    <a:pt x="1152" y="128"/>
                  </a:lnTo>
                  <a:lnTo>
                    <a:pt x="1208" y="170"/>
                  </a:lnTo>
                  <a:lnTo>
                    <a:pt x="1258" y="216"/>
                  </a:lnTo>
                  <a:lnTo>
                    <a:pt x="1300" y="267"/>
                  </a:lnTo>
                  <a:lnTo>
                    <a:pt x="1332" y="323"/>
                  </a:lnTo>
                  <a:lnTo>
                    <a:pt x="1354" y="381"/>
                  </a:lnTo>
                  <a:lnTo>
                    <a:pt x="1366" y="443"/>
                  </a:lnTo>
                  <a:lnTo>
                    <a:pt x="1364" y="481"/>
                  </a:lnTo>
                  <a:lnTo>
                    <a:pt x="1354" y="515"/>
                  </a:lnTo>
                  <a:lnTo>
                    <a:pt x="1336" y="545"/>
                  </a:lnTo>
                  <a:lnTo>
                    <a:pt x="1310" y="568"/>
                  </a:lnTo>
                  <a:lnTo>
                    <a:pt x="1280" y="584"/>
                  </a:lnTo>
                  <a:lnTo>
                    <a:pt x="1244" y="592"/>
                  </a:lnTo>
                  <a:lnTo>
                    <a:pt x="1206" y="592"/>
                  </a:lnTo>
                  <a:lnTo>
                    <a:pt x="1172" y="580"/>
                  </a:lnTo>
                  <a:lnTo>
                    <a:pt x="1144" y="562"/>
                  </a:lnTo>
                  <a:lnTo>
                    <a:pt x="1120" y="539"/>
                  </a:lnTo>
                  <a:lnTo>
                    <a:pt x="1102" y="507"/>
                  </a:lnTo>
                  <a:lnTo>
                    <a:pt x="1095" y="471"/>
                  </a:lnTo>
                  <a:lnTo>
                    <a:pt x="1085" y="439"/>
                  </a:lnTo>
                  <a:lnTo>
                    <a:pt x="1065" y="409"/>
                  </a:lnTo>
                  <a:lnTo>
                    <a:pt x="1035" y="379"/>
                  </a:lnTo>
                  <a:lnTo>
                    <a:pt x="995" y="351"/>
                  </a:lnTo>
                  <a:lnTo>
                    <a:pt x="947" y="325"/>
                  </a:lnTo>
                  <a:lnTo>
                    <a:pt x="891" y="305"/>
                  </a:lnTo>
                  <a:lnTo>
                    <a:pt x="827" y="287"/>
                  </a:lnTo>
                  <a:lnTo>
                    <a:pt x="757" y="277"/>
                  </a:lnTo>
                  <a:lnTo>
                    <a:pt x="684" y="273"/>
                  </a:lnTo>
                  <a:lnTo>
                    <a:pt x="608" y="277"/>
                  </a:lnTo>
                  <a:lnTo>
                    <a:pt x="538" y="289"/>
                  </a:lnTo>
                  <a:lnTo>
                    <a:pt x="474" y="305"/>
                  </a:lnTo>
                  <a:lnTo>
                    <a:pt x="418" y="329"/>
                  </a:lnTo>
                  <a:lnTo>
                    <a:pt x="369" y="355"/>
                  </a:lnTo>
                  <a:lnTo>
                    <a:pt x="329" y="383"/>
                  </a:lnTo>
                  <a:lnTo>
                    <a:pt x="299" y="415"/>
                  </a:lnTo>
                  <a:lnTo>
                    <a:pt x="281" y="447"/>
                  </a:lnTo>
                  <a:lnTo>
                    <a:pt x="273" y="479"/>
                  </a:lnTo>
                  <a:lnTo>
                    <a:pt x="275" y="497"/>
                  </a:lnTo>
                  <a:lnTo>
                    <a:pt x="281" y="517"/>
                  </a:lnTo>
                  <a:lnTo>
                    <a:pt x="293" y="535"/>
                  </a:lnTo>
                  <a:lnTo>
                    <a:pt x="311" y="554"/>
                  </a:lnTo>
                  <a:lnTo>
                    <a:pt x="335" y="574"/>
                  </a:lnTo>
                  <a:lnTo>
                    <a:pt x="367" y="594"/>
                  </a:lnTo>
                  <a:lnTo>
                    <a:pt x="408" y="614"/>
                  </a:lnTo>
                  <a:lnTo>
                    <a:pt x="458" y="632"/>
                  </a:lnTo>
                  <a:lnTo>
                    <a:pt x="520" y="650"/>
                  </a:lnTo>
                  <a:lnTo>
                    <a:pt x="594" y="666"/>
                  </a:lnTo>
                  <a:lnTo>
                    <a:pt x="678" y="682"/>
                  </a:lnTo>
                  <a:lnTo>
                    <a:pt x="680" y="682"/>
                  </a:lnTo>
                  <a:lnTo>
                    <a:pt x="684" y="682"/>
                  </a:lnTo>
                  <a:lnTo>
                    <a:pt x="690" y="684"/>
                  </a:lnTo>
                  <a:lnTo>
                    <a:pt x="696" y="684"/>
                  </a:lnTo>
                  <a:lnTo>
                    <a:pt x="702" y="686"/>
                  </a:lnTo>
                  <a:lnTo>
                    <a:pt x="706" y="686"/>
                  </a:lnTo>
                  <a:lnTo>
                    <a:pt x="708" y="686"/>
                  </a:lnTo>
                  <a:lnTo>
                    <a:pt x="739" y="692"/>
                  </a:lnTo>
                  <a:lnTo>
                    <a:pt x="777" y="698"/>
                  </a:lnTo>
                  <a:lnTo>
                    <a:pt x="819" y="704"/>
                  </a:lnTo>
                  <a:lnTo>
                    <a:pt x="863" y="714"/>
                  </a:lnTo>
                  <a:lnTo>
                    <a:pt x="911" y="726"/>
                  </a:lnTo>
                  <a:lnTo>
                    <a:pt x="959" y="738"/>
                  </a:lnTo>
                  <a:lnTo>
                    <a:pt x="1009" y="754"/>
                  </a:lnTo>
                  <a:lnTo>
                    <a:pt x="1057" y="772"/>
                  </a:lnTo>
                  <a:lnTo>
                    <a:pt x="1104" y="794"/>
                  </a:lnTo>
                  <a:lnTo>
                    <a:pt x="1150" y="818"/>
                  </a:lnTo>
                  <a:lnTo>
                    <a:pt x="1196" y="846"/>
                  </a:lnTo>
                  <a:lnTo>
                    <a:pt x="1236" y="877"/>
                  </a:lnTo>
                  <a:lnTo>
                    <a:pt x="1272" y="913"/>
                  </a:lnTo>
                  <a:lnTo>
                    <a:pt x="1304" y="953"/>
                  </a:lnTo>
                  <a:lnTo>
                    <a:pt x="1330" y="999"/>
                  </a:lnTo>
                  <a:lnTo>
                    <a:pt x="1350" y="1047"/>
                  </a:lnTo>
                  <a:lnTo>
                    <a:pt x="1362" y="1103"/>
                  </a:lnTo>
                  <a:lnTo>
                    <a:pt x="1366" y="1162"/>
                  </a:lnTo>
                  <a:lnTo>
                    <a:pt x="1360" y="1228"/>
                  </a:lnTo>
                  <a:lnTo>
                    <a:pt x="1342" y="1290"/>
                  </a:lnTo>
                  <a:lnTo>
                    <a:pt x="1314" y="1350"/>
                  </a:lnTo>
                  <a:lnTo>
                    <a:pt x="1274" y="1406"/>
                  </a:lnTo>
                  <a:lnTo>
                    <a:pt x="1226" y="1455"/>
                  </a:lnTo>
                  <a:lnTo>
                    <a:pt x="1168" y="1501"/>
                  </a:lnTo>
                  <a:lnTo>
                    <a:pt x="1102" y="1541"/>
                  </a:lnTo>
                  <a:lnTo>
                    <a:pt x="1031" y="1575"/>
                  </a:lnTo>
                  <a:lnTo>
                    <a:pt x="951" y="1603"/>
                  </a:lnTo>
                  <a:lnTo>
                    <a:pt x="867" y="1623"/>
                  </a:lnTo>
                  <a:lnTo>
                    <a:pt x="777" y="1635"/>
                  </a:lnTo>
                  <a:lnTo>
                    <a:pt x="684" y="1641"/>
                  </a:lnTo>
                  <a:lnTo>
                    <a:pt x="594" y="1637"/>
                  </a:lnTo>
                  <a:lnTo>
                    <a:pt x="508" y="1625"/>
                  </a:lnTo>
                  <a:lnTo>
                    <a:pt x="426" y="1607"/>
                  </a:lnTo>
                  <a:lnTo>
                    <a:pt x="351" y="1581"/>
                  </a:lnTo>
                  <a:lnTo>
                    <a:pt x="279" y="1549"/>
                  </a:lnTo>
                  <a:lnTo>
                    <a:pt x="215" y="1513"/>
                  </a:lnTo>
                  <a:lnTo>
                    <a:pt x="157" y="1471"/>
                  </a:lnTo>
                  <a:lnTo>
                    <a:pt x="109" y="1424"/>
                  </a:lnTo>
                  <a:lnTo>
                    <a:pt x="67" y="1374"/>
                  </a:lnTo>
                  <a:lnTo>
                    <a:pt x="35" y="1318"/>
                  </a:lnTo>
                  <a:lnTo>
                    <a:pt x="13" y="1258"/>
                  </a:lnTo>
                  <a:lnTo>
                    <a:pt x="2" y="1198"/>
                  </a:lnTo>
                  <a:lnTo>
                    <a:pt x="2" y="1160"/>
                  </a:lnTo>
                  <a:lnTo>
                    <a:pt x="13" y="1127"/>
                  </a:lnTo>
                  <a:lnTo>
                    <a:pt x="31" y="1097"/>
                  </a:lnTo>
                  <a:lnTo>
                    <a:pt x="57" y="1073"/>
                  </a:lnTo>
                  <a:lnTo>
                    <a:pt x="87" y="1057"/>
                  </a:lnTo>
                  <a:lnTo>
                    <a:pt x="123" y="1047"/>
                  </a:lnTo>
                  <a:lnTo>
                    <a:pt x="161" y="1049"/>
                  </a:lnTo>
                  <a:lnTo>
                    <a:pt x="195" y="1061"/>
                  </a:lnTo>
                  <a:lnTo>
                    <a:pt x="225" y="1079"/>
                  </a:lnTo>
                  <a:lnTo>
                    <a:pt x="249" y="1103"/>
                  </a:lnTo>
                  <a:lnTo>
                    <a:pt x="265" y="1135"/>
                  </a:lnTo>
                  <a:lnTo>
                    <a:pt x="273" y="1170"/>
                  </a:lnTo>
                  <a:lnTo>
                    <a:pt x="283" y="1200"/>
                  </a:lnTo>
                  <a:lnTo>
                    <a:pt x="303" y="1232"/>
                  </a:lnTo>
                  <a:lnTo>
                    <a:pt x="333" y="1262"/>
                  </a:lnTo>
                  <a:lnTo>
                    <a:pt x="372" y="1290"/>
                  </a:lnTo>
                  <a:lnTo>
                    <a:pt x="420" y="1316"/>
                  </a:lnTo>
                  <a:lnTo>
                    <a:pt x="476" y="1336"/>
                  </a:lnTo>
                  <a:lnTo>
                    <a:pt x="540" y="1352"/>
                  </a:lnTo>
                  <a:lnTo>
                    <a:pt x="608" y="1364"/>
                  </a:lnTo>
                  <a:lnTo>
                    <a:pt x="684" y="1366"/>
                  </a:lnTo>
                  <a:lnTo>
                    <a:pt x="757" y="1364"/>
                  </a:lnTo>
                  <a:lnTo>
                    <a:pt x="827" y="1352"/>
                  </a:lnTo>
                  <a:lnTo>
                    <a:pt x="893" y="1334"/>
                  </a:lnTo>
                  <a:lnTo>
                    <a:pt x="949" y="1312"/>
                  </a:lnTo>
                  <a:lnTo>
                    <a:pt x="999" y="1286"/>
                  </a:lnTo>
                  <a:lnTo>
                    <a:pt x="1039" y="1256"/>
                  </a:lnTo>
                  <a:lnTo>
                    <a:pt x="1069" y="1226"/>
                  </a:lnTo>
                  <a:lnTo>
                    <a:pt x="1087" y="1194"/>
                  </a:lnTo>
                  <a:lnTo>
                    <a:pt x="1093" y="1162"/>
                  </a:lnTo>
                  <a:lnTo>
                    <a:pt x="1093" y="1145"/>
                  </a:lnTo>
                  <a:lnTo>
                    <a:pt x="1085" y="1125"/>
                  </a:lnTo>
                  <a:lnTo>
                    <a:pt x="1075" y="1105"/>
                  </a:lnTo>
                  <a:lnTo>
                    <a:pt x="1057" y="1087"/>
                  </a:lnTo>
                  <a:lnTo>
                    <a:pt x="1033" y="1067"/>
                  </a:lnTo>
                  <a:lnTo>
                    <a:pt x="999" y="1047"/>
                  </a:lnTo>
                  <a:lnTo>
                    <a:pt x="959" y="1027"/>
                  </a:lnTo>
                  <a:lnTo>
                    <a:pt x="907" y="1009"/>
                  </a:lnTo>
                  <a:lnTo>
                    <a:pt x="847" y="991"/>
                  </a:lnTo>
                  <a:lnTo>
                    <a:pt x="775" y="975"/>
                  </a:lnTo>
                  <a:lnTo>
                    <a:pt x="690" y="959"/>
                  </a:lnTo>
                  <a:lnTo>
                    <a:pt x="688" y="959"/>
                  </a:lnTo>
                  <a:lnTo>
                    <a:pt x="684" y="959"/>
                  </a:lnTo>
                  <a:lnTo>
                    <a:pt x="678" y="957"/>
                  </a:lnTo>
                  <a:lnTo>
                    <a:pt x="672" y="957"/>
                  </a:lnTo>
                  <a:lnTo>
                    <a:pt x="668" y="955"/>
                  </a:lnTo>
                  <a:lnTo>
                    <a:pt x="662" y="955"/>
                  </a:lnTo>
                  <a:lnTo>
                    <a:pt x="662" y="955"/>
                  </a:lnTo>
                  <a:lnTo>
                    <a:pt x="628" y="949"/>
                  </a:lnTo>
                  <a:lnTo>
                    <a:pt x="590" y="943"/>
                  </a:lnTo>
                  <a:lnTo>
                    <a:pt x="548" y="935"/>
                  </a:lnTo>
                  <a:lnTo>
                    <a:pt x="504" y="927"/>
                  </a:lnTo>
                  <a:lnTo>
                    <a:pt x="456" y="915"/>
                  </a:lnTo>
                  <a:lnTo>
                    <a:pt x="408" y="903"/>
                  </a:lnTo>
                  <a:lnTo>
                    <a:pt x="361" y="887"/>
                  </a:lnTo>
                  <a:lnTo>
                    <a:pt x="311" y="869"/>
                  </a:lnTo>
                  <a:lnTo>
                    <a:pt x="263" y="847"/>
                  </a:lnTo>
                  <a:lnTo>
                    <a:pt x="215" y="822"/>
                  </a:lnTo>
                  <a:lnTo>
                    <a:pt x="171" y="794"/>
                  </a:lnTo>
                  <a:lnTo>
                    <a:pt x="131" y="762"/>
                  </a:lnTo>
                  <a:lnTo>
                    <a:pt x="95" y="728"/>
                  </a:lnTo>
                  <a:lnTo>
                    <a:pt x="63" y="686"/>
                  </a:lnTo>
                  <a:lnTo>
                    <a:pt x="37" y="642"/>
                  </a:lnTo>
                  <a:lnTo>
                    <a:pt x="17" y="592"/>
                  </a:lnTo>
                  <a:lnTo>
                    <a:pt x="4" y="539"/>
                  </a:lnTo>
                  <a:lnTo>
                    <a:pt x="0" y="479"/>
                  </a:lnTo>
                  <a:lnTo>
                    <a:pt x="5" y="413"/>
                  </a:lnTo>
                  <a:lnTo>
                    <a:pt x="23" y="351"/>
                  </a:lnTo>
                  <a:lnTo>
                    <a:pt x="53" y="291"/>
                  </a:lnTo>
                  <a:lnTo>
                    <a:pt x="91" y="236"/>
                  </a:lnTo>
                  <a:lnTo>
                    <a:pt x="141" y="186"/>
                  </a:lnTo>
                  <a:lnTo>
                    <a:pt x="199" y="140"/>
                  </a:lnTo>
                  <a:lnTo>
                    <a:pt x="263" y="100"/>
                  </a:lnTo>
                  <a:lnTo>
                    <a:pt x="337" y="66"/>
                  </a:lnTo>
                  <a:lnTo>
                    <a:pt x="414" y="38"/>
                  </a:lnTo>
                  <a:lnTo>
                    <a:pt x="500" y="18"/>
                  </a:lnTo>
                  <a:lnTo>
                    <a:pt x="590" y="4"/>
                  </a:lnTo>
                  <a:lnTo>
                    <a:pt x="68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3" name="Freeform 205">
              <a:extLst>
                <a:ext uri="{FF2B5EF4-FFF2-40B4-BE49-F238E27FC236}">
                  <a16:creationId xmlns:a16="http://schemas.microsoft.com/office/drawing/2014/main" id="{3D7B6054-3BEB-4580-91CA-F28C90D59DD5}"/>
                </a:ext>
              </a:extLst>
            </p:cNvPr>
            <p:cNvSpPr>
              <a:spLocks/>
            </p:cNvSpPr>
            <p:nvPr/>
          </p:nvSpPr>
          <p:spPr bwMode="auto">
            <a:xfrm>
              <a:off x="7678738" y="2314575"/>
              <a:ext cx="1301750" cy="217488"/>
            </a:xfrm>
            <a:custGeom>
              <a:avLst/>
              <a:gdLst>
                <a:gd name="T0" fmla="*/ 137 w 1639"/>
                <a:gd name="T1" fmla="*/ 0 h 273"/>
                <a:gd name="T2" fmla="*/ 1503 w 1639"/>
                <a:gd name="T3" fmla="*/ 0 h 273"/>
                <a:gd name="T4" fmla="*/ 1539 w 1639"/>
                <a:gd name="T5" fmla="*/ 4 h 273"/>
                <a:gd name="T6" fmla="*/ 1571 w 1639"/>
                <a:gd name="T7" fmla="*/ 18 h 273"/>
                <a:gd name="T8" fmla="*/ 1599 w 1639"/>
                <a:gd name="T9" fmla="*/ 40 h 273"/>
                <a:gd name="T10" fmla="*/ 1621 w 1639"/>
                <a:gd name="T11" fmla="*/ 66 h 273"/>
                <a:gd name="T12" fmla="*/ 1635 w 1639"/>
                <a:gd name="T13" fmla="*/ 100 h 273"/>
                <a:gd name="T14" fmla="*/ 1639 w 1639"/>
                <a:gd name="T15" fmla="*/ 135 h 273"/>
                <a:gd name="T16" fmla="*/ 1635 w 1639"/>
                <a:gd name="T17" fmla="*/ 171 h 273"/>
                <a:gd name="T18" fmla="*/ 1621 w 1639"/>
                <a:gd name="T19" fmla="*/ 205 h 273"/>
                <a:gd name="T20" fmla="*/ 1599 w 1639"/>
                <a:gd name="T21" fmla="*/ 231 h 273"/>
                <a:gd name="T22" fmla="*/ 1571 w 1639"/>
                <a:gd name="T23" fmla="*/ 253 h 273"/>
                <a:gd name="T24" fmla="*/ 1539 w 1639"/>
                <a:gd name="T25" fmla="*/ 267 h 273"/>
                <a:gd name="T26" fmla="*/ 1503 w 1639"/>
                <a:gd name="T27" fmla="*/ 273 h 273"/>
                <a:gd name="T28" fmla="*/ 137 w 1639"/>
                <a:gd name="T29" fmla="*/ 273 h 273"/>
                <a:gd name="T30" fmla="*/ 99 w 1639"/>
                <a:gd name="T31" fmla="*/ 267 h 273"/>
                <a:gd name="T32" fmla="*/ 67 w 1639"/>
                <a:gd name="T33" fmla="*/ 253 h 273"/>
                <a:gd name="T34" fmla="*/ 39 w 1639"/>
                <a:gd name="T35" fmla="*/ 231 h 273"/>
                <a:gd name="T36" fmla="*/ 17 w 1639"/>
                <a:gd name="T37" fmla="*/ 205 h 273"/>
                <a:gd name="T38" fmla="*/ 5 w 1639"/>
                <a:gd name="T39" fmla="*/ 171 h 273"/>
                <a:gd name="T40" fmla="*/ 0 w 1639"/>
                <a:gd name="T41" fmla="*/ 135 h 273"/>
                <a:gd name="T42" fmla="*/ 5 w 1639"/>
                <a:gd name="T43" fmla="*/ 100 h 273"/>
                <a:gd name="T44" fmla="*/ 17 w 1639"/>
                <a:gd name="T45" fmla="*/ 66 h 273"/>
                <a:gd name="T46" fmla="*/ 39 w 1639"/>
                <a:gd name="T47" fmla="*/ 40 h 273"/>
                <a:gd name="T48" fmla="*/ 67 w 1639"/>
                <a:gd name="T49" fmla="*/ 18 h 273"/>
                <a:gd name="T50" fmla="*/ 99 w 1639"/>
                <a:gd name="T51" fmla="*/ 4 h 273"/>
                <a:gd name="T52" fmla="*/ 137 w 1639"/>
                <a:gd name="T5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9" h="273">
                  <a:moveTo>
                    <a:pt x="137" y="0"/>
                  </a:moveTo>
                  <a:lnTo>
                    <a:pt x="1503" y="0"/>
                  </a:lnTo>
                  <a:lnTo>
                    <a:pt x="1539" y="4"/>
                  </a:lnTo>
                  <a:lnTo>
                    <a:pt x="1571" y="18"/>
                  </a:lnTo>
                  <a:lnTo>
                    <a:pt x="1599" y="40"/>
                  </a:lnTo>
                  <a:lnTo>
                    <a:pt x="1621" y="66"/>
                  </a:lnTo>
                  <a:lnTo>
                    <a:pt x="1635" y="100"/>
                  </a:lnTo>
                  <a:lnTo>
                    <a:pt x="1639" y="135"/>
                  </a:lnTo>
                  <a:lnTo>
                    <a:pt x="1635" y="171"/>
                  </a:lnTo>
                  <a:lnTo>
                    <a:pt x="1621" y="205"/>
                  </a:lnTo>
                  <a:lnTo>
                    <a:pt x="1599" y="231"/>
                  </a:lnTo>
                  <a:lnTo>
                    <a:pt x="1571" y="253"/>
                  </a:lnTo>
                  <a:lnTo>
                    <a:pt x="1539" y="267"/>
                  </a:lnTo>
                  <a:lnTo>
                    <a:pt x="1503" y="273"/>
                  </a:lnTo>
                  <a:lnTo>
                    <a:pt x="137" y="273"/>
                  </a:lnTo>
                  <a:lnTo>
                    <a:pt x="99" y="267"/>
                  </a:lnTo>
                  <a:lnTo>
                    <a:pt x="67" y="253"/>
                  </a:lnTo>
                  <a:lnTo>
                    <a:pt x="39" y="231"/>
                  </a:lnTo>
                  <a:lnTo>
                    <a:pt x="17" y="205"/>
                  </a:lnTo>
                  <a:lnTo>
                    <a:pt x="5" y="171"/>
                  </a:lnTo>
                  <a:lnTo>
                    <a:pt x="0" y="135"/>
                  </a:lnTo>
                  <a:lnTo>
                    <a:pt x="5" y="100"/>
                  </a:lnTo>
                  <a:lnTo>
                    <a:pt x="17" y="66"/>
                  </a:lnTo>
                  <a:lnTo>
                    <a:pt x="39" y="40"/>
                  </a:lnTo>
                  <a:lnTo>
                    <a:pt x="67" y="18"/>
                  </a:lnTo>
                  <a:lnTo>
                    <a:pt x="99" y="4"/>
                  </a:lnTo>
                  <a:lnTo>
                    <a:pt x="13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4" name="Freeform 206">
              <a:extLst>
                <a:ext uri="{FF2B5EF4-FFF2-40B4-BE49-F238E27FC236}">
                  <a16:creationId xmlns:a16="http://schemas.microsoft.com/office/drawing/2014/main" id="{D3C85E3C-6938-4B60-82EB-25BEF243042E}"/>
                </a:ext>
              </a:extLst>
            </p:cNvPr>
            <p:cNvSpPr>
              <a:spLocks/>
            </p:cNvSpPr>
            <p:nvPr/>
          </p:nvSpPr>
          <p:spPr bwMode="auto">
            <a:xfrm>
              <a:off x="7678738" y="3182938"/>
              <a:ext cx="2603500" cy="215900"/>
            </a:xfrm>
            <a:custGeom>
              <a:avLst/>
              <a:gdLst>
                <a:gd name="T0" fmla="*/ 137 w 3279"/>
                <a:gd name="T1" fmla="*/ 0 h 273"/>
                <a:gd name="T2" fmla="*/ 3143 w 3279"/>
                <a:gd name="T3" fmla="*/ 0 h 273"/>
                <a:gd name="T4" fmla="*/ 3179 w 3279"/>
                <a:gd name="T5" fmla="*/ 4 h 273"/>
                <a:gd name="T6" fmla="*/ 3213 w 3279"/>
                <a:gd name="T7" fmla="*/ 18 h 273"/>
                <a:gd name="T8" fmla="*/ 3239 w 3279"/>
                <a:gd name="T9" fmla="*/ 40 h 273"/>
                <a:gd name="T10" fmla="*/ 3261 w 3279"/>
                <a:gd name="T11" fmla="*/ 68 h 273"/>
                <a:gd name="T12" fmla="*/ 3275 w 3279"/>
                <a:gd name="T13" fmla="*/ 100 h 273"/>
                <a:gd name="T14" fmla="*/ 3279 w 3279"/>
                <a:gd name="T15" fmla="*/ 136 h 273"/>
                <a:gd name="T16" fmla="*/ 3275 w 3279"/>
                <a:gd name="T17" fmla="*/ 172 h 273"/>
                <a:gd name="T18" fmla="*/ 3261 w 3279"/>
                <a:gd name="T19" fmla="*/ 206 h 273"/>
                <a:gd name="T20" fmla="*/ 3239 w 3279"/>
                <a:gd name="T21" fmla="*/ 233 h 273"/>
                <a:gd name="T22" fmla="*/ 3213 w 3279"/>
                <a:gd name="T23" fmla="*/ 253 h 273"/>
                <a:gd name="T24" fmla="*/ 3179 w 3279"/>
                <a:gd name="T25" fmla="*/ 267 h 273"/>
                <a:gd name="T26" fmla="*/ 3143 w 3279"/>
                <a:gd name="T27" fmla="*/ 273 h 273"/>
                <a:gd name="T28" fmla="*/ 137 w 3279"/>
                <a:gd name="T29" fmla="*/ 273 h 273"/>
                <a:gd name="T30" fmla="*/ 99 w 3279"/>
                <a:gd name="T31" fmla="*/ 267 h 273"/>
                <a:gd name="T32" fmla="*/ 67 w 3279"/>
                <a:gd name="T33" fmla="*/ 253 h 273"/>
                <a:gd name="T34" fmla="*/ 39 w 3279"/>
                <a:gd name="T35" fmla="*/ 233 h 273"/>
                <a:gd name="T36" fmla="*/ 17 w 3279"/>
                <a:gd name="T37" fmla="*/ 206 h 273"/>
                <a:gd name="T38" fmla="*/ 5 w 3279"/>
                <a:gd name="T39" fmla="*/ 172 h 273"/>
                <a:gd name="T40" fmla="*/ 0 w 3279"/>
                <a:gd name="T41" fmla="*/ 136 h 273"/>
                <a:gd name="T42" fmla="*/ 5 w 3279"/>
                <a:gd name="T43" fmla="*/ 100 h 273"/>
                <a:gd name="T44" fmla="*/ 17 w 3279"/>
                <a:gd name="T45" fmla="*/ 68 h 273"/>
                <a:gd name="T46" fmla="*/ 39 w 3279"/>
                <a:gd name="T47" fmla="*/ 40 h 273"/>
                <a:gd name="T48" fmla="*/ 67 w 3279"/>
                <a:gd name="T49" fmla="*/ 18 h 273"/>
                <a:gd name="T50" fmla="*/ 99 w 3279"/>
                <a:gd name="T51" fmla="*/ 4 h 273"/>
                <a:gd name="T52" fmla="*/ 137 w 3279"/>
                <a:gd name="T5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79" h="273">
                  <a:moveTo>
                    <a:pt x="137" y="0"/>
                  </a:moveTo>
                  <a:lnTo>
                    <a:pt x="3143" y="0"/>
                  </a:lnTo>
                  <a:lnTo>
                    <a:pt x="3179" y="4"/>
                  </a:lnTo>
                  <a:lnTo>
                    <a:pt x="3213" y="18"/>
                  </a:lnTo>
                  <a:lnTo>
                    <a:pt x="3239" y="40"/>
                  </a:lnTo>
                  <a:lnTo>
                    <a:pt x="3261" y="68"/>
                  </a:lnTo>
                  <a:lnTo>
                    <a:pt x="3275" y="100"/>
                  </a:lnTo>
                  <a:lnTo>
                    <a:pt x="3279" y="136"/>
                  </a:lnTo>
                  <a:lnTo>
                    <a:pt x="3275" y="172"/>
                  </a:lnTo>
                  <a:lnTo>
                    <a:pt x="3261" y="206"/>
                  </a:lnTo>
                  <a:lnTo>
                    <a:pt x="3239" y="233"/>
                  </a:lnTo>
                  <a:lnTo>
                    <a:pt x="3213" y="253"/>
                  </a:lnTo>
                  <a:lnTo>
                    <a:pt x="3179" y="267"/>
                  </a:lnTo>
                  <a:lnTo>
                    <a:pt x="3143" y="273"/>
                  </a:lnTo>
                  <a:lnTo>
                    <a:pt x="137" y="273"/>
                  </a:lnTo>
                  <a:lnTo>
                    <a:pt x="99" y="267"/>
                  </a:lnTo>
                  <a:lnTo>
                    <a:pt x="67" y="253"/>
                  </a:lnTo>
                  <a:lnTo>
                    <a:pt x="39" y="233"/>
                  </a:lnTo>
                  <a:lnTo>
                    <a:pt x="17" y="206"/>
                  </a:lnTo>
                  <a:lnTo>
                    <a:pt x="5" y="172"/>
                  </a:lnTo>
                  <a:lnTo>
                    <a:pt x="0" y="136"/>
                  </a:lnTo>
                  <a:lnTo>
                    <a:pt x="5" y="100"/>
                  </a:lnTo>
                  <a:lnTo>
                    <a:pt x="17" y="68"/>
                  </a:lnTo>
                  <a:lnTo>
                    <a:pt x="39" y="40"/>
                  </a:lnTo>
                  <a:lnTo>
                    <a:pt x="67" y="18"/>
                  </a:lnTo>
                  <a:lnTo>
                    <a:pt x="99" y="4"/>
                  </a:lnTo>
                  <a:lnTo>
                    <a:pt x="13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5" name="Freeform 207">
              <a:extLst>
                <a:ext uri="{FF2B5EF4-FFF2-40B4-BE49-F238E27FC236}">
                  <a16:creationId xmlns:a16="http://schemas.microsoft.com/office/drawing/2014/main" id="{EFC0C36F-633E-4617-978B-B888E7D61CE4}"/>
                </a:ext>
              </a:extLst>
            </p:cNvPr>
            <p:cNvSpPr>
              <a:spLocks/>
            </p:cNvSpPr>
            <p:nvPr/>
          </p:nvSpPr>
          <p:spPr bwMode="auto">
            <a:xfrm>
              <a:off x="7678738" y="4049713"/>
              <a:ext cx="1084263" cy="215900"/>
            </a:xfrm>
            <a:custGeom>
              <a:avLst/>
              <a:gdLst>
                <a:gd name="T0" fmla="*/ 137 w 1366"/>
                <a:gd name="T1" fmla="*/ 0 h 273"/>
                <a:gd name="T2" fmla="*/ 1230 w 1366"/>
                <a:gd name="T3" fmla="*/ 0 h 273"/>
                <a:gd name="T4" fmla="*/ 1266 w 1366"/>
                <a:gd name="T5" fmla="*/ 4 h 273"/>
                <a:gd name="T6" fmla="*/ 1298 w 1366"/>
                <a:gd name="T7" fmla="*/ 17 h 273"/>
                <a:gd name="T8" fmla="*/ 1326 w 1366"/>
                <a:gd name="T9" fmla="*/ 39 h 273"/>
                <a:gd name="T10" fmla="*/ 1348 w 1366"/>
                <a:gd name="T11" fmla="*/ 67 h 273"/>
                <a:gd name="T12" fmla="*/ 1362 w 1366"/>
                <a:gd name="T13" fmla="*/ 99 h 273"/>
                <a:gd name="T14" fmla="*/ 1366 w 1366"/>
                <a:gd name="T15" fmla="*/ 135 h 273"/>
                <a:gd name="T16" fmla="*/ 1362 w 1366"/>
                <a:gd name="T17" fmla="*/ 173 h 273"/>
                <a:gd name="T18" fmla="*/ 1348 w 1366"/>
                <a:gd name="T19" fmla="*/ 205 h 273"/>
                <a:gd name="T20" fmla="*/ 1326 w 1366"/>
                <a:gd name="T21" fmla="*/ 233 h 273"/>
                <a:gd name="T22" fmla="*/ 1298 w 1366"/>
                <a:gd name="T23" fmla="*/ 253 h 273"/>
                <a:gd name="T24" fmla="*/ 1266 w 1366"/>
                <a:gd name="T25" fmla="*/ 267 h 273"/>
                <a:gd name="T26" fmla="*/ 1230 w 1366"/>
                <a:gd name="T27" fmla="*/ 273 h 273"/>
                <a:gd name="T28" fmla="*/ 137 w 1366"/>
                <a:gd name="T29" fmla="*/ 273 h 273"/>
                <a:gd name="T30" fmla="*/ 99 w 1366"/>
                <a:gd name="T31" fmla="*/ 267 h 273"/>
                <a:gd name="T32" fmla="*/ 67 w 1366"/>
                <a:gd name="T33" fmla="*/ 253 h 273"/>
                <a:gd name="T34" fmla="*/ 39 w 1366"/>
                <a:gd name="T35" fmla="*/ 233 h 273"/>
                <a:gd name="T36" fmla="*/ 17 w 1366"/>
                <a:gd name="T37" fmla="*/ 205 h 273"/>
                <a:gd name="T38" fmla="*/ 5 w 1366"/>
                <a:gd name="T39" fmla="*/ 173 h 273"/>
                <a:gd name="T40" fmla="*/ 0 w 1366"/>
                <a:gd name="T41" fmla="*/ 135 h 273"/>
                <a:gd name="T42" fmla="*/ 5 w 1366"/>
                <a:gd name="T43" fmla="*/ 99 h 273"/>
                <a:gd name="T44" fmla="*/ 17 w 1366"/>
                <a:gd name="T45" fmla="*/ 67 h 273"/>
                <a:gd name="T46" fmla="*/ 39 w 1366"/>
                <a:gd name="T47" fmla="*/ 39 h 273"/>
                <a:gd name="T48" fmla="*/ 67 w 1366"/>
                <a:gd name="T49" fmla="*/ 17 h 273"/>
                <a:gd name="T50" fmla="*/ 99 w 1366"/>
                <a:gd name="T51" fmla="*/ 4 h 273"/>
                <a:gd name="T52" fmla="*/ 137 w 1366"/>
                <a:gd name="T53"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6" h="273">
                  <a:moveTo>
                    <a:pt x="137" y="0"/>
                  </a:moveTo>
                  <a:lnTo>
                    <a:pt x="1230" y="0"/>
                  </a:lnTo>
                  <a:lnTo>
                    <a:pt x="1266" y="4"/>
                  </a:lnTo>
                  <a:lnTo>
                    <a:pt x="1298" y="17"/>
                  </a:lnTo>
                  <a:lnTo>
                    <a:pt x="1326" y="39"/>
                  </a:lnTo>
                  <a:lnTo>
                    <a:pt x="1348" y="67"/>
                  </a:lnTo>
                  <a:lnTo>
                    <a:pt x="1362" y="99"/>
                  </a:lnTo>
                  <a:lnTo>
                    <a:pt x="1366" y="135"/>
                  </a:lnTo>
                  <a:lnTo>
                    <a:pt x="1362" y="173"/>
                  </a:lnTo>
                  <a:lnTo>
                    <a:pt x="1348" y="205"/>
                  </a:lnTo>
                  <a:lnTo>
                    <a:pt x="1326" y="233"/>
                  </a:lnTo>
                  <a:lnTo>
                    <a:pt x="1298" y="253"/>
                  </a:lnTo>
                  <a:lnTo>
                    <a:pt x="1266" y="267"/>
                  </a:lnTo>
                  <a:lnTo>
                    <a:pt x="1230" y="273"/>
                  </a:lnTo>
                  <a:lnTo>
                    <a:pt x="137" y="273"/>
                  </a:lnTo>
                  <a:lnTo>
                    <a:pt x="99" y="267"/>
                  </a:lnTo>
                  <a:lnTo>
                    <a:pt x="67" y="253"/>
                  </a:lnTo>
                  <a:lnTo>
                    <a:pt x="39" y="233"/>
                  </a:lnTo>
                  <a:lnTo>
                    <a:pt x="17" y="205"/>
                  </a:lnTo>
                  <a:lnTo>
                    <a:pt x="5" y="173"/>
                  </a:lnTo>
                  <a:lnTo>
                    <a:pt x="0" y="135"/>
                  </a:lnTo>
                  <a:lnTo>
                    <a:pt x="5" y="99"/>
                  </a:lnTo>
                  <a:lnTo>
                    <a:pt x="17" y="67"/>
                  </a:lnTo>
                  <a:lnTo>
                    <a:pt x="39" y="39"/>
                  </a:lnTo>
                  <a:lnTo>
                    <a:pt x="67" y="17"/>
                  </a:lnTo>
                  <a:lnTo>
                    <a:pt x="99" y="4"/>
                  </a:lnTo>
                  <a:lnTo>
                    <a:pt x="13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56" name="Freeform 208">
              <a:extLst>
                <a:ext uri="{FF2B5EF4-FFF2-40B4-BE49-F238E27FC236}">
                  <a16:creationId xmlns:a16="http://schemas.microsoft.com/office/drawing/2014/main" id="{F0AF5254-EB01-4B36-BC0A-E96EC1B61C29}"/>
                </a:ext>
              </a:extLst>
            </p:cNvPr>
            <p:cNvSpPr>
              <a:spLocks/>
            </p:cNvSpPr>
            <p:nvPr/>
          </p:nvSpPr>
          <p:spPr bwMode="auto">
            <a:xfrm>
              <a:off x="9848851" y="796925"/>
              <a:ext cx="215900" cy="1735138"/>
            </a:xfrm>
            <a:custGeom>
              <a:avLst/>
              <a:gdLst>
                <a:gd name="T0" fmla="*/ 138 w 273"/>
                <a:gd name="T1" fmla="*/ 0 h 2187"/>
                <a:gd name="T2" fmla="*/ 174 w 273"/>
                <a:gd name="T3" fmla="*/ 6 h 2187"/>
                <a:gd name="T4" fmla="*/ 205 w 273"/>
                <a:gd name="T5" fmla="*/ 20 h 2187"/>
                <a:gd name="T6" fmla="*/ 233 w 273"/>
                <a:gd name="T7" fmla="*/ 40 h 2187"/>
                <a:gd name="T8" fmla="*/ 255 w 273"/>
                <a:gd name="T9" fmla="*/ 68 h 2187"/>
                <a:gd name="T10" fmla="*/ 269 w 273"/>
                <a:gd name="T11" fmla="*/ 102 h 2187"/>
                <a:gd name="T12" fmla="*/ 273 w 273"/>
                <a:gd name="T13" fmla="*/ 138 h 2187"/>
                <a:gd name="T14" fmla="*/ 273 w 273"/>
                <a:gd name="T15" fmla="*/ 2049 h 2187"/>
                <a:gd name="T16" fmla="*/ 269 w 273"/>
                <a:gd name="T17" fmla="*/ 2085 h 2187"/>
                <a:gd name="T18" fmla="*/ 255 w 273"/>
                <a:gd name="T19" fmla="*/ 2119 h 2187"/>
                <a:gd name="T20" fmla="*/ 233 w 273"/>
                <a:gd name="T21" fmla="*/ 2145 h 2187"/>
                <a:gd name="T22" fmla="*/ 205 w 273"/>
                <a:gd name="T23" fmla="*/ 2167 h 2187"/>
                <a:gd name="T24" fmla="*/ 174 w 273"/>
                <a:gd name="T25" fmla="*/ 2181 h 2187"/>
                <a:gd name="T26" fmla="*/ 138 w 273"/>
                <a:gd name="T27" fmla="*/ 2187 h 2187"/>
                <a:gd name="T28" fmla="*/ 102 w 273"/>
                <a:gd name="T29" fmla="*/ 2181 h 2187"/>
                <a:gd name="T30" fmla="*/ 68 w 273"/>
                <a:gd name="T31" fmla="*/ 2167 h 2187"/>
                <a:gd name="T32" fmla="*/ 40 w 273"/>
                <a:gd name="T33" fmla="*/ 2145 h 2187"/>
                <a:gd name="T34" fmla="*/ 20 w 273"/>
                <a:gd name="T35" fmla="*/ 2119 h 2187"/>
                <a:gd name="T36" fmla="*/ 6 w 273"/>
                <a:gd name="T37" fmla="*/ 2085 h 2187"/>
                <a:gd name="T38" fmla="*/ 0 w 273"/>
                <a:gd name="T39" fmla="*/ 2049 h 2187"/>
                <a:gd name="T40" fmla="*/ 0 w 273"/>
                <a:gd name="T41" fmla="*/ 138 h 2187"/>
                <a:gd name="T42" fmla="*/ 6 w 273"/>
                <a:gd name="T43" fmla="*/ 102 h 2187"/>
                <a:gd name="T44" fmla="*/ 20 w 273"/>
                <a:gd name="T45" fmla="*/ 68 h 2187"/>
                <a:gd name="T46" fmla="*/ 40 w 273"/>
                <a:gd name="T47" fmla="*/ 40 h 2187"/>
                <a:gd name="T48" fmla="*/ 68 w 273"/>
                <a:gd name="T49" fmla="*/ 20 h 2187"/>
                <a:gd name="T50" fmla="*/ 102 w 273"/>
                <a:gd name="T51" fmla="*/ 6 h 2187"/>
                <a:gd name="T52" fmla="*/ 138 w 273"/>
                <a:gd name="T53"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3" h="2187">
                  <a:moveTo>
                    <a:pt x="138" y="0"/>
                  </a:moveTo>
                  <a:lnTo>
                    <a:pt x="174" y="6"/>
                  </a:lnTo>
                  <a:lnTo>
                    <a:pt x="205" y="20"/>
                  </a:lnTo>
                  <a:lnTo>
                    <a:pt x="233" y="40"/>
                  </a:lnTo>
                  <a:lnTo>
                    <a:pt x="255" y="68"/>
                  </a:lnTo>
                  <a:lnTo>
                    <a:pt x="269" y="102"/>
                  </a:lnTo>
                  <a:lnTo>
                    <a:pt x="273" y="138"/>
                  </a:lnTo>
                  <a:lnTo>
                    <a:pt x="273" y="2049"/>
                  </a:lnTo>
                  <a:lnTo>
                    <a:pt x="269" y="2085"/>
                  </a:lnTo>
                  <a:lnTo>
                    <a:pt x="255" y="2119"/>
                  </a:lnTo>
                  <a:lnTo>
                    <a:pt x="233" y="2145"/>
                  </a:lnTo>
                  <a:lnTo>
                    <a:pt x="205" y="2167"/>
                  </a:lnTo>
                  <a:lnTo>
                    <a:pt x="174" y="2181"/>
                  </a:lnTo>
                  <a:lnTo>
                    <a:pt x="138" y="2187"/>
                  </a:lnTo>
                  <a:lnTo>
                    <a:pt x="102" y="2181"/>
                  </a:lnTo>
                  <a:lnTo>
                    <a:pt x="68" y="2167"/>
                  </a:lnTo>
                  <a:lnTo>
                    <a:pt x="40" y="2145"/>
                  </a:lnTo>
                  <a:lnTo>
                    <a:pt x="20" y="2119"/>
                  </a:lnTo>
                  <a:lnTo>
                    <a:pt x="6" y="2085"/>
                  </a:lnTo>
                  <a:lnTo>
                    <a:pt x="0" y="2049"/>
                  </a:lnTo>
                  <a:lnTo>
                    <a:pt x="0" y="138"/>
                  </a:lnTo>
                  <a:lnTo>
                    <a:pt x="6" y="102"/>
                  </a:lnTo>
                  <a:lnTo>
                    <a:pt x="20" y="68"/>
                  </a:lnTo>
                  <a:lnTo>
                    <a:pt x="40" y="40"/>
                  </a:lnTo>
                  <a:lnTo>
                    <a:pt x="68" y="20"/>
                  </a:lnTo>
                  <a:lnTo>
                    <a:pt x="102" y="6"/>
                  </a:lnTo>
                  <a:lnTo>
                    <a:pt x="138"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57" name="Group 156">
            <a:extLst>
              <a:ext uri="{FF2B5EF4-FFF2-40B4-BE49-F238E27FC236}">
                <a16:creationId xmlns:a16="http://schemas.microsoft.com/office/drawing/2014/main" id="{A7338022-DEC6-48F7-8098-2954535F84F0}"/>
              </a:ext>
            </a:extLst>
          </p:cNvPr>
          <p:cNvGrpSpPr/>
          <p:nvPr/>
        </p:nvGrpSpPr>
        <p:grpSpPr>
          <a:xfrm>
            <a:off x="2249010" y="3826291"/>
            <a:ext cx="390069" cy="324541"/>
            <a:chOff x="2001838" y="4022726"/>
            <a:chExt cx="5207000" cy="4332287"/>
          </a:xfrm>
          <a:solidFill>
            <a:schemeClr val="bg1"/>
          </a:solidFill>
        </p:grpSpPr>
        <p:sp>
          <p:nvSpPr>
            <p:cNvPr id="158" name="Freeform 85">
              <a:extLst>
                <a:ext uri="{FF2B5EF4-FFF2-40B4-BE49-F238E27FC236}">
                  <a16:creationId xmlns:a16="http://schemas.microsoft.com/office/drawing/2014/main" id="{B962AFEE-C87D-42A6-911E-58FE81C888DA}"/>
                </a:ext>
              </a:extLst>
            </p:cNvPr>
            <p:cNvSpPr>
              <a:spLocks noEditPoints="1"/>
            </p:cNvSpPr>
            <p:nvPr/>
          </p:nvSpPr>
          <p:spPr bwMode="auto">
            <a:xfrm>
              <a:off x="2001838" y="4672013"/>
              <a:ext cx="5207000" cy="3683000"/>
            </a:xfrm>
            <a:custGeom>
              <a:avLst/>
              <a:gdLst>
                <a:gd name="T0" fmla="*/ 374 w 6560"/>
                <a:gd name="T1" fmla="*/ 278 h 4639"/>
                <a:gd name="T2" fmla="*/ 314 w 6560"/>
                <a:gd name="T3" fmla="*/ 314 h 4639"/>
                <a:gd name="T4" fmla="*/ 279 w 6560"/>
                <a:gd name="T5" fmla="*/ 373 h 4639"/>
                <a:gd name="T6" fmla="*/ 273 w 6560"/>
                <a:gd name="T7" fmla="*/ 4230 h 4639"/>
                <a:gd name="T8" fmla="*/ 292 w 6560"/>
                <a:gd name="T9" fmla="*/ 4299 h 4639"/>
                <a:gd name="T10" fmla="*/ 340 w 6560"/>
                <a:gd name="T11" fmla="*/ 4349 h 4639"/>
                <a:gd name="T12" fmla="*/ 410 w 6560"/>
                <a:gd name="T13" fmla="*/ 4367 h 4639"/>
                <a:gd name="T14" fmla="*/ 6186 w 6560"/>
                <a:gd name="T15" fmla="*/ 4361 h 4639"/>
                <a:gd name="T16" fmla="*/ 6246 w 6560"/>
                <a:gd name="T17" fmla="*/ 4327 h 4639"/>
                <a:gd name="T18" fmla="*/ 6281 w 6560"/>
                <a:gd name="T19" fmla="*/ 4268 h 4639"/>
                <a:gd name="T20" fmla="*/ 6285 w 6560"/>
                <a:gd name="T21" fmla="*/ 409 h 4639"/>
                <a:gd name="T22" fmla="*/ 6268 w 6560"/>
                <a:gd name="T23" fmla="*/ 341 h 4639"/>
                <a:gd name="T24" fmla="*/ 6218 w 6560"/>
                <a:gd name="T25" fmla="*/ 292 h 4639"/>
                <a:gd name="T26" fmla="*/ 6150 w 6560"/>
                <a:gd name="T27" fmla="*/ 274 h 4639"/>
                <a:gd name="T28" fmla="*/ 410 w 6560"/>
                <a:gd name="T29" fmla="*/ 0 h 4639"/>
                <a:gd name="T30" fmla="*/ 6216 w 6560"/>
                <a:gd name="T31" fmla="*/ 6 h 4639"/>
                <a:gd name="T32" fmla="*/ 6337 w 6560"/>
                <a:gd name="T33" fmla="*/ 45 h 4639"/>
                <a:gd name="T34" fmla="*/ 6439 w 6560"/>
                <a:gd name="T35" fmla="*/ 121 h 4639"/>
                <a:gd name="T36" fmla="*/ 6514 w 6560"/>
                <a:gd name="T37" fmla="*/ 222 h 4639"/>
                <a:gd name="T38" fmla="*/ 6554 w 6560"/>
                <a:gd name="T39" fmla="*/ 343 h 4639"/>
                <a:gd name="T40" fmla="*/ 6560 w 6560"/>
                <a:gd name="T41" fmla="*/ 4230 h 4639"/>
                <a:gd name="T42" fmla="*/ 6538 w 6560"/>
                <a:gd name="T43" fmla="*/ 4359 h 4639"/>
                <a:gd name="T44" fmla="*/ 6480 w 6560"/>
                <a:gd name="T45" fmla="*/ 4472 h 4639"/>
                <a:gd name="T46" fmla="*/ 6391 w 6560"/>
                <a:gd name="T47" fmla="*/ 4562 h 4639"/>
                <a:gd name="T48" fmla="*/ 6279 w 6560"/>
                <a:gd name="T49" fmla="*/ 4619 h 4639"/>
                <a:gd name="T50" fmla="*/ 6150 w 6560"/>
                <a:gd name="T51" fmla="*/ 4639 h 4639"/>
                <a:gd name="T52" fmla="*/ 344 w 6560"/>
                <a:gd name="T53" fmla="*/ 4635 h 4639"/>
                <a:gd name="T54" fmla="*/ 221 w 6560"/>
                <a:gd name="T55" fmla="*/ 4593 h 4639"/>
                <a:gd name="T56" fmla="*/ 119 w 6560"/>
                <a:gd name="T57" fmla="*/ 4520 h 4639"/>
                <a:gd name="T58" fmla="*/ 46 w 6560"/>
                <a:gd name="T59" fmla="*/ 4419 h 4639"/>
                <a:gd name="T60" fmla="*/ 6 w 6560"/>
                <a:gd name="T61" fmla="*/ 4297 h 4639"/>
                <a:gd name="T62" fmla="*/ 0 w 6560"/>
                <a:gd name="T63" fmla="*/ 409 h 4639"/>
                <a:gd name="T64" fmla="*/ 22 w 6560"/>
                <a:gd name="T65" fmla="*/ 280 h 4639"/>
                <a:gd name="T66" fmla="*/ 80 w 6560"/>
                <a:gd name="T67" fmla="*/ 168 h 4639"/>
                <a:gd name="T68" fmla="*/ 167 w 6560"/>
                <a:gd name="T69" fmla="*/ 79 h 4639"/>
                <a:gd name="T70" fmla="*/ 281 w 6560"/>
                <a:gd name="T71" fmla="*/ 21 h 4639"/>
                <a:gd name="T72" fmla="*/ 410 w 6560"/>
                <a:gd name="T73" fmla="*/ 0 h 4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60" h="4639">
                  <a:moveTo>
                    <a:pt x="410" y="274"/>
                  </a:moveTo>
                  <a:lnTo>
                    <a:pt x="374" y="278"/>
                  </a:lnTo>
                  <a:lnTo>
                    <a:pt x="340" y="292"/>
                  </a:lnTo>
                  <a:lnTo>
                    <a:pt x="314" y="314"/>
                  </a:lnTo>
                  <a:lnTo>
                    <a:pt x="292" y="341"/>
                  </a:lnTo>
                  <a:lnTo>
                    <a:pt x="279" y="373"/>
                  </a:lnTo>
                  <a:lnTo>
                    <a:pt x="273" y="409"/>
                  </a:lnTo>
                  <a:lnTo>
                    <a:pt x="273" y="4230"/>
                  </a:lnTo>
                  <a:lnTo>
                    <a:pt x="279" y="4268"/>
                  </a:lnTo>
                  <a:lnTo>
                    <a:pt x="292" y="4299"/>
                  </a:lnTo>
                  <a:lnTo>
                    <a:pt x="314" y="4327"/>
                  </a:lnTo>
                  <a:lnTo>
                    <a:pt x="340" y="4349"/>
                  </a:lnTo>
                  <a:lnTo>
                    <a:pt x="374" y="4361"/>
                  </a:lnTo>
                  <a:lnTo>
                    <a:pt x="410" y="4367"/>
                  </a:lnTo>
                  <a:lnTo>
                    <a:pt x="6150" y="4367"/>
                  </a:lnTo>
                  <a:lnTo>
                    <a:pt x="6186" y="4361"/>
                  </a:lnTo>
                  <a:lnTo>
                    <a:pt x="6218" y="4349"/>
                  </a:lnTo>
                  <a:lnTo>
                    <a:pt x="6246" y="4327"/>
                  </a:lnTo>
                  <a:lnTo>
                    <a:pt x="6268" y="4299"/>
                  </a:lnTo>
                  <a:lnTo>
                    <a:pt x="6281" y="4268"/>
                  </a:lnTo>
                  <a:lnTo>
                    <a:pt x="6285" y="4230"/>
                  </a:lnTo>
                  <a:lnTo>
                    <a:pt x="6285" y="409"/>
                  </a:lnTo>
                  <a:lnTo>
                    <a:pt x="6281" y="373"/>
                  </a:lnTo>
                  <a:lnTo>
                    <a:pt x="6268" y="341"/>
                  </a:lnTo>
                  <a:lnTo>
                    <a:pt x="6246" y="314"/>
                  </a:lnTo>
                  <a:lnTo>
                    <a:pt x="6218" y="292"/>
                  </a:lnTo>
                  <a:lnTo>
                    <a:pt x="6186" y="278"/>
                  </a:lnTo>
                  <a:lnTo>
                    <a:pt x="6150" y="274"/>
                  </a:lnTo>
                  <a:lnTo>
                    <a:pt x="410" y="274"/>
                  </a:lnTo>
                  <a:close/>
                  <a:moveTo>
                    <a:pt x="410" y="0"/>
                  </a:moveTo>
                  <a:lnTo>
                    <a:pt x="6150" y="0"/>
                  </a:lnTo>
                  <a:lnTo>
                    <a:pt x="6216" y="6"/>
                  </a:lnTo>
                  <a:lnTo>
                    <a:pt x="6279" y="21"/>
                  </a:lnTo>
                  <a:lnTo>
                    <a:pt x="6337" y="45"/>
                  </a:lnTo>
                  <a:lnTo>
                    <a:pt x="6391" y="79"/>
                  </a:lnTo>
                  <a:lnTo>
                    <a:pt x="6439" y="121"/>
                  </a:lnTo>
                  <a:lnTo>
                    <a:pt x="6480" y="168"/>
                  </a:lnTo>
                  <a:lnTo>
                    <a:pt x="6514" y="222"/>
                  </a:lnTo>
                  <a:lnTo>
                    <a:pt x="6538" y="280"/>
                  </a:lnTo>
                  <a:lnTo>
                    <a:pt x="6554" y="343"/>
                  </a:lnTo>
                  <a:lnTo>
                    <a:pt x="6560" y="409"/>
                  </a:lnTo>
                  <a:lnTo>
                    <a:pt x="6560" y="4230"/>
                  </a:lnTo>
                  <a:lnTo>
                    <a:pt x="6554" y="4297"/>
                  </a:lnTo>
                  <a:lnTo>
                    <a:pt x="6538" y="4359"/>
                  </a:lnTo>
                  <a:lnTo>
                    <a:pt x="6514" y="4419"/>
                  </a:lnTo>
                  <a:lnTo>
                    <a:pt x="6480" y="4472"/>
                  </a:lnTo>
                  <a:lnTo>
                    <a:pt x="6439" y="4520"/>
                  </a:lnTo>
                  <a:lnTo>
                    <a:pt x="6391" y="4562"/>
                  </a:lnTo>
                  <a:lnTo>
                    <a:pt x="6337" y="4593"/>
                  </a:lnTo>
                  <a:lnTo>
                    <a:pt x="6279" y="4619"/>
                  </a:lnTo>
                  <a:lnTo>
                    <a:pt x="6216" y="4635"/>
                  </a:lnTo>
                  <a:lnTo>
                    <a:pt x="6150" y="4639"/>
                  </a:lnTo>
                  <a:lnTo>
                    <a:pt x="410" y="4639"/>
                  </a:lnTo>
                  <a:lnTo>
                    <a:pt x="344" y="4635"/>
                  </a:lnTo>
                  <a:lnTo>
                    <a:pt x="281" y="4619"/>
                  </a:lnTo>
                  <a:lnTo>
                    <a:pt x="221" y="4593"/>
                  </a:lnTo>
                  <a:lnTo>
                    <a:pt x="167" y="4562"/>
                  </a:lnTo>
                  <a:lnTo>
                    <a:pt x="119" y="4520"/>
                  </a:lnTo>
                  <a:lnTo>
                    <a:pt x="80" y="4472"/>
                  </a:lnTo>
                  <a:lnTo>
                    <a:pt x="46" y="4419"/>
                  </a:lnTo>
                  <a:lnTo>
                    <a:pt x="22" y="4359"/>
                  </a:lnTo>
                  <a:lnTo>
                    <a:pt x="6" y="4297"/>
                  </a:lnTo>
                  <a:lnTo>
                    <a:pt x="0" y="4230"/>
                  </a:lnTo>
                  <a:lnTo>
                    <a:pt x="0" y="409"/>
                  </a:lnTo>
                  <a:lnTo>
                    <a:pt x="6" y="343"/>
                  </a:lnTo>
                  <a:lnTo>
                    <a:pt x="22" y="280"/>
                  </a:lnTo>
                  <a:lnTo>
                    <a:pt x="46" y="222"/>
                  </a:lnTo>
                  <a:lnTo>
                    <a:pt x="80" y="168"/>
                  </a:lnTo>
                  <a:lnTo>
                    <a:pt x="119" y="121"/>
                  </a:lnTo>
                  <a:lnTo>
                    <a:pt x="167" y="79"/>
                  </a:lnTo>
                  <a:lnTo>
                    <a:pt x="221" y="45"/>
                  </a:lnTo>
                  <a:lnTo>
                    <a:pt x="281" y="21"/>
                  </a:lnTo>
                  <a:lnTo>
                    <a:pt x="344" y="6"/>
                  </a:lnTo>
                  <a:lnTo>
                    <a:pt x="41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dirty="0"/>
            </a:p>
          </p:txBody>
        </p:sp>
        <p:sp>
          <p:nvSpPr>
            <p:cNvPr id="159" name="Freeform 86">
              <a:extLst>
                <a:ext uri="{FF2B5EF4-FFF2-40B4-BE49-F238E27FC236}">
                  <a16:creationId xmlns:a16="http://schemas.microsoft.com/office/drawing/2014/main" id="{6363E049-08AC-4259-A4BB-A6E4195E5CB4}"/>
                </a:ext>
              </a:extLst>
            </p:cNvPr>
            <p:cNvSpPr>
              <a:spLocks noEditPoints="1"/>
            </p:cNvSpPr>
            <p:nvPr/>
          </p:nvSpPr>
          <p:spPr bwMode="auto">
            <a:xfrm>
              <a:off x="3736976" y="4022726"/>
              <a:ext cx="1736725" cy="866775"/>
            </a:xfrm>
            <a:custGeom>
              <a:avLst/>
              <a:gdLst>
                <a:gd name="T0" fmla="*/ 410 w 2186"/>
                <a:gd name="T1" fmla="*/ 272 h 1093"/>
                <a:gd name="T2" fmla="*/ 374 w 2186"/>
                <a:gd name="T3" fmla="*/ 278 h 1093"/>
                <a:gd name="T4" fmla="*/ 340 w 2186"/>
                <a:gd name="T5" fmla="*/ 292 h 1093"/>
                <a:gd name="T6" fmla="*/ 312 w 2186"/>
                <a:gd name="T7" fmla="*/ 314 h 1093"/>
                <a:gd name="T8" fmla="*/ 292 w 2186"/>
                <a:gd name="T9" fmla="*/ 340 h 1093"/>
                <a:gd name="T10" fmla="*/ 278 w 2186"/>
                <a:gd name="T11" fmla="*/ 373 h 1093"/>
                <a:gd name="T12" fmla="*/ 272 w 2186"/>
                <a:gd name="T13" fmla="*/ 409 h 1093"/>
                <a:gd name="T14" fmla="*/ 272 w 2186"/>
                <a:gd name="T15" fmla="*/ 819 h 1093"/>
                <a:gd name="T16" fmla="*/ 1912 w 2186"/>
                <a:gd name="T17" fmla="*/ 819 h 1093"/>
                <a:gd name="T18" fmla="*/ 1912 w 2186"/>
                <a:gd name="T19" fmla="*/ 409 h 1093"/>
                <a:gd name="T20" fmla="*/ 1908 w 2186"/>
                <a:gd name="T21" fmla="*/ 373 h 1093"/>
                <a:gd name="T22" fmla="*/ 1894 w 2186"/>
                <a:gd name="T23" fmla="*/ 340 h 1093"/>
                <a:gd name="T24" fmla="*/ 1872 w 2186"/>
                <a:gd name="T25" fmla="*/ 314 h 1093"/>
                <a:gd name="T26" fmla="*/ 1844 w 2186"/>
                <a:gd name="T27" fmla="*/ 292 h 1093"/>
                <a:gd name="T28" fmla="*/ 1812 w 2186"/>
                <a:gd name="T29" fmla="*/ 278 h 1093"/>
                <a:gd name="T30" fmla="*/ 1776 w 2186"/>
                <a:gd name="T31" fmla="*/ 272 h 1093"/>
                <a:gd name="T32" fmla="*/ 410 w 2186"/>
                <a:gd name="T33" fmla="*/ 272 h 1093"/>
                <a:gd name="T34" fmla="*/ 410 w 2186"/>
                <a:gd name="T35" fmla="*/ 0 h 1093"/>
                <a:gd name="T36" fmla="*/ 1776 w 2186"/>
                <a:gd name="T37" fmla="*/ 0 h 1093"/>
                <a:gd name="T38" fmla="*/ 1842 w 2186"/>
                <a:gd name="T39" fmla="*/ 6 h 1093"/>
                <a:gd name="T40" fmla="*/ 1906 w 2186"/>
                <a:gd name="T41" fmla="*/ 22 h 1093"/>
                <a:gd name="T42" fmla="*/ 1964 w 2186"/>
                <a:gd name="T43" fmla="*/ 46 h 1093"/>
                <a:gd name="T44" fmla="*/ 2017 w 2186"/>
                <a:gd name="T45" fmla="*/ 79 h 1093"/>
                <a:gd name="T46" fmla="*/ 2065 w 2186"/>
                <a:gd name="T47" fmla="*/ 121 h 1093"/>
                <a:gd name="T48" fmla="*/ 2107 w 2186"/>
                <a:gd name="T49" fmla="*/ 169 h 1093"/>
                <a:gd name="T50" fmla="*/ 2141 w 2186"/>
                <a:gd name="T51" fmla="*/ 222 h 1093"/>
                <a:gd name="T52" fmla="*/ 2164 w 2186"/>
                <a:gd name="T53" fmla="*/ 280 h 1093"/>
                <a:gd name="T54" fmla="*/ 2180 w 2186"/>
                <a:gd name="T55" fmla="*/ 344 h 1093"/>
                <a:gd name="T56" fmla="*/ 2186 w 2186"/>
                <a:gd name="T57" fmla="*/ 409 h 1093"/>
                <a:gd name="T58" fmla="*/ 2186 w 2186"/>
                <a:gd name="T59" fmla="*/ 956 h 1093"/>
                <a:gd name="T60" fmla="*/ 2180 w 2186"/>
                <a:gd name="T61" fmla="*/ 991 h 1093"/>
                <a:gd name="T62" fmla="*/ 2166 w 2186"/>
                <a:gd name="T63" fmla="*/ 1025 h 1093"/>
                <a:gd name="T64" fmla="*/ 2147 w 2186"/>
                <a:gd name="T65" fmla="*/ 1051 h 1093"/>
                <a:gd name="T66" fmla="*/ 2119 w 2186"/>
                <a:gd name="T67" fmla="*/ 1073 h 1093"/>
                <a:gd name="T68" fmla="*/ 2085 w 2186"/>
                <a:gd name="T69" fmla="*/ 1087 h 1093"/>
                <a:gd name="T70" fmla="*/ 2049 w 2186"/>
                <a:gd name="T71" fmla="*/ 1093 h 1093"/>
                <a:gd name="T72" fmla="*/ 137 w 2186"/>
                <a:gd name="T73" fmla="*/ 1093 h 1093"/>
                <a:gd name="T74" fmla="*/ 99 w 2186"/>
                <a:gd name="T75" fmla="*/ 1087 h 1093"/>
                <a:gd name="T76" fmla="*/ 67 w 2186"/>
                <a:gd name="T77" fmla="*/ 1073 h 1093"/>
                <a:gd name="T78" fmla="*/ 39 w 2186"/>
                <a:gd name="T79" fmla="*/ 1051 h 1093"/>
                <a:gd name="T80" fmla="*/ 18 w 2186"/>
                <a:gd name="T81" fmla="*/ 1025 h 1093"/>
                <a:gd name="T82" fmla="*/ 4 w 2186"/>
                <a:gd name="T83" fmla="*/ 991 h 1093"/>
                <a:gd name="T84" fmla="*/ 0 w 2186"/>
                <a:gd name="T85" fmla="*/ 956 h 1093"/>
                <a:gd name="T86" fmla="*/ 0 w 2186"/>
                <a:gd name="T87" fmla="*/ 409 h 1093"/>
                <a:gd name="T88" fmla="*/ 6 w 2186"/>
                <a:gd name="T89" fmla="*/ 344 h 1093"/>
                <a:gd name="T90" fmla="*/ 20 w 2186"/>
                <a:gd name="T91" fmla="*/ 280 h 1093"/>
                <a:gd name="T92" fmla="*/ 45 w 2186"/>
                <a:gd name="T93" fmla="*/ 222 h 1093"/>
                <a:gd name="T94" fmla="*/ 79 w 2186"/>
                <a:gd name="T95" fmla="*/ 169 h 1093"/>
                <a:gd name="T96" fmla="*/ 119 w 2186"/>
                <a:gd name="T97" fmla="*/ 121 h 1093"/>
                <a:gd name="T98" fmla="*/ 167 w 2186"/>
                <a:gd name="T99" fmla="*/ 79 h 1093"/>
                <a:gd name="T100" fmla="*/ 221 w 2186"/>
                <a:gd name="T101" fmla="*/ 46 h 1093"/>
                <a:gd name="T102" fmla="*/ 280 w 2186"/>
                <a:gd name="T103" fmla="*/ 22 h 1093"/>
                <a:gd name="T104" fmla="*/ 344 w 2186"/>
                <a:gd name="T105" fmla="*/ 6 h 1093"/>
                <a:gd name="T106" fmla="*/ 410 w 2186"/>
                <a:gd name="T107"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86" h="1093">
                  <a:moveTo>
                    <a:pt x="410" y="272"/>
                  </a:moveTo>
                  <a:lnTo>
                    <a:pt x="374" y="278"/>
                  </a:lnTo>
                  <a:lnTo>
                    <a:pt x="340" y="292"/>
                  </a:lnTo>
                  <a:lnTo>
                    <a:pt x="312" y="314"/>
                  </a:lnTo>
                  <a:lnTo>
                    <a:pt x="292" y="340"/>
                  </a:lnTo>
                  <a:lnTo>
                    <a:pt x="278" y="373"/>
                  </a:lnTo>
                  <a:lnTo>
                    <a:pt x="272" y="409"/>
                  </a:lnTo>
                  <a:lnTo>
                    <a:pt x="272" y="819"/>
                  </a:lnTo>
                  <a:lnTo>
                    <a:pt x="1912" y="819"/>
                  </a:lnTo>
                  <a:lnTo>
                    <a:pt x="1912" y="409"/>
                  </a:lnTo>
                  <a:lnTo>
                    <a:pt x="1908" y="373"/>
                  </a:lnTo>
                  <a:lnTo>
                    <a:pt x="1894" y="340"/>
                  </a:lnTo>
                  <a:lnTo>
                    <a:pt x="1872" y="314"/>
                  </a:lnTo>
                  <a:lnTo>
                    <a:pt x="1844" y="292"/>
                  </a:lnTo>
                  <a:lnTo>
                    <a:pt x="1812" y="278"/>
                  </a:lnTo>
                  <a:lnTo>
                    <a:pt x="1776" y="272"/>
                  </a:lnTo>
                  <a:lnTo>
                    <a:pt x="410" y="272"/>
                  </a:lnTo>
                  <a:close/>
                  <a:moveTo>
                    <a:pt x="410" y="0"/>
                  </a:moveTo>
                  <a:lnTo>
                    <a:pt x="1776" y="0"/>
                  </a:lnTo>
                  <a:lnTo>
                    <a:pt x="1842" y="6"/>
                  </a:lnTo>
                  <a:lnTo>
                    <a:pt x="1906" y="22"/>
                  </a:lnTo>
                  <a:lnTo>
                    <a:pt x="1964" y="46"/>
                  </a:lnTo>
                  <a:lnTo>
                    <a:pt x="2017" y="79"/>
                  </a:lnTo>
                  <a:lnTo>
                    <a:pt x="2065" y="121"/>
                  </a:lnTo>
                  <a:lnTo>
                    <a:pt x="2107" y="169"/>
                  </a:lnTo>
                  <a:lnTo>
                    <a:pt x="2141" y="222"/>
                  </a:lnTo>
                  <a:lnTo>
                    <a:pt x="2164" y="280"/>
                  </a:lnTo>
                  <a:lnTo>
                    <a:pt x="2180" y="344"/>
                  </a:lnTo>
                  <a:lnTo>
                    <a:pt x="2186" y="409"/>
                  </a:lnTo>
                  <a:lnTo>
                    <a:pt x="2186" y="956"/>
                  </a:lnTo>
                  <a:lnTo>
                    <a:pt x="2180" y="991"/>
                  </a:lnTo>
                  <a:lnTo>
                    <a:pt x="2166" y="1025"/>
                  </a:lnTo>
                  <a:lnTo>
                    <a:pt x="2147" y="1051"/>
                  </a:lnTo>
                  <a:lnTo>
                    <a:pt x="2119" y="1073"/>
                  </a:lnTo>
                  <a:lnTo>
                    <a:pt x="2085" y="1087"/>
                  </a:lnTo>
                  <a:lnTo>
                    <a:pt x="2049" y="1093"/>
                  </a:lnTo>
                  <a:lnTo>
                    <a:pt x="137" y="1093"/>
                  </a:lnTo>
                  <a:lnTo>
                    <a:pt x="99" y="1087"/>
                  </a:lnTo>
                  <a:lnTo>
                    <a:pt x="67" y="1073"/>
                  </a:lnTo>
                  <a:lnTo>
                    <a:pt x="39" y="1051"/>
                  </a:lnTo>
                  <a:lnTo>
                    <a:pt x="18" y="1025"/>
                  </a:lnTo>
                  <a:lnTo>
                    <a:pt x="4" y="991"/>
                  </a:lnTo>
                  <a:lnTo>
                    <a:pt x="0" y="956"/>
                  </a:lnTo>
                  <a:lnTo>
                    <a:pt x="0" y="409"/>
                  </a:lnTo>
                  <a:lnTo>
                    <a:pt x="6" y="344"/>
                  </a:lnTo>
                  <a:lnTo>
                    <a:pt x="20" y="280"/>
                  </a:lnTo>
                  <a:lnTo>
                    <a:pt x="45" y="222"/>
                  </a:lnTo>
                  <a:lnTo>
                    <a:pt x="79" y="169"/>
                  </a:lnTo>
                  <a:lnTo>
                    <a:pt x="119" y="121"/>
                  </a:lnTo>
                  <a:lnTo>
                    <a:pt x="167" y="79"/>
                  </a:lnTo>
                  <a:lnTo>
                    <a:pt x="221" y="46"/>
                  </a:lnTo>
                  <a:lnTo>
                    <a:pt x="280" y="22"/>
                  </a:lnTo>
                  <a:lnTo>
                    <a:pt x="344" y="6"/>
                  </a:lnTo>
                  <a:lnTo>
                    <a:pt x="41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0" name="Freeform 87">
              <a:extLst>
                <a:ext uri="{FF2B5EF4-FFF2-40B4-BE49-F238E27FC236}">
                  <a16:creationId xmlns:a16="http://schemas.microsoft.com/office/drawing/2014/main" id="{82120251-D92A-464D-8017-2DB9C9F7CFA2}"/>
                </a:ext>
              </a:extLst>
            </p:cNvPr>
            <p:cNvSpPr>
              <a:spLocks/>
            </p:cNvSpPr>
            <p:nvPr/>
          </p:nvSpPr>
          <p:spPr bwMode="auto">
            <a:xfrm>
              <a:off x="2001838" y="5972176"/>
              <a:ext cx="5207000" cy="765175"/>
            </a:xfrm>
            <a:custGeom>
              <a:avLst/>
              <a:gdLst>
                <a:gd name="T0" fmla="*/ 135 w 6560"/>
                <a:gd name="T1" fmla="*/ 0 h 963"/>
                <a:gd name="T2" fmla="*/ 171 w 6560"/>
                <a:gd name="T3" fmla="*/ 6 h 963"/>
                <a:gd name="T4" fmla="*/ 2348 w 6560"/>
                <a:gd name="T5" fmla="*/ 572 h 963"/>
                <a:gd name="T6" fmla="*/ 2553 w 6560"/>
                <a:gd name="T7" fmla="*/ 620 h 963"/>
                <a:gd name="T8" fmla="*/ 2760 w 6560"/>
                <a:gd name="T9" fmla="*/ 654 h 963"/>
                <a:gd name="T10" fmla="*/ 2967 w 6560"/>
                <a:gd name="T11" fmla="*/ 677 h 963"/>
                <a:gd name="T12" fmla="*/ 3176 w 6560"/>
                <a:gd name="T13" fmla="*/ 689 h 963"/>
                <a:gd name="T14" fmla="*/ 3384 w 6560"/>
                <a:gd name="T15" fmla="*/ 689 h 963"/>
                <a:gd name="T16" fmla="*/ 3593 w 6560"/>
                <a:gd name="T17" fmla="*/ 677 h 963"/>
                <a:gd name="T18" fmla="*/ 3800 w 6560"/>
                <a:gd name="T19" fmla="*/ 654 h 963"/>
                <a:gd name="T20" fmla="*/ 4007 w 6560"/>
                <a:gd name="T21" fmla="*/ 620 h 963"/>
                <a:gd name="T22" fmla="*/ 4210 w 6560"/>
                <a:gd name="T23" fmla="*/ 572 h 963"/>
                <a:gd name="T24" fmla="*/ 6389 w 6560"/>
                <a:gd name="T25" fmla="*/ 6 h 963"/>
                <a:gd name="T26" fmla="*/ 6425 w 6560"/>
                <a:gd name="T27" fmla="*/ 0 h 963"/>
                <a:gd name="T28" fmla="*/ 6459 w 6560"/>
                <a:gd name="T29" fmla="*/ 6 h 963"/>
                <a:gd name="T30" fmla="*/ 6492 w 6560"/>
                <a:gd name="T31" fmla="*/ 20 h 963"/>
                <a:gd name="T32" fmla="*/ 6520 w 6560"/>
                <a:gd name="T33" fmla="*/ 42 h 963"/>
                <a:gd name="T34" fmla="*/ 6540 w 6560"/>
                <a:gd name="T35" fmla="*/ 69 h 963"/>
                <a:gd name="T36" fmla="*/ 6556 w 6560"/>
                <a:gd name="T37" fmla="*/ 103 h 963"/>
                <a:gd name="T38" fmla="*/ 6560 w 6560"/>
                <a:gd name="T39" fmla="*/ 139 h 963"/>
                <a:gd name="T40" fmla="*/ 6554 w 6560"/>
                <a:gd name="T41" fmla="*/ 175 h 963"/>
                <a:gd name="T42" fmla="*/ 6540 w 6560"/>
                <a:gd name="T43" fmla="*/ 206 h 963"/>
                <a:gd name="T44" fmla="*/ 6520 w 6560"/>
                <a:gd name="T45" fmla="*/ 234 h 963"/>
                <a:gd name="T46" fmla="*/ 6490 w 6560"/>
                <a:gd name="T47" fmla="*/ 256 h 963"/>
                <a:gd name="T48" fmla="*/ 6457 w 6560"/>
                <a:gd name="T49" fmla="*/ 270 h 963"/>
                <a:gd name="T50" fmla="*/ 4280 w 6560"/>
                <a:gd name="T51" fmla="*/ 836 h 963"/>
                <a:gd name="T52" fmla="*/ 4083 w 6560"/>
                <a:gd name="T53" fmla="*/ 882 h 963"/>
                <a:gd name="T54" fmla="*/ 3884 w 6560"/>
                <a:gd name="T55" fmla="*/ 918 h 963"/>
                <a:gd name="T56" fmla="*/ 3683 w 6560"/>
                <a:gd name="T57" fmla="*/ 944 h 963"/>
                <a:gd name="T58" fmla="*/ 3482 w 6560"/>
                <a:gd name="T59" fmla="*/ 960 h 963"/>
                <a:gd name="T60" fmla="*/ 3279 w 6560"/>
                <a:gd name="T61" fmla="*/ 963 h 963"/>
                <a:gd name="T62" fmla="*/ 3078 w 6560"/>
                <a:gd name="T63" fmla="*/ 960 h 963"/>
                <a:gd name="T64" fmla="*/ 2877 w 6560"/>
                <a:gd name="T65" fmla="*/ 944 h 963"/>
                <a:gd name="T66" fmla="*/ 2676 w 6560"/>
                <a:gd name="T67" fmla="*/ 918 h 963"/>
                <a:gd name="T68" fmla="*/ 2477 w 6560"/>
                <a:gd name="T69" fmla="*/ 882 h 963"/>
                <a:gd name="T70" fmla="*/ 2280 w 6560"/>
                <a:gd name="T71" fmla="*/ 836 h 963"/>
                <a:gd name="T72" fmla="*/ 101 w 6560"/>
                <a:gd name="T73" fmla="*/ 270 h 963"/>
                <a:gd name="T74" fmla="*/ 68 w 6560"/>
                <a:gd name="T75" fmla="*/ 256 h 963"/>
                <a:gd name="T76" fmla="*/ 40 w 6560"/>
                <a:gd name="T77" fmla="*/ 234 h 963"/>
                <a:gd name="T78" fmla="*/ 18 w 6560"/>
                <a:gd name="T79" fmla="*/ 206 h 963"/>
                <a:gd name="T80" fmla="*/ 6 w 6560"/>
                <a:gd name="T81" fmla="*/ 175 h 963"/>
                <a:gd name="T82" fmla="*/ 0 w 6560"/>
                <a:gd name="T83" fmla="*/ 139 h 963"/>
                <a:gd name="T84" fmla="*/ 4 w 6560"/>
                <a:gd name="T85" fmla="*/ 103 h 963"/>
                <a:gd name="T86" fmla="*/ 18 w 6560"/>
                <a:gd name="T87" fmla="*/ 69 h 963"/>
                <a:gd name="T88" fmla="*/ 40 w 6560"/>
                <a:gd name="T89" fmla="*/ 42 h 963"/>
                <a:gd name="T90" fmla="*/ 68 w 6560"/>
                <a:gd name="T91" fmla="*/ 20 h 963"/>
                <a:gd name="T92" fmla="*/ 99 w 6560"/>
                <a:gd name="T93" fmla="*/ 6 h 963"/>
                <a:gd name="T94" fmla="*/ 135 w 6560"/>
                <a:gd name="T95"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60" h="963">
                  <a:moveTo>
                    <a:pt x="135" y="0"/>
                  </a:moveTo>
                  <a:lnTo>
                    <a:pt x="171" y="6"/>
                  </a:lnTo>
                  <a:lnTo>
                    <a:pt x="2348" y="572"/>
                  </a:lnTo>
                  <a:lnTo>
                    <a:pt x="2553" y="620"/>
                  </a:lnTo>
                  <a:lnTo>
                    <a:pt x="2760" y="654"/>
                  </a:lnTo>
                  <a:lnTo>
                    <a:pt x="2967" y="677"/>
                  </a:lnTo>
                  <a:lnTo>
                    <a:pt x="3176" y="689"/>
                  </a:lnTo>
                  <a:lnTo>
                    <a:pt x="3384" y="689"/>
                  </a:lnTo>
                  <a:lnTo>
                    <a:pt x="3593" y="677"/>
                  </a:lnTo>
                  <a:lnTo>
                    <a:pt x="3800" y="654"/>
                  </a:lnTo>
                  <a:lnTo>
                    <a:pt x="4007" y="620"/>
                  </a:lnTo>
                  <a:lnTo>
                    <a:pt x="4210" y="572"/>
                  </a:lnTo>
                  <a:lnTo>
                    <a:pt x="6389" y="6"/>
                  </a:lnTo>
                  <a:lnTo>
                    <a:pt x="6425" y="0"/>
                  </a:lnTo>
                  <a:lnTo>
                    <a:pt x="6459" y="6"/>
                  </a:lnTo>
                  <a:lnTo>
                    <a:pt x="6492" y="20"/>
                  </a:lnTo>
                  <a:lnTo>
                    <a:pt x="6520" y="42"/>
                  </a:lnTo>
                  <a:lnTo>
                    <a:pt x="6540" y="69"/>
                  </a:lnTo>
                  <a:lnTo>
                    <a:pt x="6556" y="103"/>
                  </a:lnTo>
                  <a:lnTo>
                    <a:pt x="6560" y="139"/>
                  </a:lnTo>
                  <a:lnTo>
                    <a:pt x="6554" y="175"/>
                  </a:lnTo>
                  <a:lnTo>
                    <a:pt x="6540" y="206"/>
                  </a:lnTo>
                  <a:lnTo>
                    <a:pt x="6520" y="234"/>
                  </a:lnTo>
                  <a:lnTo>
                    <a:pt x="6490" y="256"/>
                  </a:lnTo>
                  <a:lnTo>
                    <a:pt x="6457" y="270"/>
                  </a:lnTo>
                  <a:lnTo>
                    <a:pt x="4280" y="836"/>
                  </a:lnTo>
                  <a:lnTo>
                    <a:pt x="4083" y="882"/>
                  </a:lnTo>
                  <a:lnTo>
                    <a:pt x="3884" y="918"/>
                  </a:lnTo>
                  <a:lnTo>
                    <a:pt x="3683" y="944"/>
                  </a:lnTo>
                  <a:lnTo>
                    <a:pt x="3482" y="960"/>
                  </a:lnTo>
                  <a:lnTo>
                    <a:pt x="3279" y="963"/>
                  </a:lnTo>
                  <a:lnTo>
                    <a:pt x="3078" y="960"/>
                  </a:lnTo>
                  <a:lnTo>
                    <a:pt x="2877" y="944"/>
                  </a:lnTo>
                  <a:lnTo>
                    <a:pt x="2676" y="918"/>
                  </a:lnTo>
                  <a:lnTo>
                    <a:pt x="2477" y="882"/>
                  </a:lnTo>
                  <a:lnTo>
                    <a:pt x="2280" y="836"/>
                  </a:lnTo>
                  <a:lnTo>
                    <a:pt x="101" y="270"/>
                  </a:lnTo>
                  <a:lnTo>
                    <a:pt x="68" y="256"/>
                  </a:lnTo>
                  <a:lnTo>
                    <a:pt x="40" y="234"/>
                  </a:lnTo>
                  <a:lnTo>
                    <a:pt x="18" y="206"/>
                  </a:lnTo>
                  <a:lnTo>
                    <a:pt x="6" y="175"/>
                  </a:lnTo>
                  <a:lnTo>
                    <a:pt x="0" y="139"/>
                  </a:lnTo>
                  <a:lnTo>
                    <a:pt x="4" y="103"/>
                  </a:lnTo>
                  <a:lnTo>
                    <a:pt x="18" y="69"/>
                  </a:lnTo>
                  <a:lnTo>
                    <a:pt x="40" y="42"/>
                  </a:lnTo>
                  <a:lnTo>
                    <a:pt x="68" y="20"/>
                  </a:lnTo>
                  <a:lnTo>
                    <a:pt x="99" y="6"/>
                  </a:lnTo>
                  <a:lnTo>
                    <a:pt x="135"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1" name="Freeform 88">
              <a:extLst>
                <a:ext uri="{FF2B5EF4-FFF2-40B4-BE49-F238E27FC236}">
                  <a16:creationId xmlns:a16="http://schemas.microsoft.com/office/drawing/2014/main" id="{F85E9D86-962C-43FF-8D2A-F47693B0DF1B}"/>
                </a:ext>
              </a:extLst>
            </p:cNvPr>
            <p:cNvSpPr>
              <a:spLocks noEditPoints="1"/>
            </p:cNvSpPr>
            <p:nvPr/>
          </p:nvSpPr>
          <p:spPr bwMode="auto">
            <a:xfrm>
              <a:off x="4171951" y="5540376"/>
              <a:ext cx="866775" cy="865188"/>
            </a:xfrm>
            <a:custGeom>
              <a:avLst/>
              <a:gdLst>
                <a:gd name="T0" fmla="*/ 491 w 1092"/>
                <a:gd name="T1" fmla="*/ 279 h 1091"/>
                <a:gd name="T2" fmla="*/ 394 w 1092"/>
                <a:gd name="T3" fmla="*/ 318 h 1091"/>
                <a:gd name="T4" fmla="*/ 320 w 1092"/>
                <a:gd name="T5" fmla="*/ 394 h 1091"/>
                <a:gd name="T6" fmla="*/ 278 w 1092"/>
                <a:gd name="T7" fmla="*/ 491 h 1091"/>
                <a:gd name="T8" fmla="*/ 278 w 1092"/>
                <a:gd name="T9" fmla="*/ 600 h 1091"/>
                <a:gd name="T10" fmla="*/ 320 w 1092"/>
                <a:gd name="T11" fmla="*/ 698 h 1091"/>
                <a:gd name="T12" fmla="*/ 394 w 1092"/>
                <a:gd name="T13" fmla="*/ 771 h 1091"/>
                <a:gd name="T14" fmla="*/ 491 w 1092"/>
                <a:gd name="T15" fmla="*/ 813 h 1091"/>
                <a:gd name="T16" fmla="*/ 601 w 1092"/>
                <a:gd name="T17" fmla="*/ 813 h 1091"/>
                <a:gd name="T18" fmla="*/ 698 w 1092"/>
                <a:gd name="T19" fmla="*/ 771 h 1091"/>
                <a:gd name="T20" fmla="*/ 772 w 1092"/>
                <a:gd name="T21" fmla="*/ 698 h 1091"/>
                <a:gd name="T22" fmla="*/ 814 w 1092"/>
                <a:gd name="T23" fmla="*/ 600 h 1091"/>
                <a:gd name="T24" fmla="*/ 814 w 1092"/>
                <a:gd name="T25" fmla="*/ 491 h 1091"/>
                <a:gd name="T26" fmla="*/ 772 w 1092"/>
                <a:gd name="T27" fmla="*/ 394 h 1091"/>
                <a:gd name="T28" fmla="*/ 698 w 1092"/>
                <a:gd name="T29" fmla="*/ 318 h 1091"/>
                <a:gd name="T30" fmla="*/ 601 w 1092"/>
                <a:gd name="T31" fmla="*/ 279 h 1091"/>
                <a:gd name="T32" fmla="*/ 545 w 1092"/>
                <a:gd name="T33" fmla="*/ 0 h 1091"/>
                <a:gd name="T34" fmla="*/ 704 w 1092"/>
                <a:gd name="T35" fmla="*/ 22 h 1091"/>
                <a:gd name="T36" fmla="*/ 843 w 1092"/>
                <a:gd name="T37" fmla="*/ 88 h 1091"/>
                <a:gd name="T38" fmla="*/ 959 w 1092"/>
                <a:gd name="T39" fmla="*/ 187 h 1091"/>
                <a:gd name="T40" fmla="*/ 1042 w 1092"/>
                <a:gd name="T41" fmla="*/ 316 h 1091"/>
                <a:gd name="T42" fmla="*/ 1086 w 1092"/>
                <a:gd name="T43" fmla="*/ 465 h 1091"/>
                <a:gd name="T44" fmla="*/ 1086 w 1092"/>
                <a:gd name="T45" fmla="*/ 626 h 1091"/>
                <a:gd name="T46" fmla="*/ 1042 w 1092"/>
                <a:gd name="T47" fmla="*/ 775 h 1091"/>
                <a:gd name="T48" fmla="*/ 959 w 1092"/>
                <a:gd name="T49" fmla="*/ 902 h 1091"/>
                <a:gd name="T50" fmla="*/ 843 w 1092"/>
                <a:gd name="T51" fmla="*/ 1004 h 1091"/>
                <a:gd name="T52" fmla="*/ 704 w 1092"/>
                <a:gd name="T53" fmla="*/ 1067 h 1091"/>
                <a:gd name="T54" fmla="*/ 545 w 1092"/>
                <a:gd name="T55" fmla="*/ 1091 h 1091"/>
                <a:gd name="T56" fmla="*/ 388 w 1092"/>
                <a:gd name="T57" fmla="*/ 1067 h 1091"/>
                <a:gd name="T58" fmla="*/ 249 w 1092"/>
                <a:gd name="T59" fmla="*/ 1004 h 1091"/>
                <a:gd name="T60" fmla="*/ 133 w 1092"/>
                <a:gd name="T61" fmla="*/ 902 h 1091"/>
                <a:gd name="T62" fmla="*/ 50 w 1092"/>
                <a:gd name="T63" fmla="*/ 775 h 1091"/>
                <a:gd name="T64" fmla="*/ 6 w 1092"/>
                <a:gd name="T65" fmla="*/ 626 h 1091"/>
                <a:gd name="T66" fmla="*/ 6 w 1092"/>
                <a:gd name="T67" fmla="*/ 465 h 1091"/>
                <a:gd name="T68" fmla="*/ 50 w 1092"/>
                <a:gd name="T69" fmla="*/ 316 h 1091"/>
                <a:gd name="T70" fmla="*/ 133 w 1092"/>
                <a:gd name="T71" fmla="*/ 187 h 1091"/>
                <a:gd name="T72" fmla="*/ 249 w 1092"/>
                <a:gd name="T73" fmla="*/ 88 h 1091"/>
                <a:gd name="T74" fmla="*/ 388 w 1092"/>
                <a:gd name="T75" fmla="*/ 22 h 1091"/>
                <a:gd name="T76" fmla="*/ 545 w 1092"/>
                <a:gd name="T77" fmla="*/ 0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92" h="1091">
                  <a:moveTo>
                    <a:pt x="545" y="273"/>
                  </a:moveTo>
                  <a:lnTo>
                    <a:pt x="491" y="279"/>
                  </a:lnTo>
                  <a:lnTo>
                    <a:pt x="440" y="294"/>
                  </a:lnTo>
                  <a:lnTo>
                    <a:pt x="394" y="318"/>
                  </a:lnTo>
                  <a:lnTo>
                    <a:pt x="352" y="352"/>
                  </a:lnTo>
                  <a:lnTo>
                    <a:pt x="320" y="394"/>
                  </a:lnTo>
                  <a:lnTo>
                    <a:pt x="294" y="440"/>
                  </a:lnTo>
                  <a:lnTo>
                    <a:pt x="278" y="491"/>
                  </a:lnTo>
                  <a:lnTo>
                    <a:pt x="272" y="545"/>
                  </a:lnTo>
                  <a:lnTo>
                    <a:pt x="278" y="600"/>
                  </a:lnTo>
                  <a:lnTo>
                    <a:pt x="294" y="652"/>
                  </a:lnTo>
                  <a:lnTo>
                    <a:pt x="320" y="698"/>
                  </a:lnTo>
                  <a:lnTo>
                    <a:pt x="352" y="738"/>
                  </a:lnTo>
                  <a:lnTo>
                    <a:pt x="394" y="771"/>
                  </a:lnTo>
                  <a:lnTo>
                    <a:pt x="440" y="797"/>
                  </a:lnTo>
                  <a:lnTo>
                    <a:pt x="491" y="813"/>
                  </a:lnTo>
                  <a:lnTo>
                    <a:pt x="545" y="819"/>
                  </a:lnTo>
                  <a:lnTo>
                    <a:pt x="601" y="813"/>
                  </a:lnTo>
                  <a:lnTo>
                    <a:pt x="652" y="797"/>
                  </a:lnTo>
                  <a:lnTo>
                    <a:pt x="698" y="771"/>
                  </a:lnTo>
                  <a:lnTo>
                    <a:pt x="738" y="738"/>
                  </a:lnTo>
                  <a:lnTo>
                    <a:pt x="772" y="698"/>
                  </a:lnTo>
                  <a:lnTo>
                    <a:pt x="798" y="652"/>
                  </a:lnTo>
                  <a:lnTo>
                    <a:pt x="814" y="600"/>
                  </a:lnTo>
                  <a:lnTo>
                    <a:pt x="820" y="545"/>
                  </a:lnTo>
                  <a:lnTo>
                    <a:pt x="814" y="491"/>
                  </a:lnTo>
                  <a:lnTo>
                    <a:pt x="798" y="440"/>
                  </a:lnTo>
                  <a:lnTo>
                    <a:pt x="772" y="394"/>
                  </a:lnTo>
                  <a:lnTo>
                    <a:pt x="738" y="352"/>
                  </a:lnTo>
                  <a:lnTo>
                    <a:pt x="698" y="318"/>
                  </a:lnTo>
                  <a:lnTo>
                    <a:pt x="652" y="294"/>
                  </a:lnTo>
                  <a:lnTo>
                    <a:pt x="601" y="279"/>
                  </a:lnTo>
                  <a:lnTo>
                    <a:pt x="545" y="273"/>
                  </a:lnTo>
                  <a:close/>
                  <a:moveTo>
                    <a:pt x="545" y="0"/>
                  </a:moveTo>
                  <a:lnTo>
                    <a:pt x="627" y="6"/>
                  </a:lnTo>
                  <a:lnTo>
                    <a:pt x="704" y="22"/>
                  </a:lnTo>
                  <a:lnTo>
                    <a:pt x="776" y="50"/>
                  </a:lnTo>
                  <a:lnTo>
                    <a:pt x="843" y="88"/>
                  </a:lnTo>
                  <a:lnTo>
                    <a:pt x="905" y="134"/>
                  </a:lnTo>
                  <a:lnTo>
                    <a:pt x="959" y="187"/>
                  </a:lnTo>
                  <a:lnTo>
                    <a:pt x="1005" y="249"/>
                  </a:lnTo>
                  <a:lnTo>
                    <a:pt x="1042" y="316"/>
                  </a:lnTo>
                  <a:lnTo>
                    <a:pt x="1068" y="388"/>
                  </a:lnTo>
                  <a:lnTo>
                    <a:pt x="1086" y="465"/>
                  </a:lnTo>
                  <a:lnTo>
                    <a:pt x="1092" y="545"/>
                  </a:lnTo>
                  <a:lnTo>
                    <a:pt x="1086" y="626"/>
                  </a:lnTo>
                  <a:lnTo>
                    <a:pt x="1068" y="704"/>
                  </a:lnTo>
                  <a:lnTo>
                    <a:pt x="1042" y="775"/>
                  </a:lnTo>
                  <a:lnTo>
                    <a:pt x="1005" y="843"/>
                  </a:lnTo>
                  <a:lnTo>
                    <a:pt x="959" y="902"/>
                  </a:lnTo>
                  <a:lnTo>
                    <a:pt x="905" y="958"/>
                  </a:lnTo>
                  <a:lnTo>
                    <a:pt x="843" y="1004"/>
                  </a:lnTo>
                  <a:lnTo>
                    <a:pt x="776" y="1042"/>
                  </a:lnTo>
                  <a:lnTo>
                    <a:pt x="704" y="1067"/>
                  </a:lnTo>
                  <a:lnTo>
                    <a:pt x="627" y="1085"/>
                  </a:lnTo>
                  <a:lnTo>
                    <a:pt x="545" y="1091"/>
                  </a:lnTo>
                  <a:lnTo>
                    <a:pt x="465" y="1085"/>
                  </a:lnTo>
                  <a:lnTo>
                    <a:pt x="388" y="1067"/>
                  </a:lnTo>
                  <a:lnTo>
                    <a:pt x="316" y="1042"/>
                  </a:lnTo>
                  <a:lnTo>
                    <a:pt x="249" y="1004"/>
                  </a:lnTo>
                  <a:lnTo>
                    <a:pt x="187" y="958"/>
                  </a:lnTo>
                  <a:lnTo>
                    <a:pt x="133" y="902"/>
                  </a:lnTo>
                  <a:lnTo>
                    <a:pt x="87" y="843"/>
                  </a:lnTo>
                  <a:lnTo>
                    <a:pt x="50" y="775"/>
                  </a:lnTo>
                  <a:lnTo>
                    <a:pt x="22" y="704"/>
                  </a:lnTo>
                  <a:lnTo>
                    <a:pt x="6" y="626"/>
                  </a:lnTo>
                  <a:lnTo>
                    <a:pt x="0" y="545"/>
                  </a:lnTo>
                  <a:lnTo>
                    <a:pt x="6" y="465"/>
                  </a:lnTo>
                  <a:lnTo>
                    <a:pt x="22" y="388"/>
                  </a:lnTo>
                  <a:lnTo>
                    <a:pt x="50" y="316"/>
                  </a:lnTo>
                  <a:lnTo>
                    <a:pt x="87" y="249"/>
                  </a:lnTo>
                  <a:lnTo>
                    <a:pt x="133" y="187"/>
                  </a:lnTo>
                  <a:lnTo>
                    <a:pt x="187" y="134"/>
                  </a:lnTo>
                  <a:lnTo>
                    <a:pt x="249" y="88"/>
                  </a:lnTo>
                  <a:lnTo>
                    <a:pt x="316" y="50"/>
                  </a:lnTo>
                  <a:lnTo>
                    <a:pt x="388" y="22"/>
                  </a:lnTo>
                  <a:lnTo>
                    <a:pt x="465" y="6"/>
                  </a:lnTo>
                  <a:lnTo>
                    <a:pt x="545"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62" name="Group 161">
            <a:extLst>
              <a:ext uri="{FF2B5EF4-FFF2-40B4-BE49-F238E27FC236}">
                <a16:creationId xmlns:a16="http://schemas.microsoft.com/office/drawing/2014/main" id="{6866D8C8-08DB-4E4E-9F6C-77B9E26BF836}"/>
              </a:ext>
            </a:extLst>
          </p:cNvPr>
          <p:cNvGrpSpPr/>
          <p:nvPr/>
        </p:nvGrpSpPr>
        <p:grpSpPr>
          <a:xfrm>
            <a:off x="4464420" y="6790315"/>
            <a:ext cx="445874" cy="416103"/>
            <a:chOff x="1071563" y="635001"/>
            <a:chExt cx="5207000" cy="4859338"/>
          </a:xfrm>
          <a:solidFill>
            <a:schemeClr val="bg1"/>
          </a:solidFill>
        </p:grpSpPr>
        <p:sp>
          <p:nvSpPr>
            <p:cNvPr id="163" name="Freeform 6">
              <a:extLst>
                <a:ext uri="{FF2B5EF4-FFF2-40B4-BE49-F238E27FC236}">
                  <a16:creationId xmlns:a16="http://schemas.microsoft.com/office/drawing/2014/main" id="{9D3BCCEB-DDFD-4783-A1DA-10326F3A7444}"/>
                </a:ext>
              </a:extLst>
            </p:cNvPr>
            <p:cNvSpPr>
              <a:spLocks noEditPoints="1"/>
            </p:cNvSpPr>
            <p:nvPr/>
          </p:nvSpPr>
          <p:spPr bwMode="auto">
            <a:xfrm>
              <a:off x="1071563" y="635001"/>
              <a:ext cx="5207000" cy="4859338"/>
            </a:xfrm>
            <a:custGeom>
              <a:avLst/>
              <a:gdLst>
                <a:gd name="T0" fmla="*/ 1409 w 6560"/>
                <a:gd name="T1" fmla="*/ 748 h 6122"/>
                <a:gd name="T2" fmla="*/ 1562 w 6560"/>
                <a:gd name="T3" fmla="*/ 1187 h 6122"/>
                <a:gd name="T4" fmla="*/ 1466 w 6560"/>
                <a:gd name="T5" fmla="*/ 1931 h 6122"/>
                <a:gd name="T6" fmla="*/ 869 w 6560"/>
                <a:gd name="T7" fmla="*/ 2509 h 6122"/>
                <a:gd name="T8" fmla="*/ 340 w 6560"/>
                <a:gd name="T9" fmla="*/ 2591 h 6122"/>
                <a:gd name="T10" fmla="*/ 342 w 6560"/>
                <a:gd name="T11" fmla="*/ 3533 h 6122"/>
                <a:gd name="T12" fmla="*/ 871 w 6560"/>
                <a:gd name="T13" fmla="*/ 3613 h 6122"/>
                <a:gd name="T14" fmla="*/ 1466 w 6560"/>
                <a:gd name="T15" fmla="*/ 4191 h 6122"/>
                <a:gd name="T16" fmla="*/ 1562 w 6560"/>
                <a:gd name="T17" fmla="*/ 4935 h 6122"/>
                <a:gd name="T18" fmla="*/ 1409 w 6560"/>
                <a:gd name="T19" fmla="*/ 5374 h 6122"/>
                <a:gd name="T20" fmla="*/ 2268 w 6560"/>
                <a:gd name="T21" fmla="*/ 5830 h 6122"/>
                <a:gd name="T22" fmla="*/ 2597 w 6560"/>
                <a:gd name="T23" fmla="*/ 5367 h 6122"/>
                <a:gd name="T24" fmla="*/ 3492 w 6560"/>
                <a:gd name="T25" fmla="*/ 5188 h 6122"/>
                <a:gd name="T26" fmla="*/ 4073 w 6560"/>
                <a:gd name="T27" fmla="*/ 5553 h 6122"/>
                <a:gd name="T28" fmla="*/ 4391 w 6560"/>
                <a:gd name="T29" fmla="*/ 5832 h 6122"/>
                <a:gd name="T30" fmla="*/ 5185 w 6560"/>
                <a:gd name="T31" fmla="*/ 5291 h 6122"/>
                <a:gd name="T32" fmla="*/ 4934 w 6560"/>
                <a:gd name="T33" fmla="*/ 4806 h 6122"/>
                <a:gd name="T34" fmla="*/ 5229 w 6560"/>
                <a:gd name="T35" fmla="*/ 3937 h 6122"/>
                <a:gd name="T36" fmla="*/ 5838 w 6560"/>
                <a:gd name="T37" fmla="*/ 3623 h 6122"/>
                <a:gd name="T38" fmla="*/ 6250 w 6560"/>
                <a:gd name="T39" fmla="*/ 3436 h 6122"/>
                <a:gd name="T40" fmla="*/ 6150 w 6560"/>
                <a:gd name="T41" fmla="*/ 2517 h 6122"/>
                <a:gd name="T42" fmla="*/ 5545 w 6560"/>
                <a:gd name="T43" fmla="*/ 2479 h 6122"/>
                <a:gd name="T44" fmla="*/ 4972 w 6560"/>
                <a:gd name="T45" fmla="*/ 1746 h 6122"/>
                <a:gd name="T46" fmla="*/ 5100 w 6560"/>
                <a:gd name="T47" fmla="*/ 1076 h 6122"/>
                <a:gd name="T48" fmla="*/ 5088 w 6560"/>
                <a:gd name="T49" fmla="*/ 680 h 6122"/>
                <a:gd name="T50" fmla="*/ 4198 w 6560"/>
                <a:gd name="T51" fmla="*/ 332 h 6122"/>
                <a:gd name="T52" fmla="*/ 3856 w 6560"/>
                <a:gd name="T53" fmla="*/ 851 h 6122"/>
                <a:gd name="T54" fmla="*/ 2911 w 6560"/>
                <a:gd name="T55" fmla="*/ 931 h 6122"/>
                <a:gd name="T56" fmla="*/ 2455 w 6560"/>
                <a:gd name="T57" fmla="*/ 443 h 6122"/>
                <a:gd name="T58" fmla="*/ 2443 w 6560"/>
                <a:gd name="T59" fmla="*/ 48 h 6122"/>
                <a:gd name="T60" fmla="*/ 2813 w 6560"/>
                <a:gd name="T61" fmla="*/ 573 h 6122"/>
                <a:gd name="T62" fmla="*/ 3575 w 6560"/>
                <a:gd name="T63" fmla="*/ 652 h 6122"/>
                <a:gd name="T64" fmla="*/ 3894 w 6560"/>
                <a:gd name="T65" fmla="*/ 237 h 6122"/>
                <a:gd name="T66" fmla="*/ 4552 w 6560"/>
                <a:gd name="T67" fmla="*/ 44 h 6122"/>
                <a:gd name="T68" fmla="*/ 5456 w 6560"/>
                <a:gd name="T69" fmla="*/ 736 h 6122"/>
                <a:gd name="T70" fmla="*/ 5247 w 6560"/>
                <a:gd name="T71" fmla="*/ 1330 h 6122"/>
                <a:gd name="T72" fmla="*/ 5436 w 6560"/>
                <a:gd name="T73" fmla="*/ 1958 h 6122"/>
                <a:gd name="T74" fmla="*/ 5886 w 6560"/>
                <a:gd name="T75" fmla="*/ 2191 h 6122"/>
                <a:gd name="T76" fmla="*/ 6492 w 6560"/>
                <a:gd name="T77" fmla="*/ 2505 h 6122"/>
                <a:gd name="T78" fmla="*/ 6490 w 6560"/>
                <a:gd name="T79" fmla="*/ 3625 h 6122"/>
                <a:gd name="T80" fmla="*/ 5874 w 6560"/>
                <a:gd name="T81" fmla="*/ 3931 h 6122"/>
                <a:gd name="T82" fmla="*/ 5418 w 6560"/>
                <a:gd name="T83" fmla="*/ 4201 h 6122"/>
                <a:gd name="T84" fmla="*/ 5281 w 6560"/>
                <a:gd name="T85" fmla="*/ 4826 h 6122"/>
                <a:gd name="T86" fmla="*/ 5432 w 6560"/>
                <a:gd name="T87" fmla="*/ 5454 h 6122"/>
                <a:gd name="T88" fmla="*/ 4483 w 6560"/>
                <a:gd name="T89" fmla="*/ 6104 h 6122"/>
                <a:gd name="T90" fmla="*/ 3856 w 6560"/>
                <a:gd name="T91" fmla="*/ 5822 h 6122"/>
                <a:gd name="T92" fmla="*/ 3524 w 6560"/>
                <a:gd name="T93" fmla="*/ 5472 h 6122"/>
                <a:gd name="T94" fmla="*/ 2764 w 6560"/>
                <a:gd name="T95" fmla="*/ 5629 h 6122"/>
                <a:gd name="T96" fmla="*/ 2298 w 6560"/>
                <a:gd name="T97" fmla="*/ 6118 h 6122"/>
                <a:gd name="T98" fmla="*/ 1246 w 6560"/>
                <a:gd name="T99" fmla="*/ 5625 h 6122"/>
                <a:gd name="T100" fmla="*/ 1148 w 6560"/>
                <a:gd name="T101" fmla="*/ 4985 h 6122"/>
                <a:gd name="T102" fmla="*/ 1341 w 6560"/>
                <a:gd name="T103" fmla="*/ 4521 h 6122"/>
                <a:gd name="T104" fmla="*/ 889 w 6560"/>
                <a:gd name="T105" fmla="*/ 3903 h 6122"/>
                <a:gd name="T106" fmla="*/ 251 w 6560"/>
                <a:gd name="T107" fmla="*/ 3843 h 6122"/>
                <a:gd name="T108" fmla="*/ 2 w 6560"/>
                <a:gd name="T109" fmla="*/ 2925 h 6122"/>
                <a:gd name="T110" fmla="*/ 404 w 6560"/>
                <a:gd name="T111" fmla="*/ 2201 h 6122"/>
                <a:gd name="T112" fmla="*/ 1007 w 6560"/>
                <a:gd name="T113" fmla="*/ 2159 h 6122"/>
                <a:gd name="T114" fmla="*/ 1357 w 6560"/>
                <a:gd name="T115" fmla="*/ 1414 h 6122"/>
                <a:gd name="T116" fmla="*/ 1084 w 6560"/>
                <a:gd name="T117" fmla="*/ 873 h 6122"/>
                <a:gd name="T118" fmla="*/ 1713 w 6560"/>
                <a:gd name="T119" fmla="*/ 185 h 6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60" h="6122">
                  <a:moveTo>
                    <a:pt x="2219" y="286"/>
                  </a:moveTo>
                  <a:lnTo>
                    <a:pt x="2169" y="290"/>
                  </a:lnTo>
                  <a:lnTo>
                    <a:pt x="2117" y="306"/>
                  </a:lnTo>
                  <a:lnTo>
                    <a:pt x="1982" y="368"/>
                  </a:lnTo>
                  <a:lnTo>
                    <a:pt x="1848" y="435"/>
                  </a:lnTo>
                  <a:lnTo>
                    <a:pt x="1719" y="511"/>
                  </a:lnTo>
                  <a:lnTo>
                    <a:pt x="1594" y="591"/>
                  </a:lnTo>
                  <a:lnTo>
                    <a:pt x="1472" y="678"/>
                  </a:lnTo>
                  <a:lnTo>
                    <a:pt x="1437" y="710"/>
                  </a:lnTo>
                  <a:lnTo>
                    <a:pt x="1409" y="748"/>
                  </a:lnTo>
                  <a:lnTo>
                    <a:pt x="1387" y="789"/>
                  </a:lnTo>
                  <a:lnTo>
                    <a:pt x="1375" y="833"/>
                  </a:lnTo>
                  <a:lnTo>
                    <a:pt x="1369" y="879"/>
                  </a:lnTo>
                  <a:lnTo>
                    <a:pt x="1373" y="925"/>
                  </a:lnTo>
                  <a:lnTo>
                    <a:pt x="1383" y="968"/>
                  </a:lnTo>
                  <a:lnTo>
                    <a:pt x="1403" y="1008"/>
                  </a:lnTo>
                  <a:lnTo>
                    <a:pt x="1427" y="1044"/>
                  </a:lnTo>
                  <a:lnTo>
                    <a:pt x="1460" y="1076"/>
                  </a:lnTo>
                  <a:lnTo>
                    <a:pt x="1516" y="1129"/>
                  </a:lnTo>
                  <a:lnTo>
                    <a:pt x="1562" y="1187"/>
                  </a:lnTo>
                  <a:lnTo>
                    <a:pt x="1598" y="1251"/>
                  </a:lnTo>
                  <a:lnTo>
                    <a:pt x="1626" y="1316"/>
                  </a:lnTo>
                  <a:lnTo>
                    <a:pt x="1643" y="1386"/>
                  </a:lnTo>
                  <a:lnTo>
                    <a:pt x="1653" y="1459"/>
                  </a:lnTo>
                  <a:lnTo>
                    <a:pt x="1651" y="1531"/>
                  </a:lnTo>
                  <a:lnTo>
                    <a:pt x="1640" y="1605"/>
                  </a:lnTo>
                  <a:lnTo>
                    <a:pt x="1620" y="1676"/>
                  </a:lnTo>
                  <a:lnTo>
                    <a:pt x="1588" y="1746"/>
                  </a:lnTo>
                  <a:lnTo>
                    <a:pt x="1546" y="1811"/>
                  </a:lnTo>
                  <a:lnTo>
                    <a:pt x="1466" y="1931"/>
                  </a:lnTo>
                  <a:lnTo>
                    <a:pt x="1395" y="2056"/>
                  </a:lnTo>
                  <a:lnTo>
                    <a:pt x="1331" y="2185"/>
                  </a:lnTo>
                  <a:lnTo>
                    <a:pt x="1295" y="2253"/>
                  </a:lnTo>
                  <a:lnTo>
                    <a:pt x="1252" y="2312"/>
                  </a:lnTo>
                  <a:lnTo>
                    <a:pt x="1200" y="2366"/>
                  </a:lnTo>
                  <a:lnTo>
                    <a:pt x="1142" y="2412"/>
                  </a:lnTo>
                  <a:lnTo>
                    <a:pt x="1078" y="2450"/>
                  </a:lnTo>
                  <a:lnTo>
                    <a:pt x="1011" y="2479"/>
                  </a:lnTo>
                  <a:lnTo>
                    <a:pt x="941" y="2499"/>
                  </a:lnTo>
                  <a:lnTo>
                    <a:pt x="869" y="2509"/>
                  </a:lnTo>
                  <a:lnTo>
                    <a:pt x="796" y="2509"/>
                  </a:lnTo>
                  <a:lnTo>
                    <a:pt x="722" y="2499"/>
                  </a:lnTo>
                  <a:lnTo>
                    <a:pt x="651" y="2479"/>
                  </a:lnTo>
                  <a:lnTo>
                    <a:pt x="595" y="2466"/>
                  </a:lnTo>
                  <a:lnTo>
                    <a:pt x="541" y="2462"/>
                  </a:lnTo>
                  <a:lnTo>
                    <a:pt x="491" y="2469"/>
                  </a:lnTo>
                  <a:lnTo>
                    <a:pt x="446" y="2487"/>
                  </a:lnTo>
                  <a:lnTo>
                    <a:pt x="404" y="2515"/>
                  </a:lnTo>
                  <a:lnTo>
                    <a:pt x="370" y="2549"/>
                  </a:lnTo>
                  <a:lnTo>
                    <a:pt x="340" y="2591"/>
                  </a:lnTo>
                  <a:lnTo>
                    <a:pt x="320" y="2637"/>
                  </a:lnTo>
                  <a:lnTo>
                    <a:pt x="310" y="2686"/>
                  </a:lnTo>
                  <a:lnTo>
                    <a:pt x="296" y="2811"/>
                  </a:lnTo>
                  <a:lnTo>
                    <a:pt x="289" y="2937"/>
                  </a:lnTo>
                  <a:lnTo>
                    <a:pt x="285" y="3062"/>
                  </a:lnTo>
                  <a:lnTo>
                    <a:pt x="289" y="3187"/>
                  </a:lnTo>
                  <a:lnTo>
                    <a:pt x="296" y="3313"/>
                  </a:lnTo>
                  <a:lnTo>
                    <a:pt x="310" y="3436"/>
                  </a:lnTo>
                  <a:lnTo>
                    <a:pt x="322" y="3486"/>
                  </a:lnTo>
                  <a:lnTo>
                    <a:pt x="342" y="3533"/>
                  </a:lnTo>
                  <a:lnTo>
                    <a:pt x="372" y="3573"/>
                  </a:lnTo>
                  <a:lnTo>
                    <a:pt x="410" y="3607"/>
                  </a:lnTo>
                  <a:lnTo>
                    <a:pt x="452" y="3633"/>
                  </a:lnTo>
                  <a:lnTo>
                    <a:pt x="497" y="3651"/>
                  </a:lnTo>
                  <a:lnTo>
                    <a:pt x="547" y="3659"/>
                  </a:lnTo>
                  <a:lnTo>
                    <a:pt x="597" y="3657"/>
                  </a:lnTo>
                  <a:lnTo>
                    <a:pt x="647" y="3645"/>
                  </a:lnTo>
                  <a:lnTo>
                    <a:pt x="722" y="3623"/>
                  </a:lnTo>
                  <a:lnTo>
                    <a:pt x="798" y="3611"/>
                  </a:lnTo>
                  <a:lnTo>
                    <a:pt x="871" y="3613"/>
                  </a:lnTo>
                  <a:lnTo>
                    <a:pt x="945" y="3623"/>
                  </a:lnTo>
                  <a:lnTo>
                    <a:pt x="1015" y="3643"/>
                  </a:lnTo>
                  <a:lnTo>
                    <a:pt x="1082" y="3672"/>
                  </a:lnTo>
                  <a:lnTo>
                    <a:pt x="1144" y="3710"/>
                  </a:lnTo>
                  <a:lnTo>
                    <a:pt x="1202" y="3756"/>
                  </a:lnTo>
                  <a:lnTo>
                    <a:pt x="1252" y="3810"/>
                  </a:lnTo>
                  <a:lnTo>
                    <a:pt x="1295" y="3871"/>
                  </a:lnTo>
                  <a:lnTo>
                    <a:pt x="1331" y="3937"/>
                  </a:lnTo>
                  <a:lnTo>
                    <a:pt x="1395" y="4066"/>
                  </a:lnTo>
                  <a:lnTo>
                    <a:pt x="1466" y="4191"/>
                  </a:lnTo>
                  <a:lnTo>
                    <a:pt x="1546" y="4311"/>
                  </a:lnTo>
                  <a:lnTo>
                    <a:pt x="1588" y="4378"/>
                  </a:lnTo>
                  <a:lnTo>
                    <a:pt x="1620" y="4448"/>
                  </a:lnTo>
                  <a:lnTo>
                    <a:pt x="1640" y="4519"/>
                  </a:lnTo>
                  <a:lnTo>
                    <a:pt x="1651" y="4591"/>
                  </a:lnTo>
                  <a:lnTo>
                    <a:pt x="1653" y="4665"/>
                  </a:lnTo>
                  <a:lnTo>
                    <a:pt x="1643" y="4736"/>
                  </a:lnTo>
                  <a:lnTo>
                    <a:pt x="1626" y="4806"/>
                  </a:lnTo>
                  <a:lnTo>
                    <a:pt x="1598" y="4873"/>
                  </a:lnTo>
                  <a:lnTo>
                    <a:pt x="1562" y="4935"/>
                  </a:lnTo>
                  <a:lnTo>
                    <a:pt x="1516" y="4995"/>
                  </a:lnTo>
                  <a:lnTo>
                    <a:pt x="1460" y="5046"/>
                  </a:lnTo>
                  <a:lnTo>
                    <a:pt x="1429" y="5078"/>
                  </a:lnTo>
                  <a:lnTo>
                    <a:pt x="1403" y="5114"/>
                  </a:lnTo>
                  <a:lnTo>
                    <a:pt x="1383" y="5156"/>
                  </a:lnTo>
                  <a:lnTo>
                    <a:pt x="1373" y="5198"/>
                  </a:lnTo>
                  <a:lnTo>
                    <a:pt x="1369" y="5243"/>
                  </a:lnTo>
                  <a:lnTo>
                    <a:pt x="1375" y="5291"/>
                  </a:lnTo>
                  <a:lnTo>
                    <a:pt x="1387" y="5335"/>
                  </a:lnTo>
                  <a:lnTo>
                    <a:pt x="1409" y="5374"/>
                  </a:lnTo>
                  <a:lnTo>
                    <a:pt x="1437" y="5412"/>
                  </a:lnTo>
                  <a:lnTo>
                    <a:pt x="1472" y="5444"/>
                  </a:lnTo>
                  <a:lnTo>
                    <a:pt x="1594" y="5532"/>
                  </a:lnTo>
                  <a:lnTo>
                    <a:pt x="1719" y="5613"/>
                  </a:lnTo>
                  <a:lnTo>
                    <a:pt x="1848" y="5687"/>
                  </a:lnTo>
                  <a:lnTo>
                    <a:pt x="1982" y="5754"/>
                  </a:lnTo>
                  <a:lnTo>
                    <a:pt x="2117" y="5816"/>
                  </a:lnTo>
                  <a:lnTo>
                    <a:pt x="2169" y="5832"/>
                  </a:lnTo>
                  <a:lnTo>
                    <a:pt x="2219" y="5836"/>
                  </a:lnTo>
                  <a:lnTo>
                    <a:pt x="2268" y="5830"/>
                  </a:lnTo>
                  <a:lnTo>
                    <a:pt x="2316" y="5816"/>
                  </a:lnTo>
                  <a:lnTo>
                    <a:pt x="2362" y="5792"/>
                  </a:lnTo>
                  <a:lnTo>
                    <a:pt x="2400" y="5760"/>
                  </a:lnTo>
                  <a:lnTo>
                    <a:pt x="2431" y="5722"/>
                  </a:lnTo>
                  <a:lnTo>
                    <a:pt x="2455" y="5679"/>
                  </a:lnTo>
                  <a:lnTo>
                    <a:pt x="2469" y="5629"/>
                  </a:lnTo>
                  <a:lnTo>
                    <a:pt x="2487" y="5555"/>
                  </a:lnTo>
                  <a:lnTo>
                    <a:pt x="2515" y="5488"/>
                  </a:lnTo>
                  <a:lnTo>
                    <a:pt x="2551" y="5424"/>
                  </a:lnTo>
                  <a:lnTo>
                    <a:pt x="2597" y="5367"/>
                  </a:lnTo>
                  <a:lnTo>
                    <a:pt x="2648" y="5315"/>
                  </a:lnTo>
                  <a:lnTo>
                    <a:pt x="2706" y="5271"/>
                  </a:lnTo>
                  <a:lnTo>
                    <a:pt x="2770" y="5237"/>
                  </a:lnTo>
                  <a:lnTo>
                    <a:pt x="2839" y="5209"/>
                  </a:lnTo>
                  <a:lnTo>
                    <a:pt x="2913" y="5192"/>
                  </a:lnTo>
                  <a:lnTo>
                    <a:pt x="2989" y="5184"/>
                  </a:lnTo>
                  <a:lnTo>
                    <a:pt x="3066" y="5188"/>
                  </a:lnTo>
                  <a:lnTo>
                    <a:pt x="3207" y="5198"/>
                  </a:lnTo>
                  <a:lnTo>
                    <a:pt x="3351" y="5198"/>
                  </a:lnTo>
                  <a:lnTo>
                    <a:pt x="3492" y="5188"/>
                  </a:lnTo>
                  <a:lnTo>
                    <a:pt x="3554" y="5186"/>
                  </a:lnTo>
                  <a:lnTo>
                    <a:pt x="3631" y="5190"/>
                  </a:lnTo>
                  <a:lnTo>
                    <a:pt x="3707" y="5205"/>
                  </a:lnTo>
                  <a:lnTo>
                    <a:pt x="3778" y="5231"/>
                  </a:lnTo>
                  <a:lnTo>
                    <a:pt x="3846" y="5267"/>
                  </a:lnTo>
                  <a:lnTo>
                    <a:pt x="3906" y="5311"/>
                  </a:lnTo>
                  <a:lnTo>
                    <a:pt x="3959" y="5363"/>
                  </a:lnTo>
                  <a:lnTo>
                    <a:pt x="4005" y="5420"/>
                  </a:lnTo>
                  <a:lnTo>
                    <a:pt x="4043" y="5484"/>
                  </a:lnTo>
                  <a:lnTo>
                    <a:pt x="4073" y="5553"/>
                  </a:lnTo>
                  <a:lnTo>
                    <a:pt x="4091" y="5629"/>
                  </a:lnTo>
                  <a:lnTo>
                    <a:pt x="4105" y="5679"/>
                  </a:lnTo>
                  <a:lnTo>
                    <a:pt x="4127" y="5724"/>
                  </a:lnTo>
                  <a:lnTo>
                    <a:pt x="4158" y="5762"/>
                  </a:lnTo>
                  <a:lnTo>
                    <a:pt x="4196" y="5794"/>
                  </a:lnTo>
                  <a:lnTo>
                    <a:pt x="4240" y="5818"/>
                  </a:lnTo>
                  <a:lnTo>
                    <a:pt x="4288" y="5832"/>
                  </a:lnTo>
                  <a:lnTo>
                    <a:pt x="4340" y="5838"/>
                  </a:lnTo>
                  <a:lnTo>
                    <a:pt x="4340" y="5838"/>
                  </a:lnTo>
                  <a:lnTo>
                    <a:pt x="4391" y="5832"/>
                  </a:lnTo>
                  <a:lnTo>
                    <a:pt x="4441" y="5816"/>
                  </a:lnTo>
                  <a:lnTo>
                    <a:pt x="4578" y="5756"/>
                  </a:lnTo>
                  <a:lnTo>
                    <a:pt x="4712" y="5687"/>
                  </a:lnTo>
                  <a:lnTo>
                    <a:pt x="4841" y="5613"/>
                  </a:lnTo>
                  <a:lnTo>
                    <a:pt x="4966" y="5532"/>
                  </a:lnTo>
                  <a:lnTo>
                    <a:pt x="5088" y="5444"/>
                  </a:lnTo>
                  <a:lnTo>
                    <a:pt x="5123" y="5412"/>
                  </a:lnTo>
                  <a:lnTo>
                    <a:pt x="5151" y="5376"/>
                  </a:lnTo>
                  <a:lnTo>
                    <a:pt x="5171" y="5335"/>
                  </a:lnTo>
                  <a:lnTo>
                    <a:pt x="5185" y="5291"/>
                  </a:lnTo>
                  <a:lnTo>
                    <a:pt x="5191" y="5243"/>
                  </a:lnTo>
                  <a:lnTo>
                    <a:pt x="5187" y="5198"/>
                  </a:lnTo>
                  <a:lnTo>
                    <a:pt x="5175" y="5156"/>
                  </a:lnTo>
                  <a:lnTo>
                    <a:pt x="5157" y="5114"/>
                  </a:lnTo>
                  <a:lnTo>
                    <a:pt x="5131" y="5078"/>
                  </a:lnTo>
                  <a:lnTo>
                    <a:pt x="5100" y="5046"/>
                  </a:lnTo>
                  <a:lnTo>
                    <a:pt x="5044" y="4995"/>
                  </a:lnTo>
                  <a:lnTo>
                    <a:pt x="4998" y="4935"/>
                  </a:lnTo>
                  <a:lnTo>
                    <a:pt x="4960" y="4873"/>
                  </a:lnTo>
                  <a:lnTo>
                    <a:pt x="4934" y="4806"/>
                  </a:lnTo>
                  <a:lnTo>
                    <a:pt x="4917" y="4736"/>
                  </a:lnTo>
                  <a:lnTo>
                    <a:pt x="4907" y="4665"/>
                  </a:lnTo>
                  <a:lnTo>
                    <a:pt x="4909" y="4591"/>
                  </a:lnTo>
                  <a:lnTo>
                    <a:pt x="4921" y="4519"/>
                  </a:lnTo>
                  <a:lnTo>
                    <a:pt x="4940" y="4448"/>
                  </a:lnTo>
                  <a:lnTo>
                    <a:pt x="4972" y="4378"/>
                  </a:lnTo>
                  <a:lnTo>
                    <a:pt x="5014" y="4311"/>
                  </a:lnTo>
                  <a:lnTo>
                    <a:pt x="5094" y="4191"/>
                  </a:lnTo>
                  <a:lnTo>
                    <a:pt x="5165" y="4066"/>
                  </a:lnTo>
                  <a:lnTo>
                    <a:pt x="5229" y="3937"/>
                  </a:lnTo>
                  <a:lnTo>
                    <a:pt x="5265" y="3871"/>
                  </a:lnTo>
                  <a:lnTo>
                    <a:pt x="5309" y="3810"/>
                  </a:lnTo>
                  <a:lnTo>
                    <a:pt x="5360" y="3758"/>
                  </a:lnTo>
                  <a:lnTo>
                    <a:pt x="5418" y="3712"/>
                  </a:lnTo>
                  <a:lnTo>
                    <a:pt x="5482" y="3674"/>
                  </a:lnTo>
                  <a:lnTo>
                    <a:pt x="5549" y="3645"/>
                  </a:lnTo>
                  <a:lnTo>
                    <a:pt x="5619" y="3625"/>
                  </a:lnTo>
                  <a:lnTo>
                    <a:pt x="5691" y="3613"/>
                  </a:lnTo>
                  <a:lnTo>
                    <a:pt x="5764" y="3613"/>
                  </a:lnTo>
                  <a:lnTo>
                    <a:pt x="5838" y="3623"/>
                  </a:lnTo>
                  <a:lnTo>
                    <a:pt x="5909" y="3643"/>
                  </a:lnTo>
                  <a:lnTo>
                    <a:pt x="5965" y="3659"/>
                  </a:lnTo>
                  <a:lnTo>
                    <a:pt x="6017" y="3661"/>
                  </a:lnTo>
                  <a:lnTo>
                    <a:pt x="6069" y="3653"/>
                  </a:lnTo>
                  <a:lnTo>
                    <a:pt x="6114" y="3635"/>
                  </a:lnTo>
                  <a:lnTo>
                    <a:pt x="6154" y="3609"/>
                  </a:lnTo>
                  <a:lnTo>
                    <a:pt x="6190" y="3573"/>
                  </a:lnTo>
                  <a:lnTo>
                    <a:pt x="6218" y="3533"/>
                  </a:lnTo>
                  <a:lnTo>
                    <a:pt x="6238" y="3488"/>
                  </a:lnTo>
                  <a:lnTo>
                    <a:pt x="6250" y="3436"/>
                  </a:lnTo>
                  <a:lnTo>
                    <a:pt x="6264" y="3313"/>
                  </a:lnTo>
                  <a:lnTo>
                    <a:pt x="6272" y="3187"/>
                  </a:lnTo>
                  <a:lnTo>
                    <a:pt x="6274" y="3062"/>
                  </a:lnTo>
                  <a:lnTo>
                    <a:pt x="6272" y="2937"/>
                  </a:lnTo>
                  <a:lnTo>
                    <a:pt x="6264" y="2811"/>
                  </a:lnTo>
                  <a:lnTo>
                    <a:pt x="6250" y="2688"/>
                  </a:lnTo>
                  <a:lnTo>
                    <a:pt x="6238" y="2637"/>
                  </a:lnTo>
                  <a:lnTo>
                    <a:pt x="6216" y="2591"/>
                  </a:lnTo>
                  <a:lnTo>
                    <a:pt x="6186" y="2551"/>
                  </a:lnTo>
                  <a:lnTo>
                    <a:pt x="6150" y="2517"/>
                  </a:lnTo>
                  <a:lnTo>
                    <a:pt x="6108" y="2489"/>
                  </a:lnTo>
                  <a:lnTo>
                    <a:pt x="6063" y="2471"/>
                  </a:lnTo>
                  <a:lnTo>
                    <a:pt x="6013" y="2464"/>
                  </a:lnTo>
                  <a:lnTo>
                    <a:pt x="5963" y="2466"/>
                  </a:lnTo>
                  <a:lnTo>
                    <a:pt x="5911" y="2479"/>
                  </a:lnTo>
                  <a:lnTo>
                    <a:pt x="5838" y="2501"/>
                  </a:lnTo>
                  <a:lnTo>
                    <a:pt x="5762" y="2511"/>
                  </a:lnTo>
                  <a:lnTo>
                    <a:pt x="5687" y="2511"/>
                  </a:lnTo>
                  <a:lnTo>
                    <a:pt x="5615" y="2499"/>
                  </a:lnTo>
                  <a:lnTo>
                    <a:pt x="5545" y="2479"/>
                  </a:lnTo>
                  <a:lnTo>
                    <a:pt x="5478" y="2450"/>
                  </a:lnTo>
                  <a:lnTo>
                    <a:pt x="5416" y="2412"/>
                  </a:lnTo>
                  <a:lnTo>
                    <a:pt x="5358" y="2366"/>
                  </a:lnTo>
                  <a:lnTo>
                    <a:pt x="5309" y="2312"/>
                  </a:lnTo>
                  <a:lnTo>
                    <a:pt x="5265" y="2253"/>
                  </a:lnTo>
                  <a:lnTo>
                    <a:pt x="5229" y="2185"/>
                  </a:lnTo>
                  <a:lnTo>
                    <a:pt x="5165" y="2056"/>
                  </a:lnTo>
                  <a:lnTo>
                    <a:pt x="5094" y="1931"/>
                  </a:lnTo>
                  <a:lnTo>
                    <a:pt x="5014" y="1811"/>
                  </a:lnTo>
                  <a:lnTo>
                    <a:pt x="4972" y="1746"/>
                  </a:lnTo>
                  <a:lnTo>
                    <a:pt x="4940" y="1676"/>
                  </a:lnTo>
                  <a:lnTo>
                    <a:pt x="4921" y="1605"/>
                  </a:lnTo>
                  <a:lnTo>
                    <a:pt x="4909" y="1531"/>
                  </a:lnTo>
                  <a:lnTo>
                    <a:pt x="4907" y="1459"/>
                  </a:lnTo>
                  <a:lnTo>
                    <a:pt x="4915" y="1388"/>
                  </a:lnTo>
                  <a:lnTo>
                    <a:pt x="4932" y="1318"/>
                  </a:lnTo>
                  <a:lnTo>
                    <a:pt x="4960" y="1251"/>
                  </a:lnTo>
                  <a:lnTo>
                    <a:pt x="4998" y="1187"/>
                  </a:lnTo>
                  <a:lnTo>
                    <a:pt x="5044" y="1129"/>
                  </a:lnTo>
                  <a:lnTo>
                    <a:pt x="5100" y="1076"/>
                  </a:lnTo>
                  <a:lnTo>
                    <a:pt x="5131" y="1044"/>
                  </a:lnTo>
                  <a:lnTo>
                    <a:pt x="5157" y="1008"/>
                  </a:lnTo>
                  <a:lnTo>
                    <a:pt x="5175" y="968"/>
                  </a:lnTo>
                  <a:lnTo>
                    <a:pt x="5187" y="925"/>
                  </a:lnTo>
                  <a:lnTo>
                    <a:pt x="5191" y="879"/>
                  </a:lnTo>
                  <a:lnTo>
                    <a:pt x="5185" y="833"/>
                  </a:lnTo>
                  <a:lnTo>
                    <a:pt x="5171" y="789"/>
                  </a:lnTo>
                  <a:lnTo>
                    <a:pt x="5151" y="748"/>
                  </a:lnTo>
                  <a:lnTo>
                    <a:pt x="5123" y="712"/>
                  </a:lnTo>
                  <a:lnTo>
                    <a:pt x="5088" y="680"/>
                  </a:lnTo>
                  <a:lnTo>
                    <a:pt x="4966" y="592"/>
                  </a:lnTo>
                  <a:lnTo>
                    <a:pt x="4841" y="511"/>
                  </a:lnTo>
                  <a:lnTo>
                    <a:pt x="4712" y="435"/>
                  </a:lnTo>
                  <a:lnTo>
                    <a:pt x="4578" y="368"/>
                  </a:lnTo>
                  <a:lnTo>
                    <a:pt x="4441" y="306"/>
                  </a:lnTo>
                  <a:lnTo>
                    <a:pt x="4391" y="290"/>
                  </a:lnTo>
                  <a:lnTo>
                    <a:pt x="4340" y="286"/>
                  </a:lnTo>
                  <a:lnTo>
                    <a:pt x="4290" y="292"/>
                  </a:lnTo>
                  <a:lnTo>
                    <a:pt x="4242" y="308"/>
                  </a:lnTo>
                  <a:lnTo>
                    <a:pt x="4198" y="332"/>
                  </a:lnTo>
                  <a:lnTo>
                    <a:pt x="4160" y="362"/>
                  </a:lnTo>
                  <a:lnTo>
                    <a:pt x="4129" y="400"/>
                  </a:lnTo>
                  <a:lnTo>
                    <a:pt x="4105" y="445"/>
                  </a:lnTo>
                  <a:lnTo>
                    <a:pt x="4091" y="493"/>
                  </a:lnTo>
                  <a:lnTo>
                    <a:pt x="4073" y="567"/>
                  </a:lnTo>
                  <a:lnTo>
                    <a:pt x="4045" y="636"/>
                  </a:lnTo>
                  <a:lnTo>
                    <a:pt x="4009" y="700"/>
                  </a:lnTo>
                  <a:lnTo>
                    <a:pt x="3965" y="758"/>
                  </a:lnTo>
                  <a:lnTo>
                    <a:pt x="3914" y="807"/>
                  </a:lnTo>
                  <a:lnTo>
                    <a:pt x="3856" y="851"/>
                  </a:lnTo>
                  <a:lnTo>
                    <a:pt x="3792" y="887"/>
                  </a:lnTo>
                  <a:lnTo>
                    <a:pt x="3723" y="915"/>
                  </a:lnTo>
                  <a:lnTo>
                    <a:pt x="3649" y="931"/>
                  </a:lnTo>
                  <a:lnTo>
                    <a:pt x="3572" y="938"/>
                  </a:lnTo>
                  <a:lnTo>
                    <a:pt x="3492" y="934"/>
                  </a:lnTo>
                  <a:lnTo>
                    <a:pt x="3351" y="927"/>
                  </a:lnTo>
                  <a:lnTo>
                    <a:pt x="3209" y="927"/>
                  </a:lnTo>
                  <a:lnTo>
                    <a:pt x="3066" y="934"/>
                  </a:lnTo>
                  <a:lnTo>
                    <a:pt x="2989" y="938"/>
                  </a:lnTo>
                  <a:lnTo>
                    <a:pt x="2911" y="931"/>
                  </a:lnTo>
                  <a:lnTo>
                    <a:pt x="2839" y="913"/>
                  </a:lnTo>
                  <a:lnTo>
                    <a:pt x="2770" y="887"/>
                  </a:lnTo>
                  <a:lnTo>
                    <a:pt x="2706" y="851"/>
                  </a:lnTo>
                  <a:lnTo>
                    <a:pt x="2646" y="807"/>
                  </a:lnTo>
                  <a:lnTo>
                    <a:pt x="2595" y="758"/>
                  </a:lnTo>
                  <a:lnTo>
                    <a:pt x="2551" y="700"/>
                  </a:lnTo>
                  <a:lnTo>
                    <a:pt x="2515" y="636"/>
                  </a:lnTo>
                  <a:lnTo>
                    <a:pt x="2487" y="567"/>
                  </a:lnTo>
                  <a:lnTo>
                    <a:pt x="2469" y="493"/>
                  </a:lnTo>
                  <a:lnTo>
                    <a:pt x="2455" y="443"/>
                  </a:lnTo>
                  <a:lnTo>
                    <a:pt x="2431" y="400"/>
                  </a:lnTo>
                  <a:lnTo>
                    <a:pt x="2400" y="362"/>
                  </a:lnTo>
                  <a:lnTo>
                    <a:pt x="2362" y="330"/>
                  </a:lnTo>
                  <a:lnTo>
                    <a:pt x="2316" y="308"/>
                  </a:lnTo>
                  <a:lnTo>
                    <a:pt x="2268" y="292"/>
                  </a:lnTo>
                  <a:lnTo>
                    <a:pt x="2219" y="286"/>
                  </a:lnTo>
                  <a:close/>
                  <a:moveTo>
                    <a:pt x="2220" y="0"/>
                  </a:moveTo>
                  <a:lnTo>
                    <a:pt x="2298" y="6"/>
                  </a:lnTo>
                  <a:lnTo>
                    <a:pt x="2374" y="22"/>
                  </a:lnTo>
                  <a:lnTo>
                    <a:pt x="2443" y="48"/>
                  </a:lnTo>
                  <a:lnTo>
                    <a:pt x="2509" y="83"/>
                  </a:lnTo>
                  <a:lnTo>
                    <a:pt x="2569" y="127"/>
                  </a:lnTo>
                  <a:lnTo>
                    <a:pt x="2622" y="177"/>
                  </a:lnTo>
                  <a:lnTo>
                    <a:pt x="2666" y="237"/>
                  </a:lnTo>
                  <a:lnTo>
                    <a:pt x="2704" y="300"/>
                  </a:lnTo>
                  <a:lnTo>
                    <a:pt x="2732" y="372"/>
                  </a:lnTo>
                  <a:lnTo>
                    <a:pt x="2752" y="447"/>
                  </a:lnTo>
                  <a:lnTo>
                    <a:pt x="2764" y="493"/>
                  </a:lnTo>
                  <a:lnTo>
                    <a:pt x="2786" y="537"/>
                  </a:lnTo>
                  <a:lnTo>
                    <a:pt x="2813" y="573"/>
                  </a:lnTo>
                  <a:lnTo>
                    <a:pt x="2849" y="604"/>
                  </a:lnTo>
                  <a:lnTo>
                    <a:pt x="2891" y="628"/>
                  </a:lnTo>
                  <a:lnTo>
                    <a:pt x="2937" y="644"/>
                  </a:lnTo>
                  <a:lnTo>
                    <a:pt x="2987" y="652"/>
                  </a:lnTo>
                  <a:lnTo>
                    <a:pt x="3036" y="652"/>
                  </a:lnTo>
                  <a:lnTo>
                    <a:pt x="3158" y="642"/>
                  </a:lnTo>
                  <a:lnTo>
                    <a:pt x="3281" y="638"/>
                  </a:lnTo>
                  <a:lnTo>
                    <a:pt x="3402" y="642"/>
                  </a:lnTo>
                  <a:lnTo>
                    <a:pt x="3522" y="652"/>
                  </a:lnTo>
                  <a:lnTo>
                    <a:pt x="3575" y="652"/>
                  </a:lnTo>
                  <a:lnTo>
                    <a:pt x="3625" y="644"/>
                  </a:lnTo>
                  <a:lnTo>
                    <a:pt x="3671" y="628"/>
                  </a:lnTo>
                  <a:lnTo>
                    <a:pt x="3713" y="604"/>
                  </a:lnTo>
                  <a:lnTo>
                    <a:pt x="3747" y="573"/>
                  </a:lnTo>
                  <a:lnTo>
                    <a:pt x="3776" y="537"/>
                  </a:lnTo>
                  <a:lnTo>
                    <a:pt x="3796" y="493"/>
                  </a:lnTo>
                  <a:lnTo>
                    <a:pt x="3808" y="447"/>
                  </a:lnTo>
                  <a:lnTo>
                    <a:pt x="3828" y="372"/>
                  </a:lnTo>
                  <a:lnTo>
                    <a:pt x="3856" y="300"/>
                  </a:lnTo>
                  <a:lnTo>
                    <a:pt x="3894" y="237"/>
                  </a:lnTo>
                  <a:lnTo>
                    <a:pt x="3938" y="177"/>
                  </a:lnTo>
                  <a:lnTo>
                    <a:pt x="3991" y="127"/>
                  </a:lnTo>
                  <a:lnTo>
                    <a:pt x="4051" y="83"/>
                  </a:lnTo>
                  <a:lnTo>
                    <a:pt x="4117" y="48"/>
                  </a:lnTo>
                  <a:lnTo>
                    <a:pt x="4186" y="22"/>
                  </a:lnTo>
                  <a:lnTo>
                    <a:pt x="4262" y="6"/>
                  </a:lnTo>
                  <a:lnTo>
                    <a:pt x="4340" y="0"/>
                  </a:lnTo>
                  <a:lnTo>
                    <a:pt x="4413" y="6"/>
                  </a:lnTo>
                  <a:lnTo>
                    <a:pt x="4483" y="20"/>
                  </a:lnTo>
                  <a:lnTo>
                    <a:pt x="4552" y="44"/>
                  </a:lnTo>
                  <a:lnTo>
                    <a:pt x="4702" y="111"/>
                  </a:lnTo>
                  <a:lnTo>
                    <a:pt x="4847" y="185"/>
                  </a:lnTo>
                  <a:lnTo>
                    <a:pt x="4990" y="266"/>
                  </a:lnTo>
                  <a:lnTo>
                    <a:pt x="5127" y="356"/>
                  </a:lnTo>
                  <a:lnTo>
                    <a:pt x="5261" y="451"/>
                  </a:lnTo>
                  <a:lnTo>
                    <a:pt x="5314" y="499"/>
                  </a:lnTo>
                  <a:lnTo>
                    <a:pt x="5360" y="551"/>
                  </a:lnTo>
                  <a:lnTo>
                    <a:pt x="5400" y="608"/>
                  </a:lnTo>
                  <a:lnTo>
                    <a:pt x="5432" y="670"/>
                  </a:lnTo>
                  <a:lnTo>
                    <a:pt x="5456" y="736"/>
                  </a:lnTo>
                  <a:lnTo>
                    <a:pt x="5470" y="803"/>
                  </a:lnTo>
                  <a:lnTo>
                    <a:pt x="5476" y="873"/>
                  </a:lnTo>
                  <a:lnTo>
                    <a:pt x="5472" y="942"/>
                  </a:lnTo>
                  <a:lnTo>
                    <a:pt x="5460" y="1010"/>
                  </a:lnTo>
                  <a:lnTo>
                    <a:pt x="5440" y="1076"/>
                  </a:lnTo>
                  <a:lnTo>
                    <a:pt x="5412" y="1137"/>
                  </a:lnTo>
                  <a:lnTo>
                    <a:pt x="5376" y="1195"/>
                  </a:lnTo>
                  <a:lnTo>
                    <a:pt x="5332" y="1249"/>
                  </a:lnTo>
                  <a:lnTo>
                    <a:pt x="5281" y="1296"/>
                  </a:lnTo>
                  <a:lnTo>
                    <a:pt x="5247" y="1330"/>
                  </a:lnTo>
                  <a:lnTo>
                    <a:pt x="5221" y="1370"/>
                  </a:lnTo>
                  <a:lnTo>
                    <a:pt x="5203" y="1414"/>
                  </a:lnTo>
                  <a:lnTo>
                    <a:pt x="5193" y="1459"/>
                  </a:lnTo>
                  <a:lnTo>
                    <a:pt x="5193" y="1507"/>
                  </a:lnTo>
                  <a:lnTo>
                    <a:pt x="5201" y="1555"/>
                  </a:lnTo>
                  <a:lnTo>
                    <a:pt x="5219" y="1601"/>
                  </a:lnTo>
                  <a:lnTo>
                    <a:pt x="5245" y="1646"/>
                  </a:lnTo>
                  <a:lnTo>
                    <a:pt x="5314" y="1746"/>
                  </a:lnTo>
                  <a:lnTo>
                    <a:pt x="5378" y="1851"/>
                  </a:lnTo>
                  <a:lnTo>
                    <a:pt x="5436" y="1958"/>
                  </a:lnTo>
                  <a:lnTo>
                    <a:pt x="5490" y="2070"/>
                  </a:lnTo>
                  <a:lnTo>
                    <a:pt x="5513" y="2112"/>
                  </a:lnTo>
                  <a:lnTo>
                    <a:pt x="5545" y="2149"/>
                  </a:lnTo>
                  <a:lnTo>
                    <a:pt x="5581" y="2179"/>
                  </a:lnTo>
                  <a:lnTo>
                    <a:pt x="5623" y="2203"/>
                  </a:lnTo>
                  <a:lnTo>
                    <a:pt x="5669" y="2219"/>
                  </a:lnTo>
                  <a:lnTo>
                    <a:pt x="5716" y="2227"/>
                  </a:lnTo>
                  <a:lnTo>
                    <a:pt x="5762" y="2225"/>
                  </a:lnTo>
                  <a:lnTo>
                    <a:pt x="5810" y="2213"/>
                  </a:lnTo>
                  <a:lnTo>
                    <a:pt x="5886" y="2191"/>
                  </a:lnTo>
                  <a:lnTo>
                    <a:pt x="5963" y="2179"/>
                  </a:lnTo>
                  <a:lnTo>
                    <a:pt x="6037" y="2179"/>
                  </a:lnTo>
                  <a:lnTo>
                    <a:pt x="6110" y="2191"/>
                  </a:lnTo>
                  <a:lnTo>
                    <a:pt x="6182" y="2211"/>
                  </a:lnTo>
                  <a:lnTo>
                    <a:pt x="6248" y="2241"/>
                  </a:lnTo>
                  <a:lnTo>
                    <a:pt x="6309" y="2281"/>
                  </a:lnTo>
                  <a:lnTo>
                    <a:pt x="6365" y="2326"/>
                  </a:lnTo>
                  <a:lnTo>
                    <a:pt x="6415" y="2380"/>
                  </a:lnTo>
                  <a:lnTo>
                    <a:pt x="6459" y="2440"/>
                  </a:lnTo>
                  <a:lnTo>
                    <a:pt x="6492" y="2505"/>
                  </a:lnTo>
                  <a:lnTo>
                    <a:pt x="6518" y="2575"/>
                  </a:lnTo>
                  <a:lnTo>
                    <a:pt x="6532" y="2650"/>
                  </a:lnTo>
                  <a:lnTo>
                    <a:pt x="6548" y="2788"/>
                  </a:lnTo>
                  <a:lnTo>
                    <a:pt x="6556" y="2925"/>
                  </a:lnTo>
                  <a:lnTo>
                    <a:pt x="6560" y="3062"/>
                  </a:lnTo>
                  <a:lnTo>
                    <a:pt x="6556" y="3199"/>
                  </a:lnTo>
                  <a:lnTo>
                    <a:pt x="6548" y="3336"/>
                  </a:lnTo>
                  <a:lnTo>
                    <a:pt x="6532" y="3472"/>
                  </a:lnTo>
                  <a:lnTo>
                    <a:pt x="6516" y="3551"/>
                  </a:lnTo>
                  <a:lnTo>
                    <a:pt x="6490" y="3625"/>
                  </a:lnTo>
                  <a:lnTo>
                    <a:pt x="6453" y="3694"/>
                  </a:lnTo>
                  <a:lnTo>
                    <a:pt x="6409" y="3756"/>
                  </a:lnTo>
                  <a:lnTo>
                    <a:pt x="6355" y="3810"/>
                  </a:lnTo>
                  <a:lnTo>
                    <a:pt x="6293" y="3857"/>
                  </a:lnTo>
                  <a:lnTo>
                    <a:pt x="6228" y="3895"/>
                  </a:lnTo>
                  <a:lnTo>
                    <a:pt x="6156" y="3923"/>
                  </a:lnTo>
                  <a:lnTo>
                    <a:pt x="6079" y="3939"/>
                  </a:lnTo>
                  <a:lnTo>
                    <a:pt x="5999" y="3945"/>
                  </a:lnTo>
                  <a:lnTo>
                    <a:pt x="5935" y="3941"/>
                  </a:lnTo>
                  <a:lnTo>
                    <a:pt x="5874" y="3931"/>
                  </a:lnTo>
                  <a:lnTo>
                    <a:pt x="5812" y="3911"/>
                  </a:lnTo>
                  <a:lnTo>
                    <a:pt x="5762" y="3899"/>
                  </a:lnTo>
                  <a:lnTo>
                    <a:pt x="5712" y="3895"/>
                  </a:lnTo>
                  <a:lnTo>
                    <a:pt x="5665" y="3903"/>
                  </a:lnTo>
                  <a:lnTo>
                    <a:pt x="5621" y="3919"/>
                  </a:lnTo>
                  <a:lnTo>
                    <a:pt x="5579" y="3943"/>
                  </a:lnTo>
                  <a:lnTo>
                    <a:pt x="5543" y="3973"/>
                  </a:lnTo>
                  <a:lnTo>
                    <a:pt x="5513" y="4010"/>
                  </a:lnTo>
                  <a:lnTo>
                    <a:pt x="5490" y="4054"/>
                  </a:lnTo>
                  <a:lnTo>
                    <a:pt x="5418" y="4201"/>
                  </a:lnTo>
                  <a:lnTo>
                    <a:pt x="5336" y="4343"/>
                  </a:lnTo>
                  <a:lnTo>
                    <a:pt x="5245" y="4478"/>
                  </a:lnTo>
                  <a:lnTo>
                    <a:pt x="5219" y="4521"/>
                  </a:lnTo>
                  <a:lnTo>
                    <a:pt x="5201" y="4569"/>
                  </a:lnTo>
                  <a:lnTo>
                    <a:pt x="5193" y="4617"/>
                  </a:lnTo>
                  <a:lnTo>
                    <a:pt x="5193" y="4663"/>
                  </a:lnTo>
                  <a:lnTo>
                    <a:pt x="5203" y="4708"/>
                  </a:lnTo>
                  <a:lnTo>
                    <a:pt x="5221" y="4752"/>
                  </a:lnTo>
                  <a:lnTo>
                    <a:pt x="5247" y="4792"/>
                  </a:lnTo>
                  <a:lnTo>
                    <a:pt x="5281" y="4826"/>
                  </a:lnTo>
                  <a:lnTo>
                    <a:pt x="5330" y="4873"/>
                  </a:lnTo>
                  <a:lnTo>
                    <a:pt x="5374" y="4927"/>
                  </a:lnTo>
                  <a:lnTo>
                    <a:pt x="5412" y="4985"/>
                  </a:lnTo>
                  <a:lnTo>
                    <a:pt x="5440" y="5046"/>
                  </a:lnTo>
                  <a:lnTo>
                    <a:pt x="5460" y="5112"/>
                  </a:lnTo>
                  <a:lnTo>
                    <a:pt x="5472" y="5180"/>
                  </a:lnTo>
                  <a:lnTo>
                    <a:pt x="5476" y="5249"/>
                  </a:lnTo>
                  <a:lnTo>
                    <a:pt x="5470" y="5319"/>
                  </a:lnTo>
                  <a:lnTo>
                    <a:pt x="5454" y="5388"/>
                  </a:lnTo>
                  <a:lnTo>
                    <a:pt x="5432" y="5454"/>
                  </a:lnTo>
                  <a:lnTo>
                    <a:pt x="5400" y="5516"/>
                  </a:lnTo>
                  <a:lnTo>
                    <a:pt x="5360" y="5571"/>
                  </a:lnTo>
                  <a:lnTo>
                    <a:pt x="5314" y="5625"/>
                  </a:lnTo>
                  <a:lnTo>
                    <a:pt x="5259" y="5671"/>
                  </a:lnTo>
                  <a:lnTo>
                    <a:pt x="5127" y="5766"/>
                  </a:lnTo>
                  <a:lnTo>
                    <a:pt x="4988" y="5856"/>
                  </a:lnTo>
                  <a:lnTo>
                    <a:pt x="4847" y="5937"/>
                  </a:lnTo>
                  <a:lnTo>
                    <a:pt x="4702" y="6013"/>
                  </a:lnTo>
                  <a:lnTo>
                    <a:pt x="4552" y="6078"/>
                  </a:lnTo>
                  <a:lnTo>
                    <a:pt x="4483" y="6104"/>
                  </a:lnTo>
                  <a:lnTo>
                    <a:pt x="4413" y="6118"/>
                  </a:lnTo>
                  <a:lnTo>
                    <a:pt x="4340" y="6122"/>
                  </a:lnTo>
                  <a:lnTo>
                    <a:pt x="4262" y="6118"/>
                  </a:lnTo>
                  <a:lnTo>
                    <a:pt x="4186" y="6100"/>
                  </a:lnTo>
                  <a:lnTo>
                    <a:pt x="4117" y="6074"/>
                  </a:lnTo>
                  <a:lnTo>
                    <a:pt x="4051" y="6041"/>
                  </a:lnTo>
                  <a:lnTo>
                    <a:pt x="3991" y="5997"/>
                  </a:lnTo>
                  <a:lnTo>
                    <a:pt x="3938" y="5945"/>
                  </a:lnTo>
                  <a:lnTo>
                    <a:pt x="3892" y="5887"/>
                  </a:lnTo>
                  <a:lnTo>
                    <a:pt x="3856" y="5822"/>
                  </a:lnTo>
                  <a:lnTo>
                    <a:pt x="3828" y="5752"/>
                  </a:lnTo>
                  <a:lnTo>
                    <a:pt x="3808" y="5677"/>
                  </a:lnTo>
                  <a:lnTo>
                    <a:pt x="3796" y="5629"/>
                  </a:lnTo>
                  <a:lnTo>
                    <a:pt x="3774" y="5587"/>
                  </a:lnTo>
                  <a:lnTo>
                    <a:pt x="3747" y="5549"/>
                  </a:lnTo>
                  <a:lnTo>
                    <a:pt x="3711" y="5520"/>
                  </a:lnTo>
                  <a:lnTo>
                    <a:pt x="3669" y="5496"/>
                  </a:lnTo>
                  <a:lnTo>
                    <a:pt x="3623" y="5480"/>
                  </a:lnTo>
                  <a:lnTo>
                    <a:pt x="3575" y="5470"/>
                  </a:lnTo>
                  <a:lnTo>
                    <a:pt x="3524" y="5472"/>
                  </a:lnTo>
                  <a:lnTo>
                    <a:pt x="3361" y="5482"/>
                  </a:lnTo>
                  <a:lnTo>
                    <a:pt x="3197" y="5482"/>
                  </a:lnTo>
                  <a:lnTo>
                    <a:pt x="3038" y="5472"/>
                  </a:lnTo>
                  <a:lnTo>
                    <a:pt x="2985" y="5470"/>
                  </a:lnTo>
                  <a:lnTo>
                    <a:pt x="2935" y="5480"/>
                  </a:lnTo>
                  <a:lnTo>
                    <a:pt x="2889" y="5496"/>
                  </a:lnTo>
                  <a:lnTo>
                    <a:pt x="2849" y="5520"/>
                  </a:lnTo>
                  <a:lnTo>
                    <a:pt x="2813" y="5549"/>
                  </a:lnTo>
                  <a:lnTo>
                    <a:pt x="2786" y="5587"/>
                  </a:lnTo>
                  <a:lnTo>
                    <a:pt x="2764" y="5629"/>
                  </a:lnTo>
                  <a:lnTo>
                    <a:pt x="2752" y="5677"/>
                  </a:lnTo>
                  <a:lnTo>
                    <a:pt x="2732" y="5752"/>
                  </a:lnTo>
                  <a:lnTo>
                    <a:pt x="2704" y="5822"/>
                  </a:lnTo>
                  <a:lnTo>
                    <a:pt x="2666" y="5887"/>
                  </a:lnTo>
                  <a:lnTo>
                    <a:pt x="2620" y="5945"/>
                  </a:lnTo>
                  <a:lnTo>
                    <a:pt x="2569" y="5997"/>
                  </a:lnTo>
                  <a:lnTo>
                    <a:pt x="2509" y="6041"/>
                  </a:lnTo>
                  <a:lnTo>
                    <a:pt x="2443" y="6074"/>
                  </a:lnTo>
                  <a:lnTo>
                    <a:pt x="2372" y="6100"/>
                  </a:lnTo>
                  <a:lnTo>
                    <a:pt x="2298" y="6118"/>
                  </a:lnTo>
                  <a:lnTo>
                    <a:pt x="2220" y="6122"/>
                  </a:lnTo>
                  <a:lnTo>
                    <a:pt x="2147" y="6118"/>
                  </a:lnTo>
                  <a:lnTo>
                    <a:pt x="2077" y="6104"/>
                  </a:lnTo>
                  <a:lnTo>
                    <a:pt x="2008" y="6080"/>
                  </a:lnTo>
                  <a:lnTo>
                    <a:pt x="1858" y="6013"/>
                  </a:lnTo>
                  <a:lnTo>
                    <a:pt x="1713" y="5937"/>
                  </a:lnTo>
                  <a:lnTo>
                    <a:pt x="1570" y="5856"/>
                  </a:lnTo>
                  <a:lnTo>
                    <a:pt x="1433" y="5766"/>
                  </a:lnTo>
                  <a:lnTo>
                    <a:pt x="1299" y="5671"/>
                  </a:lnTo>
                  <a:lnTo>
                    <a:pt x="1246" y="5625"/>
                  </a:lnTo>
                  <a:lnTo>
                    <a:pt x="1200" y="5573"/>
                  </a:lnTo>
                  <a:lnTo>
                    <a:pt x="1160" y="5516"/>
                  </a:lnTo>
                  <a:lnTo>
                    <a:pt x="1128" y="5454"/>
                  </a:lnTo>
                  <a:lnTo>
                    <a:pt x="1104" y="5388"/>
                  </a:lnTo>
                  <a:lnTo>
                    <a:pt x="1090" y="5321"/>
                  </a:lnTo>
                  <a:lnTo>
                    <a:pt x="1084" y="5249"/>
                  </a:lnTo>
                  <a:lnTo>
                    <a:pt x="1086" y="5180"/>
                  </a:lnTo>
                  <a:lnTo>
                    <a:pt x="1098" y="5112"/>
                  </a:lnTo>
                  <a:lnTo>
                    <a:pt x="1120" y="5046"/>
                  </a:lnTo>
                  <a:lnTo>
                    <a:pt x="1148" y="4985"/>
                  </a:lnTo>
                  <a:lnTo>
                    <a:pt x="1184" y="4927"/>
                  </a:lnTo>
                  <a:lnTo>
                    <a:pt x="1228" y="4875"/>
                  </a:lnTo>
                  <a:lnTo>
                    <a:pt x="1279" y="4828"/>
                  </a:lnTo>
                  <a:lnTo>
                    <a:pt x="1313" y="4792"/>
                  </a:lnTo>
                  <a:lnTo>
                    <a:pt x="1339" y="4752"/>
                  </a:lnTo>
                  <a:lnTo>
                    <a:pt x="1357" y="4710"/>
                  </a:lnTo>
                  <a:lnTo>
                    <a:pt x="1365" y="4663"/>
                  </a:lnTo>
                  <a:lnTo>
                    <a:pt x="1367" y="4617"/>
                  </a:lnTo>
                  <a:lnTo>
                    <a:pt x="1357" y="4569"/>
                  </a:lnTo>
                  <a:lnTo>
                    <a:pt x="1341" y="4521"/>
                  </a:lnTo>
                  <a:lnTo>
                    <a:pt x="1313" y="4478"/>
                  </a:lnTo>
                  <a:lnTo>
                    <a:pt x="1246" y="4376"/>
                  </a:lnTo>
                  <a:lnTo>
                    <a:pt x="1182" y="4271"/>
                  </a:lnTo>
                  <a:lnTo>
                    <a:pt x="1122" y="4164"/>
                  </a:lnTo>
                  <a:lnTo>
                    <a:pt x="1070" y="4054"/>
                  </a:lnTo>
                  <a:lnTo>
                    <a:pt x="1047" y="4010"/>
                  </a:lnTo>
                  <a:lnTo>
                    <a:pt x="1015" y="3975"/>
                  </a:lnTo>
                  <a:lnTo>
                    <a:pt x="977" y="3943"/>
                  </a:lnTo>
                  <a:lnTo>
                    <a:pt x="935" y="3919"/>
                  </a:lnTo>
                  <a:lnTo>
                    <a:pt x="889" y="3903"/>
                  </a:lnTo>
                  <a:lnTo>
                    <a:pt x="844" y="3897"/>
                  </a:lnTo>
                  <a:lnTo>
                    <a:pt x="796" y="3899"/>
                  </a:lnTo>
                  <a:lnTo>
                    <a:pt x="750" y="3911"/>
                  </a:lnTo>
                  <a:lnTo>
                    <a:pt x="675" y="3933"/>
                  </a:lnTo>
                  <a:lnTo>
                    <a:pt x="597" y="3943"/>
                  </a:lnTo>
                  <a:lnTo>
                    <a:pt x="521" y="3943"/>
                  </a:lnTo>
                  <a:lnTo>
                    <a:pt x="448" y="3933"/>
                  </a:lnTo>
                  <a:lnTo>
                    <a:pt x="378" y="3911"/>
                  </a:lnTo>
                  <a:lnTo>
                    <a:pt x="312" y="3881"/>
                  </a:lnTo>
                  <a:lnTo>
                    <a:pt x="251" y="3843"/>
                  </a:lnTo>
                  <a:lnTo>
                    <a:pt x="193" y="3796"/>
                  </a:lnTo>
                  <a:lnTo>
                    <a:pt x="143" y="3744"/>
                  </a:lnTo>
                  <a:lnTo>
                    <a:pt x="101" y="3684"/>
                  </a:lnTo>
                  <a:lnTo>
                    <a:pt x="68" y="3619"/>
                  </a:lnTo>
                  <a:lnTo>
                    <a:pt x="42" y="3547"/>
                  </a:lnTo>
                  <a:lnTo>
                    <a:pt x="26" y="3472"/>
                  </a:lnTo>
                  <a:lnTo>
                    <a:pt x="12" y="3336"/>
                  </a:lnTo>
                  <a:lnTo>
                    <a:pt x="2" y="3199"/>
                  </a:lnTo>
                  <a:lnTo>
                    <a:pt x="0" y="3062"/>
                  </a:lnTo>
                  <a:lnTo>
                    <a:pt x="2" y="2925"/>
                  </a:lnTo>
                  <a:lnTo>
                    <a:pt x="12" y="2788"/>
                  </a:lnTo>
                  <a:lnTo>
                    <a:pt x="26" y="2650"/>
                  </a:lnTo>
                  <a:lnTo>
                    <a:pt x="42" y="2571"/>
                  </a:lnTo>
                  <a:lnTo>
                    <a:pt x="70" y="2497"/>
                  </a:lnTo>
                  <a:lnTo>
                    <a:pt x="105" y="2430"/>
                  </a:lnTo>
                  <a:lnTo>
                    <a:pt x="151" y="2368"/>
                  </a:lnTo>
                  <a:lnTo>
                    <a:pt x="205" y="2312"/>
                  </a:lnTo>
                  <a:lnTo>
                    <a:pt x="267" y="2267"/>
                  </a:lnTo>
                  <a:lnTo>
                    <a:pt x="332" y="2229"/>
                  </a:lnTo>
                  <a:lnTo>
                    <a:pt x="404" y="2201"/>
                  </a:lnTo>
                  <a:lnTo>
                    <a:pt x="480" y="2183"/>
                  </a:lnTo>
                  <a:lnTo>
                    <a:pt x="559" y="2177"/>
                  </a:lnTo>
                  <a:lnTo>
                    <a:pt x="623" y="2181"/>
                  </a:lnTo>
                  <a:lnTo>
                    <a:pt x="686" y="2193"/>
                  </a:lnTo>
                  <a:lnTo>
                    <a:pt x="748" y="2211"/>
                  </a:lnTo>
                  <a:lnTo>
                    <a:pt x="806" y="2227"/>
                  </a:lnTo>
                  <a:lnTo>
                    <a:pt x="862" y="2227"/>
                  </a:lnTo>
                  <a:lnTo>
                    <a:pt x="913" y="2215"/>
                  </a:lnTo>
                  <a:lnTo>
                    <a:pt x="963" y="2191"/>
                  </a:lnTo>
                  <a:lnTo>
                    <a:pt x="1007" y="2159"/>
                  </a:lnTo>
                  <a:lnTo>
                    <a:pt x="1043" y="2118"/>
                  </a:lnTo>
                  <a:lnTo>
                    <a:pt x="1070" y="2068"/>
                  </a:lnTo>
                  <a:lnTo>
                    <a:pt x="1142" y="1923"/>
                  </a:lnTo>
                  <a:lnTo>
                    <a:pt x="1224" y="1782"/>
                  </a:lnTo>
                  <a:lnTo>
                    <a:pt x="1313" y="1646"/>
                  </a:lnTo>
                  <a:lnTo>
                    <a:pt x="1341" y="1601"/>
                  </a:lnTo>
                  <a:lnTo>
                    <a:pt x="1357" y="1555"/>
                  </a:lnTo>
                  <a:lnTo>
                    <a:pt x="1367" y="1507"/>
                  </a:lnTo>
                  <a:lnTo>
                    <a:pt x="1367" y="1459"/>
                  </a:lnTo>
                  <a:lnTo>
                    <a:pt x="1357" y="1414"/>
                  </a:lnTo>
                  <a:lnTo>
                    <a:pt x="1339" y="1370"/>
                  </a:lnTo>
                  <a:lnTo>
                    <a:pt x="1313" y="1332"/>
                  </a:lnTo>
                  <a:lnTo>
                    <a:pt x="1279" y="1296"/>
                  </a:lnTo>
                  <a:lnTo>
                    <a:pt x="1228" y="1249"/>
                  </a:lnTo>
                  <a:lnTo>
                    <a:pt x="1184" y="1195"/>
                  </a:lnTo>
                  <a:lnTo>
                    <a:pt x="1148" y="1137"/>
                  </a:lnTo>
                  <a:lnTo>
                    <a:pt x="1120" y="1076"/>
                  </a:lnTo>
                  <a:lnTo>
                    <a:pt x="1098" y="1010"/>
                  </a:lnTo>
                  <a:lnTo>
                    <a:pt x="1086" y="942"/>
                  </a:lnTo>
                  <a:lnTo>
                    <a:pt x="1084" y="873"/>
                  </a:lnTo>
                  <a:lnTo>
                    <a:pt x="1090" y="803"/>
                  </a:lnTo>
                  <a:lnTo>
                    <a:pt x="1104" y="736"/>
                  </a:lnTo>
                  <a:lnTo>
                    <a:pt x="1128" y="670"/>
                  </a:lnTo>
                  <a:lnTo>
                    <a:pt x="1160" y="608"/>
                  </a:lnTo>
                  <a:lnTo>
                    <a:pt x="1200" y="551"/>
                  </a:lnTo>
                  <a:lnTo>
                    <a:pt x="1246" y="499"/>
                  </a:lnTo>
                  <a:lnTo>
                    <a:pt x="1299" y="451"/>
                  </a:lnTo>
                  <a:lnTo>
                    <a:pt x="1433" y="356"/>
                  </a:lnTo>
                  <a:lnTo>
                    <a:pt x="1570" y="266"/>
                  </a:lnTo>
                  <a:lnTo>
                    <a:pt x="1713" y="185"/>
                  </a:lnTo>
                  <a:lnTo>
                    <a:pt x="1858" y="111"/>
                  </a:lnTo>
                  <a:lnTo>
                    <a:pt x="2008" y="44"/>
                  </a:lnTo>
                  <a:lnTo>
                    <a:pt x="2077" y="20"/>
                  </a:lnTo>
                  <a:lnTo>
                    <a:pt x="2147" y="6"/>
                  </a:lnTo>
                  <a:lnTo>
                    <a:pt x="222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4" name="Freeform 7">
              <a:extLst>
                <a:ext uri="{FF2B5EF4-FFF2-40B4-BE49-F238E27FC236}">
                  <a16:creationId xmlns:a16="http://schemas.microsoft.com/office/drawing/2014/main" id="{372A75E3-1D16-4A65-8DB4-A9DBF0BCE65E}"/>
                </a:ext>
              </a:extLst>
            </p:cNvPr>
            <p:cNvSpPr>
              <a:spLocks noEditPoints="1"/>
            </p:cNvSpPr>
            <p:nvPr/>
          </p:nvSpPr>
          <p:spPr bwMode="auto">
            <a:xfrm>
              <a:off x="2430463" y="1820863"/>
              <a:ext cx="2489200" cy="2487613"/>
            </a:xfrm>
            <a:custGeom>
              <a:avLst/>
              <a:gdLst>
                <a:gd name="T0" fmla="*/ 1325 w 3138"/>
                <a:gd name="T1" fmla="*/ 308 h 3136"/>
                <a:gd name="T2" fmla="*/ 989 w 3138"/>
                <a:gd name="T3" fmla="*/ 424 h 3136"/>
                <a:gd name="T4" fmla="*/ 704 w 3138"/>
                <a:gd name="T5" fmla="*/ 623 h 3136"/>
                <a:gd name="T6" fmla="*/ 482 w 3138"/>
                <a:gd name="T7" fmla="*/ 889 h 3136"/>
                <a:gd name="T8" fmla="*/ 336 w 3138"/>
                <a:gd name="T9" fmla="*/ 1209 h 3136"/>
                <a:gd name="T10" fmla="*/ 285 w 3138"/>
                <a:gd name="T11" fmla="*/ 1569 h 3136"/>
                <a:gd name="T12" fmla="*/ 336 w 3138"/>
                <a:gd name="T13" fmla="*/ 1929 h 3136"/>
                <a:gd name="T14" fmla="*/ 482 w 3138"/>
                <a:gd name="T15" fmla="*/ 2249 h 3136"/>
                <a:gd name="T16" fmla="*/ 704 w 3138"/>
                <a:gd name="T17" fmla="*/ 2515 h 3136"/>
                <a:gd name="T18" fmla="*/ 989 w 3138"/>
                <a:gd name="T19" fmla="*/ 2712 h 3136"/>
                <a:gd name="T20" fmla="*/ 1325 w 3138"/>
                <a:gd name="T21" fmla="*/ 2828 h 3136"/>
                <a:gd name="T22" fmla="*/ 1691 w 3138"/>
                <a:gd name="T23" fmla="*/ 2846 h 3136"/>
                <a:gd name="T24" fmla="*/ 2042 w 3138"/>
                <a:gd name="T25" fmla="*/ 2762 h 3136"/>
                <a:gd name="T26" fmla="*/ 2344 w 3138"/>
                <a:gd name="T27" fmla="*/ 2589 h 3136"/>
                <a:gd name="T28" fmla="*/ 2591 w 3138"/>
                <a:gd name="T29" fmla="*/ 2344 h 3136"/>
                <a:gd name="T30" fmla="*/ 2762 w 3138"/>
                <a:gd name="T31" fmla="*/ 2040 h 3136"/>
                <a:gd name="T32" fmla="*/ 2845 w 3138"/>
                <a:gd name="T33" fmla="*/ 1692 h 3136"/>
                <a:gd name="T34" fmla="*/ 2829 w 3138"/>
                <a:gd name="T35" fmla="*/ 1324 h 3136"/>
                <a:gd name="T36" fmla="*/ 2714 w 3138"/>
                <a:gd name="T37" fmla="*/ 990 h 3136"/>
                <a:gd name="T38" fmla="*/ 2515 w 3138"/>
                <a:gd name="T39" fmla="*/ 704 h 3136"/>
                <a:gd name="T40" fmla="*/ 2248 w 3138"/>
                <a:gd name="T41" fmla="*/ 481 h 3136"/>
                <a:gd name="T42" fmla="*/ 1928 w 3138"/>
                <a:gd name="T43" fmla="*/ 338 h 3136"/>
                <a:gd name="T44" fmla="*/ 1568 w 3138"/>
                <a:gd name="T45" fmla="*/ 287 h 3136"/>
                <a:gd name="T46" fmla="*/ 1837 w 3138"/>
                <a:gd name="T47" fmla="*/ 24 h 3136"/>
                <a:gd name="T48" fmla="*/ 2209 w 3138"/>
                <a:gd name="T49" fmla="*/ 137 h 3136"/>
                <a:gd name="T50" fmla="*/ 2535 w 3138"/>
                <a:gd name="T51" fmla="*/ 334 h 3136"/>
                <a:gd name="T52" fmla="*/ 2804 w 3138"/>
                <a:gd name="T53" fmla="*/ 603 h 3136"/>
                <a:gd name="T54" fmla="*/ 3001 w 3138"/>
                <a:gd name="T55" fmla="*/ 929 h 3136"/>
                <a:gd name="T56" fmla="*/ 3114 w 3138"/>
                <a:gd name="T57" fmla="*/ 1301 h 3136"/>
                <a:gd name="T58" fmla="*/ 3132 w 3138"/>
                <a:gd name="T59" fmla="*/ 1704 h 3136"/>
                <a:gd name="T60" fmla="*/ 3048 w 3138"/>
                <a:gd name="T61" fmla="*/ 2088 h 3136"/>
                <a:gd name="T62" fmla="*/ 2877 w 3138"/>
                <a:gd name="T63" fmla="*/ 2432 h 3136"/>
                <a:gd name="T64" fmla="*/ 2633 w 3138"/>
                <a:gd name="T65" fmla="*/ 2720 h 3136"/>
                <a:gd name="T66" fmla="*/ 2322 w 3138"/>
                <a:gd name="T67" fmla="*/ 2943 h 3136"/>
                <a:gd name="T68" fmla="*/ 1964 w 3138"/>
                <a:gd name="T69" fmla="*/ 3086 h 3136"/>
                <a:gd name="T70" fmla="*/ 1568 w 3138"/>
                <a:gd name="T71" fmla="*/ 3136 h 3136"/>
                <a:gd name="T72" fmla="*/ 1174 w 3138"/>
                <a:gd name="T73" fmla="*/ 3086 h 3136"/>
                <a:gd name="T74" fmla="*/ 814 w 3138"/>
                <a:gd name="T75" fmla="*/ 2943 h 3136"/>
                <a:gd name="T76" fmla="*/ 506 w 3138"/>
                <a:gd name="T77" fmla="*/ 2720 h 3136"/>
                <a:gd name="T78" fmla="*/ 259 w 3138"/>
                <a:gd name="T79" fmla="*/ 2432 h 3136"/>
                <a:gd name="T80" fmla="*/ 90 w 3138"/>
                <a:gd name="T81" fmla="*/ 2088 h 3136"/>
                <a:gd name="T82" fmla="*/ 6 w 3138"/>
                <a:gd name="T83" fmla="*/ 1704 h 3136"/>
                <a:gd name="T84" fmla="*/ 22 w 3138"/>
                <a:gd name="T85" fmla="*/ 1301 h 3136"/>
                <a:gd name="T86" fmla="*/ 137 w 3138"/>
                <a:gd name="T87" fmla="*/ 929 h 3136"/>
                <a:gd name="T88" fmla="*/ 334 w 3138"/>
                <a:gd name="T89" fmla="*/ 603 h 3136"/>
                <a:gd name="T90" fmla="*/ 603 w 3138"/>
                <a:gd name="T91" fmla="*/ 334 h 3136"/>
                <a:gd name="T92" fmla="*/ 929 w 3138"/>
                <a:gd name="T93" fmla="*/ 137 h 3136"/>
                <a:gd name="T94" fmla="*/ 1301 w 3138"/>
                <a:gd name="T95" fmla="*/ 24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38" h="3136">
                  <a:moveTo>
                    <a:pt x="1568" y="287"/>
                  </a:moveTo>
                  <a:lnTo>
                    <a:pt x="1445" y="293"/>
                  </a:lnTo>
                  <a:lnTo>
                    <a:pt x="1325" y="308"/>
                  </a:lnTo>
                  <a:lnTo>
                    <a:pt x="1210" y="338"/>
                  </a:lnTo>
                  <a:lnTo>
                    <a:pt x="1096" y="376"/>
                  </a:lnTo>
                  <a:lnTo>
                    <a:pt x="989" y="424"/>
                  </a:lnTo>
                  <a:lnTo>
                    <a:pt x="888" y="481"/>
                  </a:lnTo>
                  <a:lnTo>
                    <a:pt x="792" y="547"/>
                  </a:lnTo>
                  <a:lnTo>
                    <a:pt x="704" y="623"/>
                  </a:lnTo>
                  <a:lnTo>
                    <a:pt x="621" y="704"/>
                  </a:lnTo>
                  <a:lnTo>
                    <a:pt x="547" y="794"/>
                  </a:lnTo>
                  <a:lnTo>
                    <a:pt x="482" y="889"/>
                  </a:lnTo>
                  <a:lnTo>
                    <a:pt x="424" y="990"/>
                  </a:lnTo>
                  <a:lnTo>
                    <a:pt x="376" y="1098"/>
                  </a:lnTo>
                  <a:lnTo>
                    <a:pt x="336" y="1209"/>
                  </a:lnTo>
                  <a:lnTo>
                    <a:pt x="309" y="1324"/>
                  </a:lnTo>
                  <a:lnTo>
                    <a:pt x="291" y="1446"/>
                  </a:lnTo>
                  <a:lnTo>
                    <a:pt x="285" y="1569"/>
                  </a:lnTo>
                  <a:lnTo>
                    <a:pt x="291" y="1692"/>
                  </a:lnTo>
                  <a:lnTo>
                    <a:pt x="309" y="1812"/>
                  </a:lnTo>
                  <a:lnTo>
                    <a:pt x="336" y="1929"/>
                  </a:lnTo>
                  <a:lnTo>
                    <a:pt x="376" y="2040"/>
                  </a:lnTo>
                  <a:lnTo>
                    <a:pt x="424" y="2148"/>
                  </a:lnTo>
                  <a:lnTo>
                    <a:pt x="482" y="2249"/>
                  </a:lnTo>
                  <a:lnTo>
                    <a:pt x="547" y="2344"/>
                  </a:lnTo>
                  <a:lnTo>
                    <a:pt x="621" y="2434"/>
                  </a:lnTo>
                  <a:lnTo>
                    <a:pt x="704" y="2515"/>
                  </a:lnTo>
                  <a:lnTo>
                    <a:pt x="792" y="2589"/>
                  </a:lnTo>
                  <a:lnTo>
                    <a:pt x="888" y="2655"/>
                  </a:lnTo>
                  <a:lnTo>
                    <a:pt x="989" y="2712"/>
                  </a:lnTo>
                  <a:lnTo>
                    <a:pt x="1096" y="2762"/>
                  </a:lnTo>
                  <a:lnTo>
                    <a:pt x="1210" y="2800"/>
                  </a:lnTo>
                  <a:lnTo>
                    <a:pt x="1325" y="2828"/>
                  </a:lnTo>
                  <a:lnTo>
                    <a:pt x="1445" y="2846"/>
                  </a:lnTo>
                  <a:lnTo>
                    <a:pt x="1568" y="2852"/>
                  </a:lnTo>
                  <a:lnTo>
                    <a:pt x="1691" y="2846"/>
                  </a:lnTo>
                  <a:lnTo>
                    <a:pt x="1813" y="2828"/>
                  </a:lnTo>
                  <a:lnTo>
                    <a:pt x="1928" y="2800"/>
                  </a:lnTo>
                  <a:lnTo>
                    <a:pt x="2042" y="2762"/>
                  </a:lnTo>
                  <a:lnTo>
                    <a:pt x="2147" y="2712"/>
                  </a:lnTo>
                  <a:lnTo>
                    <a:pt x="2248" y="2655"/>
                  </a:lnTo>
                  <a:lnTo>
                    <a:pt x="2344" y="2589"/>
                  </a:lnTo>
                  <a:lnTo>
                    <a:pt x="2434" y="2515"/>
                  </a:lnTo>
                  <a:lnTo>
                    <a:pt x="2515" y="2434"/>
                  </a:lnTo>
                  <a:lnTo>
                    <a:pt x="2591" y="2344"/>
                  </a:lnTo>
                  <a:lnTo>
                    <a:pt x="2656" y="2249"/>
                  </a:lnTo>
                  <a:lnTo>
                    <a:pt x="2714" y="2148"/>
                  </a:lnTo>
                  <a:lnTo>
                    <a:pt x="2762" y="2040"/>
                  </a:lnTo>
                  <a:lnTo>
                    <a:pt x="2802" y="1929"/>
                  </a:lnTo>
                  <a:lnTo>
                    <a:pt x="2829" y="1812"/>
                  </a:lnTo>
                  <a:lnTo>
                    <a:pt x="2845" y="1692"/>
                  </a:lnTo>
                  <a:lnTo>
                    <a:pt x="2851" y="1569"/>
                  </a:lnTo>
                  <a:lnTo>
                    <a:pt x="2845" y="1446"/>
                  </a:lnTo>
                  <a:lnTo>
                    <a:pt x="2829" y="1324"/>
                  </a:lnTo>
                  <a:lnTo>
                    <a:pt x="2802" y="1209"/>
                  </a:lnTo>
                  <a:lnTo>
                    <a:pt x="2762" y="1098"/>
                  </a:lnTo>
                  <a:lnTo>
                    <a:pt x="2714" y="990"/>
                  </a:lnTo>
                  <a:lnTo>
                    <a:pt x="2656" y="889"/>
                  </a:lnTo>
                  <a:lnTo>
                    <a:pt x="2591" y="794"/>
                  </a:lnTo>
                  <a:lnTo>
                    <a:pt x="2515" y="704"/>
                  </a:lnTo>
                  <a:lnTo>
                    <a:pt x="2434" y="623"/>
                  </a:lnTo>
                  <a:lnTo>
                    <a:pt x="2344" y="547"/>
                  </a:lnTo>
                  <a:lnTo>
                    <a:pt x="2248" y="481"/>
                  </a:lnTo>
                  <a:lnTo>
                    <a:pt x="2147" y="424"/>
                  </a:lnTo>
                  <a:lnTo>
                    <a:pt x="2042" y="376"/>
                  </a:lnTo>
                  <a:lnTo>
                    <a:pt x="1928" y="338"/>
                  </a:lnTo>
                  <a:lnTo>
                    <a:pt x="1813" y="308"/>
                  </a:lnTo>
                  <a:lnTo>
                    <a:pt x="1691" y="293"/>
                  </a:lnTo>
                  <a:lnTo>
                    <a:pt x="1568" y="287"/>
                  </a:lnTo>
                  <a:close/>
                  <a:moveTo>
                    <a:pt x="1568" y="0"/>
                  </a:moveTo>
                  <a:lnTo>
                    <a:pt x="1703" y="6"/>
                  </a:lnTo>
                  <a:lnTo>
                    <a:pt x="1837" y="24"/>
                  </a:lnTo>
                  <a:lnTo>
                    <a:pt x="1964" y="52"/>
                  </a:lnTo>
                  <a:lnTo>
                    <a:pt x="2089" y="90"/>
                  </a:lnTo>
                  <a:lnTo>
                    <a:pt x="2209" y="137"/>
                  </a:lnTo>
                  <a:lnTo>
                    <a:pt x="2322" y="195"/>
                  </a:lnTo>
                  <a:lnTo>
                    <a:pt x="2432" y="261"/>
                  </a:lnTo>
                  <a:lnTo>
                    <a:pt x="2535" y="334"/>
                  </a:lnTo>
                  <a:lnTo>
                    <a:pt x="2633" y="416"/>
                  </a:lnTo>
                  <a:lnTo>
                    <a:pt x="2722" y="507"/>
                  </a:lnTo>
                  <a:lnTo>
                    <a:pt x="2804" y="603"/>
                  </a:lnTo>
                  <a:lnTo>
                    <a:pt x="2877" y="706"/>
                  </a:lnTo>
                  <a:lnTo>
                    <a:pt x="2945" y="815"/>
                  </a:lnTo>
                  <a:lnTo>
                    <a:pt x="3001" y="929"/>
                  </a:lnTo>
                  <a:lnTo>
                    <a:pt x="3048" y="1048"/>
                  </a:lnTo>
                  <a:lnTo>
                    <a:pt x="3086" y="1173"/>
                  </a:lnTo>
                  <a:lnTo>
                    <a:pt x="3114" y="1301"/>
                  </a:lnTo>
                  <a:lnTo>
                    <a:pt x="3132" y="1434"/>
                  </a:lnTo>
                  <a:lnTo>
                    <a:pt x="3138" y="1569"/>
                  </a:lnTo>
                  <a:lnTo>
                    <a:pt x="3132" y="1704"/>
                  </a:lnTo>
                  <a:lnTo>
                    <a:pt x="3114" y="1835"/>
                  </a:lnTo>
                  <a:lnTo>
                    <a:pt x="3086" y="1965"/>
                  </a:lnTo>
                  <a:lnTo>
                    <a:pt x="3048" y="2088"/>
                  </a:lnTo>
                  <a:lnTo>
                    <a:pt x="3001" y="2207"/>
                  </a:lnTo>
                  <a:lnTo>
                    <a:pt x="2945" y="2323"/>
                  </a:lnTo>
                  <a:lnTo>
                    <a:pt x="2877" y="2432"/>
                  </a:lnTo>
                  <a:lnTo>
                    <a:pt x="2804" y="2533"/>
                  </a:lnTo>
                  <a:lnTo>
                    <a:pt x="2722" y="2631"/>
                  </a:lnTo>
                  <a:lnTo>
                    <a:pt x="2633" y="2720"/>
                  </a:lnTo>
                  <a:lnTo>
                    <a:pt x="2535" y="2802"/>
                  </a:lnTo>
                  <a:lnTo>
                    <a:pt x="2432" y="2877"/>
                  </a:lnTo>
                  <a:lnTo>
                    <a:pt x="2322" y="2943"/>
                  </a:lnTo>
                  <a:lnTo>
                    <a:pt x="2209" y="3001"/>
                  </a:lnTo>
                  <a:lnTo>
                    <a:pt x="2089" y="3048"/>
                  </a:lnTo>
                  <a:lnTo>
                    <a:pt x="1964" y="3086"/>
                  </a:lnTo>
                  <a:lnTo>
                    <a:pt x="1837" y="3114"/>
                  </a:lnTo>
                  <a:lnTo>
                    <a:pt x="1703" y="3130"/>
                  </a:lnTo>
                  <a:lnTo>
                    <a:pt x="1568" y="3136"/>
                  </a:lnTo>
                  <a:lnTo>
                    <a:pt x="1433" y="3130"/>
                  </a:lnTo>
                  <a:lnTo>
                    <a:pt x="1301" y="3114"/>
                  </a:lnTo>
                  <a:lnTo>
                    <a:pt x="1174" y="3086"/>
                  </a:lnTo>
                  <a:lnTo>
                    <a:pt x="1049" y="3048"/>
                  </a:lnTo>
                  <a:lnTo>
                    <a:pt x="929" y="3001"/>
                  </a:lnTo>
                  <a:lnTo>
                    <a:pt x="814" y="2943"/>
                  </a:lnTo>
                  <a:lnTo>
                    <a:pt x="706" y="2877"/>
                  </a:lnTo>
                  <a:lnTo>
                    <a:pt x="603" y="2802"/>
                  </a:lnTo>
                  <a:lnTo>
                    <a:pt x="506" y="2720"/>
                  </a:lnTo>
                  <a:lnTo>
                    <a:pt x="416" y="2631"/>
                  </a:lnTo>
                  <a:lnTo>
                    <a:pt x="334" y="2533"/>
                  </a:lnTo>
                  <a:lnTo>
                    <a:pt x="259" y="2432"/>
                  </a:lnTo>
                  <a:lnTo>
                    <a:pt x="193" y="2323"/>
                  </a:lnTo>
                  <a:lnTo>
                    <a:pt x="137" y="2207"/>
                  </a:lnTo>
                  <a:lnTo>
                    <a:pt x="90" y="2088"/>
                  </a:lnTo>
                  <a:lnTo>
                    <a:pt x="50" y="1965"/>
                  </a:lnTo>
                  <a:lnTo>
                    <a:pt x="22" y="1835"/>
                  </a:lnTo>
                  <a:lnTo>
                    <a:pt x="6" y="1704"/>
                  </a:lnTo>
                  <a:lnTo>
                    <a:pt x="0" y="1569"/>
                  </a:lnTo>
                  <a:lnTo>
                    <a:pt x="6" y="1434"/>
                  </a:lnTo>
                  <a:lnTo>
                    <a:pt x="22" y="1301"/>
                  </a:lnTo>
                  <a:lnTo>
                    <a:pt x="50" y="1173"/>
                  </a:lnTo>
                  <a:lnTo>
                    <a:pt x="90" y="1048"/>
                  </a:lnTo>
                  <a:lnTo>
                    <a:pt x="137" y="929"/>
                  </a:lnTo>
                  <a:lnTo>
                    <a:pt x="193" y="815"/>
                  </a:lnTo>
                  <a:lnTo>
                    <a:pt x="259" y="706"/>
                  </a:lnTo>
                  <a:lnTo>
                    <a:pt x="334" y="603"/>
                  </a:lnTo>
                  <a:lnTo>
                    <a:pt x="416" y="507"/>
                  </a:lnTo>
                  <a:lnTo>
                    <a:pt x="506" y="416"/>
                  </a:lnTo>
                  <a:lnTo>
                    <a:pt x="603" y="334"/>
                  </a:lnTo>
                  <a:lnTo>
                    <a:pt x="706" y="261"/>
                  </a:lnTo>
                  <a:lnTo>
                    <a:pt x="814" y="195"/>
                  </a:lnTo>
                  <a:lnTo>
                    <a:pt x="929" y="137"/>
                  </a:lnTo>
                  <a:lnTo>
                    <a:pt x="1049" y="90"/>
                  </a:lnTo>
                  <a:lnTo>
                    <a:pt x="1174" y="52"/>
                  </a:lnTo>
                  <a:lnTo>
                    <a:pt x="1301" y="24"/>
                  </a:lnTo>
                  <a:lnTo>
                    <a:pt x="1433" y="6"/>
                  </a:lnTo>
                  <a:lnTo>
                    <a:pt x="1568"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5" name="Freeform 8">
              <a:extLst>
                <a:ext uri="{FF2B5EF4-FFF2-40B4-BE49-F238E27FC236}">
                  <a16:creationId xmlns:a16="http://schemas.microsoft.com/office/drawing/2014/main" id="{08243880-5972-4B9E-9E15-971EABE73CDB}"/>
                </a:ext>
              </a:extLst>
            </p:cNvPr>
            <p:cNvSpPr>
              <a:spLocks noEditPoints="1"/>
            </p:cNvSpPr>
            <p:nvPr/>
          </p:nvSpPr>
          <p:spPr bwMode="auto">
            <a:xfrm>
              <a:off x="3108326" y="2273301"/>
              <a:ext cx="1133475" cy="1131888"/>
            </a:xfrm>
            <a:custGeom>
              <a:avLst/>
              <a:gdLst>
                <a:gd name="T0" fmla="*/ 644 w 1426"/>
                <a:gd name="T1" fmla="*/ 290 h 1426"/>
                <a:gd name="T2" fmla="*/ 517 w 1426"/>
                <a:gd name="T3" fmla="*/ 332 h 1426"/>
                <a:gd name="T4" fmla="*/ 410 w 1426"/>
                <a:gd name="T5" fmla="*/ 409 h 1426"/>
                <a:gd name="T6" fmla="*/ 332 w 1426"/>
                <a:gd name="T7" fmla="*/ 517 h 1426"/>
                <a:gd name="T8" fmla="*/ 290 w 1426"/>
                <a:gd name="T9" fmla="*/ 644 h 1426"/>
                <a:gd name="T10" fmla="*/ 290 w 1426"/>
                <a:gd name="T11" fmla="*/ 781 h 1426"/>
                <a:gd name="T12" fmla="*/ 332 w 1426"/>
                <a:gd name="T13" fmla="*/ 909 h 1426"/>
                <a:gd name="T14" fmla="*/ 410 w 1426"/>
                <a:gd name="T15" fmla="*/ 1014 h 1426"/>
                <a:gd name="T16" fmla="*/ 517 w 1426"/>
                <a:gd name="T17" fmla="*/ 1091 h 1426"/>
                <a:gd name="T18" fmla="*/ 644 w 1426"/>
                <a:gd name="T19" fmla="*/ 1135 h 1426"/>
                <a:gd name="T20" fmla="*/ 782 w 1426"/>
                <a:gd name="T21" fmla="*/ 1135 h 1426"/>
                <a:gd name="T22" fmla="*/ 909 w 1426"/>
                <a:gd name="T23" fmla="*/ 1091 h 1426"/>
                <a:gd name="T24" fmla="*/ 1014 w 1426"/>
                <a:gd name="T25" fmla="*/ 1014 h 1426"/>
                <a:gd name="T26" fmla="*/ 1092 w 1426"/>
                <a:gd name="T27" fmla="*/ 909 h 1426"/>
                <a:gd name="T28" fmla="*/ 1136 w 1426"/>
                <a:gd name="T29" fmla="*/ 781 h 1426"/>
                <a:gd name="T30" fmla="*/ 1136 w 1426"/>
                <a:gd name="T31" fmla="*/ 644 h 1426"/>
                <a:gd name="T32" fmla="*/ 1092 w 1426"/>
                <a:gd name="T33" fmla="*/ 517 h 1426"/>
                <a:gd name="T34" fmla="*/ 1014 w 1426"/>
                <a:gd name="T35" fmla="*/ 409 h 1426"/>
                <a:gd name="T36" fmla="*/ 909 w 1426"/>
                <a:gd name="T37" fmla="*/ 332 h 1426"/>
                <a:gd name="T38" fmla="*/ 782 w 1426"/>
                <a:gd name="T39" fmla="*/ 290 h 1426"/>
                <a:gd name="T40" fmla="*/ 712 w 1426"/>
                <a:gd name="T41" fmla="*/ 0 h 1426"/>
                <a:gd name="T42" fmla="*/ 889 w 1426"/>
                <a:gd name="T43" fmla="*/ 22 h 1426"/>
                <a:gd name="T44" fmla="*/ 1048 w 1426"/>
                <a:gd name="T45" fmla="*/ 83 h 1426"/>
                <a:gd name="T46" fmla="*/ 1186 w 1426"/>
                <a:gd name="T47" fmla="*/ 181 h 1426"/>
                <a:gd name="T48" fmla="*/ 1297 w 1426"/>
                <a:gd name="T49" fmla="*/ 306 h 1426"/>
                <a:gd name="T50" fmla="*/ 1379 w 1426"/>
                <a:gd name="T51" fmla="*/ 455 h 1426"/>
                <a:gd name="T52" fmla="*/ 1420 w 1426"/>
                <a:gd name="T53" fmla="*/ 624 h 1426"/>
                <a:gd name="T54" fmla="*/ 1420 w 1426"/>
                <a:gd name="T55" fmla="*/ 801 h 1426"/>
                <a:gd name="T56" fmla="*/ 1379 w 1426"/>
                <a:gd name="T57" fmla="*/ 970 h 1426"/>
                <a:gd name="T58" fmla="*/ 1297 w 1426"/>
                <a:gd name="T59" fmla="*/ 1119 h 1426"/>
                <a:gd name="T60" fmla="*/ 1186 w 1426"/>
                <a:gd name="T61" fmla="*/ 1245 h 1426"/>
                <a:gd name="T62" fmla="*/ 1048 w 1426"/>
                <a:gd name="T63" fmla="*/ 1342 h 1426"/>
                <a:gd name="T64" fmla="*/ 889 w 1426"/>
                <a:gd name="T65" fmla="*/ 1404 h 1426"/>
                <a:gd name="T66" fmla="*/ 712 w 1426"/>
                <a:gd name="T67" fmla="*/ 1426 h 1426"/>
                <a:gd name="T68" fmla="*/ 537 w 1426"/>
                <a:gd name="T69" fmla="*/ 1404 h 1426"/>
                <a:gd name="T70" fmla="*/ 378 w 1426"/>
                <a:gd name="T71" fmla="*/ 1342 h 1426"/>
                <a:gd name="T72" fmla="*/ 238 w 1426"/>
                <a:gd name="T73" fmla="*/ 1245 h 1426"/>
                <a:gd name="T74" fmla="*/ 127 w 1426"/>
                <a:gd name="T75" fmla="*/ 1119 h 1426"/>
                <a:gd name="T76" fmla="*/ 47 w 1426"/>
                <a:gd name="T77" fmla="*/ 970 h 1426"/>
                <a:gd name="T78" fmla="*/ 6 w 1426"/>
                <a:gd name="T79" fmla="*/ 801 h 1426"/>
                <a:gd name="T80" fmla="*/ 6 w 1426"/>
                <a:gd name="T81" fmla="*/ 624 h 1426"/>
                <a:gd name="T82" fmla="*/ 47 w 1426"/>
                <a:gd name="T83" fmla="*/ 455 h 1426"/>
                <a:gd name="T84" fmla="*/ 127 w 1426"/>
                <a:gd name="T85" fmla="*/ 306 h 1426"/>
                <a:gd name="T86" fmla="*/ 238 w 1426"/>
                <a:gd name="T87" fmla="*/ 181 h 1426"/>
                <a:gd name="T88" fmla="*/ 378 w 1426"/>
                <a:gd name="T89" fmla="*/ 83 h 1426"/>
                <a:gd name="T90" fmla="*/ 537 w 1426"/>
                <a:gd name="T91" fmla="*/ 22 h 1426"/>
                <a:gd name="T92" fmla="*/ 712 w 1426"/>
                <a:gd name="T9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6" h="1426">
                  <a:moveTo>
                    <a:pt x="712" y="284"/>
                  </a:moveTo>
                  <a:lnTo>
                    <a:pt x="644" y="290"/>
                  </a:lnTo>
                  <a:lnTo>
                    <a:pt x="579" y="306"/>
                  </a:lnTo>
                  <a:lnTo>
                    <a:pt x="517" y="332"/>
                  </a:lnTo>
                  <a:lnTo>
                    <a:pt x="459" y="368"/>
                  </a:lnTo>
                  <a:lnTo>
                    <a:pt x="410" y="409"/>
                  </a:lnTo>
                  <a:lnTo>
                    <a:pt x="368" y="461"/>
                  </a:lnTo>
                  <a:lnTo>
                    <a:pt x="332" y="517"/>
                  </a:lnTo>
                  <a:lnTo>
                    <a:pt x="306" y="578"/>
                  </a:lnTo>
                  <a:lnTo>
                    <a:pt x="290" y="644"/>
                  </a:lnTo>
                  <a:lnTo>
                    <a:pt x="284" y="712"/>
                  </a:lnTo>
                  <a:lnTo>
                    <a:pt x="290" y="781"/>
                  </a:lnTo>
                  <a:lnTo>
                    <a:pt x="306" y="847"/>
                  </a:lnTo>
                  <a:lnTo>
                    <a:pt x="332" y="909"/>
                  </a:lnTo>
                  <a:lnTo>
                    <a:pt x="368" y="964"/>
                  </a:lnTo>
                  <a:lnTo>
                    <a:pt x="410" y="1014"/>
                  </a:lnTo>
                  <a:lnTo>
                    <a:pt x="459" y="1058"/>
                  </a:lnTo>
                  <a:lnTo>
                    <a:pt x="517" y="1091"/>
                  </a:lnTo>
                  <a:lnTo>
                    <a:pt x="579" y="1117"/>
                  </a:lnTo>
                  <a:lnTo>
                    <a:pt x="644" y="1135"/>
                  </a:lnTo>
                  <a:lnTo>
                    <a:pt x="712" y="1139"/>
                  </a:lnTo>
                  <a:lnTo>
                    <a:pt x="782" y="1135"/>
                  </a:lnTo>
                  <a:lnTo>
                    <a:pt x="847" y="1117"/>
                  </a:lnTo>
                  <a:lnTo>
                    <a:pt x="909" y="1091"/>
                  </a:lnTo>
                  <a:lnTo>
                    <a:pt x="965" y="1058"/>
                  </a:lnTo>
                  <a:lnTo>
                    <a:pt x="1014" y="1014"/>
                  </a:lnTo>
                  <a:lnTo>
                    <a:pt x="1058" y="964"/>
                  </a:lnTo>
                  <a:lnTo>
                    <a:pt x="1092" y="909"/>
                  </a:lnTo>
                  <a:lnTo>
                    <a:pt x="1118" y="847"/>
                  </a:lnTo>
                  <a:lnTo>
                    <a:pt x="1136" y="781"/>
                  </a:lnTo>
                  <a:lnTo>
                    <a:pt x="1140" y="712"/>
                  </a:lnTo>
                  <a:lnTo>
                    <a:pt x="1136" y="644"/>
                  </a:lnTo>
                  <a:lnTo>
                    <a:pt x="1118" y="578"/>
                  </a:lnTo>
                  <a:lnTo>
                    <a:pt x="1092" y="517"/>
                  </a:lnTo>
                  <a:lnTo>
                    <a:pt x="1058" y="461"/>
                  </a:lnTo>
                  <a:lnTo>
                    <a:pt x="1014" y="409"/>
                  </a:lnTo>
                  <a:lnTo>
                    <a:pt x="965" y="368"/>
                  </a:lnTo>
                  <a:lnTo>
                    <a:pt x="909" y="332"/>
                  </a:lnTo>
                  <a:lnTo>
                    <a:pt x="847" y="306"/>
                  </a:lnTo>
                  <a:lnTo>
                    <a:pt x="782" y="290"/>
                  </a:lnTo>
                  <a:lnTo>
                    <a:pt x="712" y="284"/>
                  </a:lnTo>
                  <a:close/>
                  <a:moveTo>
                    <a:pt x="712" y="0"/>
                  </a:moveTo>
                  <a:lnTo>
                    <a:pt x="802" y="6"/>
                  </a:lnTo>
                  <a:lnTo>
                    <a:pt x="889" y="22"/>
                  </a:lnTo>
                  <a:lnTo>
                    <a:pt x="971" y="48"/>
                  </a:lnTo>
                  <a:lnTo>
                    <a:pt x="1048" y="83"/>
                  </a:lnTo>
                  <a:lnTo>
                    <a:pt x="1120" y="127"/>
                  </a:lnTo>
                  <a:lnTo>
                    <a:pt x="1186" y="181"/>
                  </a:lnTo>
                  <a:lnTo>
                    <a:pt x="1245" y="240"/>
                  </a:lnTo>
                  <a:lnTo>
                    <a:pt x="1297" y="306"/>
                  </a:lnTo>
                  <a:lnTo>
                    <a:pt x="1343" y="378"/>
                  </a:lnTo>
                  <a:lnTo>
                    <a:pt x="1379" y="455"/>
                  </a:lnTo>
                  <a:lnTo>
                    <a:pt x="1404" y="537"/>
                  </a:lnTo>
                  <a:lnTo>
                    <a:pt x="1420" y="624"/>
                  </a:lnTo>
                  <a:lnTo>
                    <a:pt x="1426" y="712"/>
                  </a:lnTo>
                  <a:lnTo>
                    <a:pt x="1420" y="801"/>
                  </a:lnTo>
                  <a:lnTo>
                    <a:pt x="1404" y="887"/>
                  </a:lnTo>
                  <a:lnTo>
                    <a:pt x="1379" y="970"/>
                  </a:lnTo>
                  <a:lnTo>
                    <a:pt x="1343" y="1048"/>
                  </a:lnTo>
                  <a:lnTo>
                    <a:pt x="1297" y="1119"/>
                  </a:lnTo>
                  <a:lnTo>
                    <a:pt x="1245" y="1185"/>
                  </a:lnTo>
                  <a:lnTo>
                    <a:pt x="1186" y="1245"/>
                  </a:lnTo>
                  <a:lnTo>
                    <a:pt x="1120" y="1296"/>
                  </a:lnTo>
                  <a:lnTo>
                    <a:pt x="1048" y="1342"/>
                  </a:lnTo>
                  <a:lnTo>
                    <a:pt x="971" y="1378"/>
                  </a:lnTo>
                  <a:lnTo>
                    <a:pt x="889" y="1404"/>
                  </a:lnTo>
                  <a:lnTo>
                    <a:pt x="802" y="1420"/>
                  </a:lnTo>
                  <a:lnTo>
                    <a:pt x="712" y="1426"/>
                  </a:lnTo>
                  <a:lnTo>
                    <a:pt x="622" y="1420"/>
                  </a:lnTo>
                  <a:lnTo>
                    <a:pt x="537" y="1404"/>
                  </a:lnTo>
                  <a:lnTo>
                    <a:pt x="455" y="1378"/>
                  </a:lnTo>
                  <a:lnTo>
                    <a:pt x="378" y="1342"/>
                  </a:lnTo>
                  <a:lnTo>
                    <a:pt x="306" y="1296"/>
                  </a:lnTo>
                  <a:lnTo>
                    <a:pt x="238" y="1245"/>
                  </a:lnTo>
                  <a:lnTo>
                    <a:pt x="181" y="1185"/>
                  </a:lnTo>
                  <a:lnTo>
                    <a:pt x="127" y="1119"/>
                  </a:lnTo>
                  <a:lnTo>
                    <a:pt x="83" y="1048"/>
                  </a:lnTo>
                  <a:lnTo>
                    <a:pt x="47" y="970"/>
                  </a:lnTo>
                  <a:lnTo>
                    <a:pt x="22" y="887"/>
                  </a:lnTo>
                  <a:lnTo>
                    <a:pt x="6" y="801"/>
                  </a:lnTo>
                  <a:lnTo>
                    <a:pt x="0" y="712"/>
                  </a:lnTo>
                  <a:lnTo>
                    <a:pt x="6" y="624"/>
                  </a:lnTo>
                  <a:lnTo>
                    <a:pt x="22" y="537"/>
                  </a:lnTo>
                  <a:lnTo>
                    <a:pt x="47" y="455"/>
                  </a:lnTo>
                  <a:lnTo>
                    <a:pt x="83" y="378"/>
                  </a:lnTo>
                  <a:lnTo>
                    <a:pt x="127" y="306"/>
                  </a:lnTo>
                  <a:lnTo>
                    <a:pt x="181" y="240"/>
                  </a:lnTo>
                  <a:lnTo>
                    <a:pt x="238" y="181"/>
                  </a:lnTo>
                  <a:lnTo>
                    <a:pt x="306" y="127"/>
                  </a:lnTo>
                  <a:lnTo>
                    <a:pt x="378" y="83"/>
                  </a:lnTo>
                  <a:lnTo>
                    <a:pt x="455" y="48"/>
                  </a:lnTo>
                  <a:lnTo>
                    <a:pt x="537" y="22"/>
                  </a:lnTo>
                  <a:lnTo>
                    <a:pt x="622" y="6"/>
                  </a:lnTo>
                  <a:lnTo>
                    <a:pt x="712"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6" name="Freeform 9">
              <a:extLst>
                <a:ext uri="{FF2B5EF4-FFF2-40B4-BE49-F238E27FC236}">
                  <a16:creationId xmlns:a16="http://schemas.microsoft.com/office/drawing/2014/main" id="{B1B488B1-D0DB-4540-BC4F-177DACB90EF3}"/>
                </a:ext>
              </a:extLst>
            </p:cNvPr>
            <p:cNvSpPr>
              <a:spLocks noEditPoints="1"/>
            </p:cNvSpPr>
            <p:nvPr/>
          </p:nvSpPr>
          <p:spPr bwMode="auto">
            <a:xfrm>
              <a:off x="2762251" y="3179763"/>
              <a:ext cx="1825625" cy="1128713"/>
            </a:xfrm>
            <a:custGeom>
              <a:avLst/>
              <a:gdLst>
                <a:gd name="T0" fmla="*/ 1051 w 2298"/>
                <a:gd name="T1" fmla="*/ 288 h 1424"/>
                <a:gd name="T2" fmla="*/ 863 w 2298"/>
                <a:gd name="T3" fmla="*/ 330 h 1424"/>
                <a:gd name="T4" fmla="*/ 690 w 2298"/>
                <a:gd name="T5" fmla="*/ 408 h 1424"/>
                <a:gd name="T6" fmla="*/ 537 w 2298"/>
                <a:gd name="T7" fmla="*/ 519 h 1424"/>
                <a:gd name="T8" fmla="*/ 408 w 2298"/>
                <a:gd name="T9" fmla="*/ 660 h 1424"/>
                <a:gd name="T10" fmla="*/ 310 w 2298"/>
                <a:gd name="T11" fmla="*/ 827 h 1424"/>
                <a:gd name="T12" fmla="*/ 485 w 2298"/>
                <a:gd name="T13" fmla="*/ 953 h 1424"/>
                <a:gd name="T14" fmla="*/ 678 w 2298"/>
                <a:gd name="T15" fmla="*/ 1044 h 1424"/>
                <a:gd name="T16" fmla="*/ 883 w 2298"/>
                <a:gd name="T17" fmla="*/ 1104 h 1424"/>
                <a:gd name="T18" fmla="*/ 1096 w 2298"/>
                <a:gd name="T19" fmla="*/ 1128 h 1424"/>
                <a:gd name="T20" fmla="*/ 1309 w 2298"/>
                <a:gd name="T21" fmla="*/ 1120 h 1424"/>
                <a:gd name="T22" fmla="*/ 1518 w 2298"/>
                <a:gd name="T23" fmla="*/ 1078 h 1424"/>
                <a:gd name="T24" fmla="*/ 1719 w 2298"/>
                <a:gd name="T25" fmla="*/ 1002 h 1424"/>
                <a:gd name="T26" fmla="*/ 1902 w 2298"/>
                <a:gd name="T27" fmla="*/ 895 h 1424"/>
                <a:gd name="T28" fmla="*/ 1942 w 2298"/>
                <a:gd name="T29" fmla="*/ 740 h 1424"/>
                <a:gd name="T30" fmla="*/ 1828 w 2298"/>
                <a:gd name="T31" fmla="*/ 587 h 1424"/>
                <a:gd name="T32" fmla="*/ 1687 w 2298"/>
                <a:gd name="T33" fmla="*/ 459 h 1424"/>
                <a:gd name="T34" fmla="*/ 1524 w 2298"/>
                <a:gd name="T35" fmla="*/ 364 h 1424"/>
                <a:gd name="T36" fmla="*/ 1343 w 2298"/>
                <a:gd name="T37" fmla="*/ 304 h 1424"/>
                <a:gd name="T38" fmla="*/ 1148 w 2298"/>
                <a:gd name="T39" fmla="*/ 285 h 1424"/>
                <a:gd name="T40" fmla="*/ 1257 w 2298"/>
                <a:gd name="T41" fmla="*/ 4 h 1424"/>
                <a:gd name="T42" fmla="*/ 1470 w 2298"/>
                <a:gd name="T43" fmla="*/ 44 h 1424"/>
                <a:gd name="T44" fmla="*/ 1667 w 2298"/>
                <a:gd name="T45" fmla="*/ 117 h 1424"/>
                <a:gd name="T46" fmla="*/ 1850 w 2298"/>
                <a:gd name="T47" fmla="*/ 225 h 1424"/>
                <a:gd name="T48" fmla="*/ 2010 w 2298"/>
                <a:gd name="T49" fmla="*/ 362 h 1424"/>
                <a:gd name="T50" fmla="*/ 2145 w 2298"/>
                <a:gd name="T51" fmla="*/ 527 h 1424"/>
                <a:gd name="T52" fmla="*/ 2250 w 2298"/>
                <a:gd name="T53" fmla="*/ 716 h 1424"/>
                <a:gd name="T54" fmla="*/ 2298 w 2298"/>
                <a:gd name="T55" fmla="*/ 849 h 1424"/>
                <a:gd name="T56" fmla="*/ 2290 w 2298"/>
                <a:gd name="T57" fmla="*/ 913 h 1424"/>
                <a:gd name="T58" fmla="*/ 2256 w 2298"/>
                <a:gd name="T59" fmla="*/ 967 h 1424"/>
                <a:gd name="T60" fmla="*/ 2069 w 2298"/>
                <a:gd name="T61" fmla="*/ 1128 h 1424"/>
                <a:gd name="T62" fmla="*/ 1860 w 2298"/>
                <a:gd name="T63" fmla="*/ 1255 h 1424"/>
                <a:gd name="T64" fmla="*/ 1635 w 2298"/>
                <a:gd name="T65" fmla="*/ 1348 h 1424"/>
                <a:gd name="T66" fmla="*/ 1397 w 2298"/>
                <a:gd name="T67" fmla="*/ 1404 h 1424"/>
                <a:gd name="T68" fmla="*/ 1148 w 2298"/>
                <a:gd name="T69" fmla="*/ 1424 h 1424"/>
                <a:gd name="T70" fmla="*/ 901 w 2298"/>
                <a:gd name="T71" fmla="*/ 1404 h 1424"/>
                <a:gd name="T72" fmla="*/ 663 w 2298"/>
                <a:gd name="T73" fmla="*/ 1348 h 1424"/>
                <a:gd name="T74" fmla="*/ 438 w 2298"/>
                <a:gd name="T75" fmla="*/ 1255 h 1424"/>
                <a:gd name="T76" fmla="*/ 229 w 2298"/>
                <a:gd name="T77" fmla="*/ 1128 h 1424"/>
                <a:gd name="T78" fmla="*/ 40 w 2298"/>
                <a:gd name="T79" fmla="*/ 967 h 1424"/>
                <a:gd name="T80" fmla="*/ 6 w 2298"/>
                <a:gd name="T81" fmla="*/ 913 h 1424"/>
                <a:gd name="T82" fmla="*/ 0 w 2298"/>
                <a:gd name="T83" fmla="*/ 849 h 1424"/>
                <a:gd name="T84" fmla="*/ 48 w 2298"/>
                <a:gd name="T85" fmla="*/ 716 h 1424"/>
                <a:gd name="T86" fmla="*/ 153 w 2298"/>
                <a:gd name="T87" fmla="*/ 527 h 1424"/>
                <a:gd name="T88" fmla="*/ 288 w 2298"/>
                <a:gd name="T89" fmla="*/ 362 h 1424"/>
                <a:gd name="T90" fmla="*/ 448 w 2298"/>
                <a:gd name="T91" fmla="*/ 225 h 1424"/>
                <a:gd name="T92" fmla="*/ 629 w 2298"/>
                <a:gd name="T93" fmla="*/ 117 h 1424"/>
                <a:gd name="T94" fmla="*/ 828 w 2298"/>
                <a:gd name="T95" fmla="*/ 44 h 1424"/>
                <a:gd name="T96" fmla="*/ 1039 w 2298"/>
                <a:gd name="T97" fmla="*/ 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8" h="1424">
                  <a:moveTo>
                    <a:pt x="1148" y="285"/>
                  </a:moveTo>
                  <a:lnTo>
                    <a:pt x="1051" y="288"/>
                  </a:lnTo>
                  <a:lnTo>
                    <a:pt x="955" y="304"/>
                  </a:lnTo>
                  <a:lnTo>
                    <a:pt x="863" y="330"/>
                  </a:lnTo>
                  <a:lnTo>
                    <a:pt x="774" y="364"/>
                  </a:lnTo>
                  <a:lnTo>
                    <a:pt x="690" y="408"/>
                  </a:lnTo>
                  <a:lnTo>
                    <a:pt x="611" y="459"/>
                  </a:lnTo>
                  <a:lnTo>
                    <a:pt x="537" y="519"/>
                  </a:lnTo>
                  <a:lnTo>
                    <a:pt x="470" y="587"/>
                  </a:lnTo>
                  <a:lnTo>
                    <a:pt x="408" y="660"/>
                  </a:lnTo>
                  <a:lnTo>
                    <a:pt x="354" y="740"/>
                  </a:lnTo>
                  <a:lnTo>
                    <a:pt x="310" y="827"/>
                  </a:lnTo>
                  <a:lnTo>
                    <a:pt x="396" y="895"/>
                  </a:lnTo>
                  <a:lnTo>
                    <a:pt x="485" y="953"/>
                  </a:lnTo>
                  <a:lnTo>
                    <a:pt x="579" y="1002"/>
                  </a:lnTo>
                  <a:lnTo>
                    <a:pt x="678" y="1044"/>
                  </a:lnTo>
                  <a:lnTo>
                    <a:pt x="780" y="1078"/>
                  </a:lnTo>
                  <a:lnTo>
                    <a:pt x="883" y="1104"/>
                  </a:lnTo>
                  <a:lnTo>
                    <a:pt x="989" y="1120"/>
                  </a:lnTo>
                  <a:lnTo>
                    <a:pt x="1096" y="1128"/>
                  </a:lnTo>
                  <a:lnTo>
                    <a:pt x="1202" y="1128"/>
                  </a:lnTo>
                  <a:lnTo>
                    <a:pt x="1309" y="1120"/>
                  </a:lnTo>
                  <a:lnTo>
                    <a:pt x="1415" y="1104"/>
                  </a:lnTo>
                  <a:lnTo>
                    <a:pt x="1518" y="1078"/>
                  </a:lnTo>
                  <a:lnTo>
                    <a:pt x="1620" y="1044"/>
                  </a:lnTo>
                  <a:lnTo>
                    <a:pt x="1719" y="1002"/>
                  </a:lnTo>
                  <a:lnTo>
                    <a:pt x="1813" y="953"/>
                  </a:lnTo>
                  <a:lnTo>
                    <a:pt x="1902" y="895"/>
                  </a:lnTo>
                  <a:lnTo>
                    <a:pt x="1988" y="827"/>
                  </a:lnTo>
                  <a:lnTo>
                    <a:pt x="1942" y="740"/>
                  </a:lnTo>
                  <a:lnTo>
                    <a:pt x="1890" y="660"/>
                  </a:lnTo>
                  <a:lnTo>
                    <a:pt x="1828" y="587"/>
                  </a:lnTo>
                  <a:lnTo>
                    <a:pt x="1761" y="519"/>
                  </a:lnTo>
                  <a:lnTo>
                    <a:pt x="1687" y="459"/>
                  </a:lnTo>
                  <a:lnTo>
                    <a:pt x="1608" y="408"/>
                  </a:lnTo>
                  <a:lnTo>
                    <a:pt x="1524" y="364"/>
                  </a:lnTo>
                  <a:lnTo>
                    <a:pt x="1435" y="330"/>
                  </a:lnTo>
                  <a:lnTo>
                    <a:pt x="1343" y="304"/>
                  </a:lnTo>
                  <a:lnTo>
                    <a:pt x="1248" y="288"/>
                  </a:lnTo>
                  <a:lnTo>
                    <a:pt x="1148" y="285"/>
                  </a:lnTo>
                  <a:close/>
                  <a:moveTo>
                    <a:pt x="1148" y="0"/>
                  </a:moveTo>
                  <a:lnTo>
                    <a:pt x="1257" y="4"/>
                  </a:lnTo>
                  <a:lnTo>
                    <a:pt x="1365" y="18"/>
                  </a:lnTo>
                  <a:lnTo>
                    <a:pt x="1470" y="44"/>
                  </a:lnTo>
                  <a:lnTo>
                    <a:pt x="1572" y="76"/>
                  </a:lnTo>
                  <a:lnTo>
                    <a:pt x="1667" y="117"/>
                  </a:lnTo>
                  <a:lnTo>
                    <a:pt x="1761" y="167"/>
                  </a:lnTo>
                  <a:lnTo>
                    <a:pt x="1850" y="225"/>
                  </a:lnTo>
                  <a:lnTo>
                    <a:pt x="1932" y="290"/>
                  </a:lnTo>
                  <a:lnTo>
                    <a:pt x="2010" y="362"/>
                  </a:lnTo>
                  <a:lnTo>
                    <a:pt x="2081" y="442"/>
                  </a:lnTo>
                  <a:lnTo>
                    <a:pt x="2145" y="527"/>
                  </a:lnTo>
                  <a:lnTo>
                    <a:pt x="2203" y="619"/>
                  </a:lnTo>
                  <a:lnTo>
                    <a:pt x="2250" y="716"/>
                  </a:lnTo>
                  <a:lnTo>
                    <a:pt x="2290" y="819"/>
                  </a:lnTo>
                  <a:lnTo>
                    <a:pt x="2298" y="849"/>
                  </a:lnTo>
                  <a:lnTo>
                    <a:pt x="2298" y="881"/>
                  </a:lnTo>
                  <a:lnTo>
                    <a:pt x="2290" y="913"/>
                  </a:lnTo>
                  <a:lnTo>
                    <a:pt x="2276" y="941"/>
                  </a:lnTo>
                  <a:lnTo>
                    <a:pt x="2256" y="967"/>
                  </a:lnTo>
                  <a:lnTo>
                    <a:pt x="2165" y="1050"/>
                  </a:lnTo>
                  <a:lnTo>
                    <a:pt x="2069" y="1128"/>
                  </a:lnTo>
                  <a:lnTo>
                    <a:pt x="1966" y="1195"/>
                  </a:lnTo>
                  <a:lnTo>
                    <a:pt x="1860" y="1255"/>
                  </a:lnTo>
                  <a:lnTo>
                    <a:pt x="1749" y="1307"/>
                  </a:lnTo>
                  <a:lnTo>
                    <a:pt x="1635" y="1348"/>
                  </a:lnTo>
                  <a:lnTo>
                    <a:pt x="1516" y="1380"/>
                  </a:lnTo>
                  <a:lnTo>
                    <a:pt x="1397" y="1404"/>
                  </a:lnTo>
                  <a:lnTo>
                    <a:pt x="1273" y="1420"/>
                  </a:lnTo>
                  <a:lnTo>
                    <a:pt x="1148" y="1424"/>
                  </a:lnTo>
                  <a:lnTo>
                    <a:pt x="1025" y="1420"/>
                  </a:lnTo>
                  <a:lnTo>
                    <a:pt x="901" y="1404"/>
                  </a:lnTo>
                  <a:lnTo>
                    <a:pt x="780" y="1380"/>
                  </a:lnTo>
                  <a:lnTo>
                    <a:pt x="663" y="1348"/>
                  </a:lnTo>
                  <a:lnTo>
                    <a:pt x="549" y="1307"/>
                  </a:lnTo>
                  <a:lnTo>
                    <a:pt x="438" y="1255"/>
                  </a:lnTo>
                  <a:lnTo>
                    <a:pt x="332" y="1195"/>
                  </a:lnTo>
                  <a:lnTo>
                    <a:pt x="229" y="1128"/>
                  </a:lnTo>
                  <a:lnTo>
                    <a:pt x="131" y="1050"/>
                  </a:lnTo>
                  <a:lnTo>
                    <a:pt x="40" y="967"/>
                  </a:lnTo>
                  <a:lnTo>
                    <a:pt x="20" y="941"/>
                  </a:lnTo>
                  <a:lnTo>
                    <a:pt x="6" y="913"/>
                  </a:lnTo>
                  <a:lnTo>
                    <a:pt x="0" y="881"/>
                  </a:lnTo>
                  <a:lnTo>
                    <a:pt x="0" y="849"/>
                  </a:lnTo>
                  <a:lnTo>
                    <a:pt x="6" y="819"/>
                  </a:lnTo>
                  <a:lnTo>
                    <a:pt x="48" y="716"/>
                  </a:lnTo>
                  <a:lnTo>
                    <a:pt x="95" y="619"/>
                  </a:lnTo>
                  <a:lnTo>
                    <a:pt x="153" y="527"/>
                  </a:lnTo>
                  <a:lnTo>
                    <a:pt x="217" y="442"/>
                  </a:lnTo>
                  <a:lnTo>
                    <a:pt x="288" y="362"/>
                  </a:lnTo>
                  <a:lnTo>
                    <a:pt x="364" y="290"/>
                  </a:lnTo>
                  <a:lnTo>
                    <a:pt x="448" y="225"/>
                  </a:lnTo>
                  <a:lnTo>
                    <a:pt x="535" y="167"/>
                  </a:lnTo>
                  <a:lnTo>
                    <a:pt x="629" y="117"/>
                  </a:lnTo>
                  <a:lnTo>
                    <a:pt x="726" y="76"/>
                  </a:lnTo>
                  <a:lnTo>
                    <a:pt x="828" y="44"/>
                  </a:lnTo>
                  <a:lnTo>
                    <a:pt x="933" y="18"/>
                  </a:lnTo>
                  <a:lnTo>
                    <a:pt x="1039" y="4"/>
                  </a:lnTo>
                  <a:lnTo>
                    <a:pt x="1148"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67" name="Group 166">
            <a:extLst>
              <a:ext uri="{FF2B5EF4-FFF2-40B4-BE49-F238E27FC236}">
                <a16:creationId xmlns:a16="http://schemas.microsoft.com/office/drawing/2014/main" id="{DAE1B727-66E9-4BFC-8759-1F3A3345943B}"/>
              </a:ext>
            </a:extLst>
          </p:cNvPr>
          <p:cNvGrpSpPr/>
          <p:nvPr/>
        </p:nvGrpSpPr>
        <p:grpSpPr>
          <a:xfrm>
            <a:off x="15684666" y="3793169"/>
            <a:ext cx="438513" cy="438378"/>
            <a:chOff x="3932238" y="461963"/>
            <a:chExt cx="5205413" cy="5203826"/>
          </a:xfrm>
          <a:solidFill>
            <a:schemeClr val="bg1"/>
          </a:solidFill>
        </p:grpSpPr>
        <p:sp>
          <p:nvSpPr>
            <p:cNvPr id="168" name="Freeform 93">
              <a:extLst>
                <a:ext uri="{FF2B5EF4-FFF2-40B4-BE49-F238E27FC236}">
                  <a16:creationId xmlns:a16="http://schemas.microsoft.com/office/drawing/2014/main" id="{E290B7C1-EB3D-4260-814D-F40120853597}"/>
                </a:ext>
              </a:extLst>
            </p:cNvPr>
            <p:cNvSpPr>
              <a:spLocks/>
            </p:cNvSpPr>
            <p:nvPr/>
          </p:nvSpPr>
          <p:spPr bwMode="auto">
            <a:xfrm>
              <a:off x="3932238" y="914401"/>
              <a:ext cx="4754563" cy="4751388"/>
            </a:xfrm>
            <a:custGeom>
              <a:avLst/>
              <a:gdLst>
                <a:gd name="T0" fmla="*/ 3518 w 5990"/>
                <a:gd name="T1" fmla="*/ 46 h 5986"/>
                <a:gd name="T2" fmla="*/ 4183 w 5990"/>
                <a:gd name="T3" fmla="*/ 247 h 5986"/>
                <a:gd name="T4" fmla="*/ 4673 w 5990"/>
                <a:gd name="T5" fmla="*/ 522 h 5986"/>
                <a:gd name="T6" fmla="*/ 4701 w 5990"/>
                <a:gd name="T7" fmla="*/ 660 h 5986"/>
                <a:gd name="T8" fmla="*/ 4595 w 5990"/>
                <a:gd name="T9" fmla="*/ 756 h 5986"/>
                <a:gd name="T10" fmla="*/ 4336 w 5990"/>
                <a:gd name="T11" fmla="*/ 642 h 5986"/>
                <a:gd name="T12" fmla="*/ 3690 w 5990"/>
                <a:gd name="T13" fmla="*/ 377 h 5986"/>
                <a:gd name="T14" fmla="*/ 2994 w 5990"/>
                <a:gd name="T15" fmla="*/ 285 h 5986"/>
                <a:gd name="T16" fmla="*/ 2276 w 5990"/>
                <a:gd name="T17" fmla="*/ 383 h 5986"/>
                <a:gd name="T18" fmla="*/ 1628 w 5990"/>
                <a:gd name="T19" fmla="*/ 656 h 5986"/>
                <a:gd name="T20" fmla="*/ 1079 w 5990"/>
                <a:gd name="T21" fmla="*/ 1080 h 5986"/>
                <a:gd name="T22" fmla="*/ 656 w 5990"/>
                <a:gd name="T23" fmla="*/ 1629 h 5986"/>
                <a:gd name="T24" fmla="*/ 383 w 5990"/>
                <a:gd name="T25" fmla="*/ 2274 h 5986"/>
                <a:gd name="T26" fmla="*/ 285 w 5990"/>
                <a:gd name="T27" fmla="*/ 2994 h 5986"/>
                <a:gd name="T28" fmla="*/ 383 w 5990"/>
                <a:gd name="T29" fmla="*/ 3712 h 5986"/>
                <a:gd name="T30" fmla="*/ 656 w 5990"/>
                <a:gd name="T31" fmla="*/ 4359 h 5986"/>
                <a:gd name="T32" fmla="*/ 1079 w 5990"/>
                <a:gd name="T33" fmla="*/ 4908 h 5986"/>
                <a:gd name="T34" fmla="*/ 1628 w 5990"/>
                <a:gd name="T35" fmla="*/ 5330 h 5986"/>
                <a:gd name="T36" fmla="*/ 2276 w 5990"/>
                <a:gd name="T37" fmla="*/ 5603 h 5986"/>
                <a:gd name="T38" fmla="*/ 2994 w 5990"/>
                <a:gd name="T39" fmla="*/ 5701 h 5986"/>
                <a:gd name="T40" fmla="*/ 3714 w 5990"/>
                <a:gd name="T41" fmla="*/ 5603 h 5986"/>
                <a:gd name="T42" fmla="*/ 4360 w 5990"/>
                <a:gd name="T43" fmla="*/ 5330 h 5986"/>
                <a:gd name="T44" fmla="*/ 4909 w 5990"/>
                <a:gd name="T45" fmla="*/ 4908 h 5986"/>
                <a:gd name="T46" fmla="*/ 5333 w 5990"/>
                <a:gd name="T47" fmla="*/ 4359 h 5986"/>
                <a:gd name="T48" fmla="*/ 5607 w 5990"/>
                <a:gd name="T49" fmla="*/ 3712 h 5986"/>
                <a:gd name="T50" fmla="*/ 5704 w 5990"/>
                <a:gd name="T51" fmla="*/ 2994 h 5986"/>
                <a:gd name="T52" fmla="*/ 5613 w 5990"/>
                <a:gd name="T53" fmla="*/ 2298 h 5986"/>
                <a:gd name="T54" fmla="*/ 5347 w 5990"/>
                <a:gd name="T55" fmla="*/ 1653 h 5986"/>
                <a:gd name="T56" fmla="*/ 5234 w 5990"/>
                <a:gd name="T57" fmla="*/ 1393 h 5986"/>
                <a:gd name="T58" fmla="*/ 5329 w 5990"/>
                <a:gd name="T59" fmla="*/ 1288 h 5986"/>
                <a:gd name="T60" fmla="*/ 5467 w 5990"/>
                <a:gd name="T61" fmla="*/ 1316 h 5986"/>
                <a:gd name="T62" fmla="*/ 5742 w 5990"/>
                <a:gd name="T63" fmla="*/ 1806 h 5986"/>
                <a:gd name="T64" fmla="*/ 5944 w 5990"/>
                <a:gd name="T65" fmla="*/ 2470 h 5986"/>
                <a:gd name="T66" fmla="*/ 5982 w 5990"/>
                <a:gd name="T67" fmla="*/ 3189 h 5986"/>
                <a:gd name="T68" fmla="*/ 5836 w 5990"/>
                <a:gd name="T69" fmla="*/ 3939 h 5986"/>
                <a:gd name="T70" fmla="*/ 5515 w 5990"/>
                <a:gd name="T71" fmla="*/ 4607 h 5986"/>
                <a:gd name="T72" fmla="*/ 5044 w 5990"/>
                <a:gd name="T73" fmla="*/ 5173 h 5986"/>
                <a:gd name="T74" fmla="*/ 4452 w 5990"/>
                <a:gd name="T75" fmla="*/ 5607 h 5986"/>
                <a:gd name="T76" fmla="*/ 3760 w 5990"/>
                <a:gd name="T77" fmla="*/ 5886 h 5986"/>
                <a:gd name="T78" fmla="*/ 2994 w 5990"/>
                <a:gd name="T79" fmla="*/ 5986 h 5986"/>
                <a:gd name="T80" fmla="*/ 2230 w 5990"/>
                <a:gd name="T81" fmla="*/ 5886 h 5986"/>
                <a:gd name="T82" fmla="*/ 1538 w 5990"/>
                <a:gd name="T83" fmla="*/ 5607 h 5986"/>
                <a:gd name="T84" fmla="*/ 943 w 5990"/>
                <a:gd name="T85" fmla="*/ 5173 h 5986"/>
                <a:gd name="T86" fmla="*/ 475 w 5990"/>
                <a:gd name="T87" fmla="*/ 4607 h 5986"/>
                <a:gd name="T88" fmla="*/ 154 w 5990"/>
                <a:gd name="T89" fmla="*/ 3939 h 5986"/>
                <a:gd name="T90" fmla="*/ 6 w 5990"/>
                <a:gd name="T91" fmla="*/ 3189 h 5986"/>
                <a:gd name="T92" fmla="*/ 56 w 5990"/>
                <a:gd name="T93" fmla="*/ 2414 h 5986"/>
                <a:gd name="T94" fmla="*/ 293 w 5990"/>
                <a:gd name="T95" fmla="*/ 1702 h 5986"/>
                <a:gd name="T96" fmla="*/ 692 w 5990"/>
                <a:gd name="T97" fmla="*/ 1082 h 5986"/>
                <a:gd name="T98" fmla="*/ 1227 w 5990"/>
                <a:gd name="T99" fmla="*/ 578 h 5986"/>
                <a:gd name="T100" fmla="*/ 1873 w 5990"/>
                <a:gd name="T101" fmla="*/ 219 h 5986"/>
                <a:gd name="T102" fmla="*/ 2605 w 5990"/>
                <a:gd name="T103" fmla="*/ 26 h 5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990" h="5986">
                  <a:moveTo>
                    <a:pt x="2994" y="0"/>
                  </a:moveTo>
                  <a:lnTo>
                    <a:pt x="3171" y="6"/>
                  </a:lnTo>
                  <a:lnTo>
                    <a:pt x="3345" y="22"/>
                  </a:lnTo>
                  <a:lnTo>
                    <a:pt x="3518" y="46"/>
                  </a:lnTo>
                  <a:lnTo>
                    <a:pt x="3688" y="82"/>
                  </a:lnTo>
                  <a:lnTo>
                    <a:pt x="3855" y="128"/>
                  </a:lnTo>
                  <a:lnTo>
                    <a:pt x="4021" y="181"/>
                  </a:lnTo>
                  <a:lnTo>
                    <a:pt x="4183" y="247"/>
                  </a:lnTo>
                  <a:lnTo>
                    <a:pt x="4342" y="321"/>
                  </a:lnTo>
                  <a:lnTo>
                    <a:pt x="4496" y="405"/>
                  </a:lnTo>
                  <a:lnTo>
                    <a:pt x="4645" y="498"/>
                  </a:lnTo>
                  <a:lnTo>
                    <a:pt x="4673" y="522"/>
                  </a:lnTo>
                  <a:lnTo>
                    <a:pt x="4695" y="554"/>
                  </a:lnTo>
                  <a:lnTo>
                    <a:pt x="4705" y="588"/>
                  </a:lnTo>
                  <a:lnTo>
                    <a:pt x="4709" y="624"/>
                  </a:lnTo>
                  <a:lnTo>
                    <a:pt x="4701" y="660"/>
                  </a:lnTo>
                  <a:lnTo>
                    <a:pt x="4685" y="696"/>
                  </a:lnTo>
                  <a:lnTo>
                    <a:pt x="4659" y="724"/>
                  </a:lnTo>
                  <a:lnTo>
                    <a:pt x="4629" y="744"/>
                  </a:lnTo>
                  <a:lnTo>
                    <a:pt x="4595" y="756"/>
                  </a:lnTo>
                  <a:lnTo>
                    <a:pt x="4558" y="758"/>
                  </a:lnTo>
                  <a:lnTo>
                    <a:pt x="4522" y="752"/>
                  </a:lnTo>
                  <a:lnTo>
                    <a:pt x="4488" y="736"/>
                  </a:lnTo>
                  <a:lnTo>
                    <a:pt x="4336" y="642"/>
                  </a:lnTo>
                  <a:lnTo>
                    <a:pt x="4181" y="560"/>
                  </a:lnTo>
                  <a:lnTo>
                    <a:pt x="4021" y="488"/>
                  </a:lnTo>
                  <a:lnTo>
                    <a:pt x="3857" y="427"/>
                  </a:lnTo>
                  <a:lnTo>
                    <a:pt x="3690" y="377"/>
                  </a:lnTo>
                  <a:lnTo>
                    <a:pt x="3520" y="337"/>
                  </a:lnTo>
                  <a:lnTo>
                    <a:pt x="3347" y="309"/>
                  </a:lnTo>
                  <a:lnTo>
                    <a:pt x="3171" y="291"/>
                  </a:lnTo>
                  <a:lnTo>
                    <a:pt x="2994" y="285"/>
                  </a:lnTo>
                  <a:lnTo>
                    <a:pt x="2808" y="291"/>
                  </a:lnTo>
                  <a:lnTo>
                    <a:pt x="2627" y="311"/>
                  </a:lnTo>
                  <a:lnTo>
                    <a:pt x="2449" y="341"/>
                  </a:lnTo>
                  <a:lnTo>
                    <a:pt x="2276" y="383"/>
                  </a:lnTo>
                  <a:lnTo>
                    <a:pt x="2106" y="435"/>
                  </a:lnTo>
                  <a:lnTo>
                    <a:pt x="1941" y="498"/>
                  </a:lnTo>
                  <a:lnTo>
                    <a:pt x="1781" y="572"/>
                  </a:lnTo>
                  <a:lnTo>
                    <a:pt x="1628" y="656"/>
                  </a:lnTo>
                  <a:lnTo>
                    <a:pt x="1480" y="750"/>
                  </a:lnTo>
                  <a:lnTo>
                    <a:pt x="1340" y="851"/>
                  </a:lnTo>
                  <a:lnTo>
                    <a:pt x="1207" y="961"/>
                  </a:lnTo>
                  <a:lnTo>
                    <a:pt x="1079" y="1080"/>
                  </a:lnTo>
                  <a:lnTo>
                    <a:pt x="961" y="1206"/>
                  </a:lnTo>
                  <a:lnTo>
                    <a:pt x="850" y="1340"/>
                  </a:lnTo>
                  <a:lnTo>
                    <a:pt x="748" y="1481"/>
                  </a:lnTo>
                  <a:lnTo>
                    <a:pt x="656" y="1629"/>
                  </a:lnTo>
                  <a:lnTo>
                    <a:pt x="572" y="1782"/>
                  </a:lnTo>
                  <a:lnTo>
                    <a:pt x="499" y="1940"/>
                  </a:lnTo>
                  <a:lnTo>
                    <a:pt x="435" y="2105"/>
                  </a:lnTo>
                  <a:lnTo>
                    <a:pt x="383" y="2274"/>
                  </a:lnTo>
                  <a:lnTo>
                    <a:pt x="341" y="2448"/>
                  </a:lnTo>
                  <a:lnTo>
                    <a:pt x="309" y="2627"/>
                  </a:lnTo>
                  <a:lnTo>
                    <a:pt x="291" y="2809"/>
                  </a:lnTo>
                  <a:lnTo>
                    <a:pt x="285" y="2994"/>
                  </a:lnTo>
                  <a:lnTo>
                    <a:pt x="291" y="3179"/>
                  </a:lnTo>
                  <a:lnTo>
                    <a:pt x="309" y="3361"/>
                  </a:lnTo>
                  <a:lnTo>
                    <a:pt x="341" y="3538"/>
                  </a:lnTo>
                  <a:lnTo>
                    <a:pt x="383" y="3712"/>
                  </a:lnTo>
                  <a:lnTo>
                    <a:pt x="435" y="3881"/>
                  </a:lnTo>
                  <a:lnTo>
                    <a:pt x="499" y="4047"/>
                  </a:lnTo>
                  <a:lnTo>
                    <a:pt x="572" y="4206"/>
                  </a:lnTo>
                  <a:lnTo>
                    <a:pt x="656" y="4359"/>
                  </a:lnTo>
                  <a:lnTo>
                    <a:pt x="748" y="4507"/>
                  </a:lnTo>
                  <a:lnTo>
                    <a:pt x="850" y="4647"/>
                  </a:lnTo>
                  <a:lnTo>
                    <a:pt x="961" y="4780"/>
                  </a:lnTo>
                  <a:lnTo>
                    <a:pt x="1079" y="4908"/>
                  </a:lnTo>
                  <a:lnTo>
                    <a:pt x="1207" y="5025"/>
                  </a:lnTo>
                  <a:lnTo>
                    <a:pt x="1340" y="5137"/>
                  </a:lnTo>
                  <a:lnTo>
                    <a:pt x="1480" y="5239"/>
                  </a:lnTo>
                  <a:lnTo>
                    <a:pt x="1628" y="5330"/>
                  </a:lnTo>
                  <a:lnTo>
                    <a:pt x="1781" y="5414"/>
                  </a:lnTo>
                  <a:lnTo>
                    <a:pt x="1941" y="5488"/>
                  </a:lnTo>
                  <a:lnTo>
                    <a:pt x="2106" y="5552"/>
                  </a:lnTo>
                  <a:lnTo>
                    <a:pt x="2276" y="5603"/>
                  </a:lnTo>
                  <a:lnTo>
                    <a:pt x="2449" y="5645"/>
                  </a:lnTo>
                  <a:lnTo>
                    <a:pt x="2627" y="5677"/>
                  </a:lnTo>
                  <a:lnTo>
                    <a:pt x="2808" y="5695"/>
                  </a:lnTo>
                  <a:lnTo>
                    <a:pt x="2994" y="5701"/>
                  </a:lnTo>
                  <a:lnTo>
                    <a:pt x="3179" y="5695"/>
                  </a:lnTo>
                  <a:lnTo>
                    <a:pt x="3361" y="5677"/>
                  </a:lnTo>
                  <a:lnTo>
                    <a:pt x="3540" y="5645"/>
                  </a:lnTo>
                  <a:lnTo>
                    <a:pt x="3714" y="5603"/>
                  </a:lnTo>
                  <a:lnTo>
                    <a:pt x="3883" y="5552"/>
                  </a:lnTo>
                  <a:lnTo>
                    <a:pt x="4049" y="5488"/>
                  </a:lnTo>
                  <a:lnTo>
                    <a:pt x="4206" y="5414"/>
                  </a:lnTo>
                  <a:lnTo>
                    <a:pt x="4360" y="5330"/>
                  </a:lnTo>
                  <a:lnTo>
                    <a:pt x="4508" y="5239"/>
                  </a:lnTo>
                  <a:lnTo>
                    <a:pt x="4649" y="5137"/>
                  </a:lnTo>
                  <a:lnTo>
                    <a:pt x="4783" y="5025"/>
                  </a:lnTo>
                  <a:lnTo>
                    <a:pt x="4909" y="4908"/>
                  </a:lnTo>
                  <a:lnTo>
                    <a:pt x="5028" y="4780"/>
                  </a:lnTo>
                  <a:lnTo>
                    <a:pt x="5138" y="4647"/>
                  </a:lnTo>
                  <a:lnTo>
                    <a:pt x="5240" y="4507"/>
                  </a:lnTo>
                  <a:lnTo>
                    <a:pt x="5333" y="4359"/>
                  </a:lnTo>
                  <a:lnTo>
                    <a:pt x="5417" y="4206"/>
                  </a:lnTo>
                  <a:lnTo>
                    <a:pt x="5491" y="4047"/>
                  </a:lnTo>
                  <a:lnTo>
                    <a:pt x="5555" y="3881"/>
                  </a:lnTo>
                  <a:lnTo>
                    <a:pt x="5607" y="3712"/>
                  </a:lnTo>
                  <a:lnTo>
                    <a:pt x="5649" y="3538"/>
                  </a:lnTo>
                  <a:lnTo>
                    <a:pt x="5678" y="3361"/>
                  </a:lnTo>
                  <a:lnTo>
                    <a:pt x="5698" y="3177"/>
                  </a:lnTo>
                  <a:lnTo>
                    <a:pt x="5704" y="2994"/>
                  </a:lnTo>
                  <a:lnTo>
                    <a:pt x="5698" y="2817"/>
                  </a:lnTo>
                  <a:lnTo>
                    <a:pt x="5680" y="2641"/>
                  </a:lnTo>
                  <a:lnTo>
                    <a:pt x="5653" y="2468"/>
                  </a:lnTo>
                  <a:lnTo>
                    <a:pt x="5613" y="2298"/>
                  </a:lnTo>
                  <a:lnTo>
                    <a:pt x="5563" y="2131"/>
                  </a:lnTo>
                  <a:lnTo>
                    <a:pt x="5501" y="1967"/>
                  </a:lnTo>
                  <a:lnTo>
                    <a:pt x="5429" y="1808"/>
                  </a:lnTo>
                  <a:lnTo>
                    <a:pt x="5347" y="1653"/>
                  </a:lnTo>
                  <a:lnTo>
                    <a:pt x="5254" y="1501"/>
                  </a:lnTo>
                  <a:lnTo>
                    <a:pt x="5238" y="1467"/>
                  </a:lnTo>
                  <a:lnTo>
                    <a:pt x="5230" y="1429"/>
                  </a:lnTo>
                  <a:lnTo>
                    <a:pt x="5234" y="1393"/>
                  </a:lnTo>
                  <a:lnTo>
                    <a:pt x="5246" y="1360"/>
                  </a:lnTo>
                  <a:lnTo>
                    <a:pt x="5266" y="1328"/>
                  </a:lnTo>
                  <a:lnTo>
                    <a:pt x="5293" y="1304"/>
                  </a:lnTo>
                  <a:lnTo>
                    <a:pt x="5329" y="1288"/>
                  </a:lnTo>
                  <a:lnTo>
                    <a:pt x="5365" y="1280"/>
                  </a:lnTo>
                  <a:lnTo>
                    <a:pt x="5401" y="1282"/>
                  </a:lnTo>
                  <a:lnTo>
                    <a:pt x="5435" y="1294"/>
                  </a:lnTo>
                  <a:lnTo>
                    <a:pt x="5467" y="1316"/>
                  </a:lnTo>
                  <a:lnTo>
                    <a:pt x="5491" y="1344"/>
                  </a:lnTo>
                  <a:lnTo>
                    <a:pt x="5585" y="1493"/>
                  </a:lnTo>
                  <a:lnTo>
                    <a:pt x="5668" y="1647"/>
                  </a:lnTo>
                  <a:lnTo>
                    <a:pt x="5742" y="1806"/>
                  </a:lnTo>
                  <a:lnTo>
                    <a:pt x="5808" y="1967"/>
                  </a:lnTo>
                  <a:lnTo>
                    <a:pt x="5862" y="2133"/>
                  </a:lnTo>
                  <a:lnTo>
                    <a:pt x="5908" y="2300"/>
                  </a:lnTo>
                  <a:lnTo>
                    <a:pt x="5944" y="2470"/>
                  </a:lnTo>
                  <a:lnTo>
                    <a:pt x="5968" y="2643"/>
                  </a:lnTo>
                  <a:lnTo>
                    <a:pt x="5984" y="2817"/>
                  </a:lnTo>
                  <a:lnTo>
                    <a:pt x="5990" y="2994"/>
                  </a:lnTo>
                  <a:lnTo>
                    <a:pt x="5982" y="3189"/>
                  </a:lnTo>
                  <a:lnTo>
                    <a:pt x="5964" y="3383"/>
                  </a:lnTo>
                  <a:lnTo>
                    <a:pt x="5932" y="3572"/>
                  </a:lnTo>
                  <a:lnTo>
                    <a:pt x="5890" y="3758"/>
                  </a:lnTo>
                  <a:lnTo>
                    <a:pt x="5836" y="3939"/>
                  </a:lnTo>
                  <a:lnTo>
                    <a:pt x="5770" y="4114"/>
                  </a:lnTo>
                  <a:lnTo>
                    <a:pt x="5696" y="4284"/>
                  </a:lnTo>
                  <a:lnTo>
                    <a:pt x="5611" y="4449"/>
                  </a:lnTo>
                  <a:lnTo>
                    <a:pt x="5515" y="4607"/>
                  </a:lnTo>
                  <a:lnTo>
                    <a:pt x="5411" y="4760"/>
                  </a:lnTo>
                  <a:lnTo>
                    <a:pt x="5297" y="4906"/>
                  </a:lnTo>
                  <a:lnTo>
                    <a:pt x="5176" y="5043"/>
                  </a:lnTo>
                  <a:lnTo>
                    <a:pt x="5044" y="5173"/>
                  </a:lnTo>
                  <a:lnTo>
                    <a:pt x="4907" y="5294"/>
                  </a:lnTo>
                  <a:lnTo>
                    <a:pt x="4761" y="5408"/>
                  </a:lnTo>
                  <a:lnTo>
                    <a:pt x="4609" y="5512"/>
                  </a:lnTo>
                  <a:lnTo>
                    <a:pt x="4452" y="5607"/>
                  </a:lnTo>
                  <a:lnTo>
                    <a:pt x="4286" y="5693"/>
                  </a:lnTo>
                  <a:lnTo>
                    <a:pt x="4117" y="5769"/>
                  </a:lnTo>
                  <a:lnTo>
                    <a:pt x="3939" y="5833"/>
                  </a:lnTo>
                  <a:lnTo>
                    <a:pt x="3760" y="5886"/>
                  </a:lnTo>
                  <a:lnTo>
                    <a:pt x="3574" y="5930"/>
                  </a:lnTo>
                  <a:lnTo>
                    <a:pt x="3385" y="5960"/>
                  </a:lnTo>
                  <a:lnTo>
                    <a:pt x="3191" y="5980"/>
                  </a:lnTo>
                  <a:lnTo>
                    <a:pt x="2994" y="5986"/>
                  </a:lnTo>
                  <a:lnTo>
                    <a:pt x="2798" y="5980"/>
                  </a:lnTo>
                  <a:lnTo>
                    <a:pt x="2605" y="5960"/>
                  </a:lnTo>
                  <a:lnTo>
                    <a:pt x="2415" y="5930"/>
                  </a:lnTo>
                  <a:lnTo>
                    <a:pt x="2230" y="5886"/>
                  </a:lnTo>
                  <a:lnTo>
                    <a:pt x="2048" y="5833"/>
                  </a:lnTo>
                  <a:lnTo>
                    <a:pt x="1873" y="5769"/>
                  </a:lnTo>
                  <a:lnTo>
                    <a:pt x="1703" y="5693"/>
                  </a:lnTo>
                  <a:lnTo>
                    <a:pt x="1538" y="5607"/>
                  </a:lnTo>
                  <a:lnTo>
                    <a:pt x="1378" y="5512"/>
                  </a:lnTo>
                  <a:lnTo>
                    <a:pt x="1227" y="5408"/>
                  </a:lnTo>
                  <a:lnTo>
                    <a:pt x="1081" y="5294"/>
                  </a:lnTo>
                  <a:lnTo>
                    <a:pt x="943" y="5173"/>
                  </a:lnTo>
                  <a:lnTo>
                    <a:pt x="814" y="5043"/>
                  </a:lnTo>
                  <a:lnTo>
                    <a:pt x="692" y="4906"/>
                  </a:lnTo>
                  <a:lnTo>
                    <a:pt x="578" y="4760"/>
                  </a:lnTo>
                  <a:lnTo>
                    <a:pt x="475" y="4607"/>
                  </a:lnTo>
                  <a:lnTo>
                    <a:pt x="379" y="4449"/>
                  </a:lnTo>
                  <a:lnTo>
                    <a:pt x="293" y="4284"/>
                  </a:lnTo>
                  <a:lnTo>
                    <a:pt x="217" y="4114"/>
                  </a:lnTo>
                  <a:lnTo>
                    <a:pt x="154" y="3939"/>
                  </a:lnTo>
                  <a:lnTo>
                    <a:pt x="100" y="3758"/>
                  </a:lnTo>
                  <a:lnTo>
                    <a:pt x="56" y="3572"/>
                  </a:lnTo>
                  <a:lnTo>
                    <a:pt x="26" y="3383"/>
                  </a:lnTo>
                  <a:lnTo>
                    <a:pt x="6" y="3189"/>
                  </a:lnTo>
                  <a:lnTo>
                    <a:pt x="0" y="2994"/>
                  </a:lnTo>
                  <a:lnTo>
                    <a:pt x="6" y="2797"/>
                  </a:lnTo>
                  <a:lnTo>
                    <a:pt x="26" y="2603"/>
                  </a:lnTo>
                  <a:lnTo>
                    <a:pt x="56" y="2414"/>
                  </a:lnTo>
                  <a:lnTo>
                    <a:pt x="100" y="2229"/>
                  </a:lnTo>
                  <a:lnTo>
                    <a:pt x="154" y="2049"/>
                  </a:lnTo>
                  <a:lnTo>
                    <a:pt x="217" y="1872"/>
                  </a:lnTo>
                  <a:lnTo>
                    <a:pt x="293" y="1702"/>
                  </a:lnTo>
                  <a:lnTo>
                    <a:pt x="379" y="1537"/>
                  </a:lnTo>
                  <a:lnTo>
                    <a:pt x="475" y="1379"/>
                  </a:lnTo>
                  <a:lnTo>
                    <a:pt x="578" y="1228"/>
                  </a:lnTo>
                  <a:lnTo>
                    <a:pt x="692" y="1082"/>
                  </a:lnTo>
                  <a:lnTo>
                    <a:pt x="814" y="945"/>
                  </a:lnTo>
                  <a:lnTo>
                    <a:pt x="943" y="813"/>
                  </a:lnTo>
                  <a:lnTo>
                    <a:pt x="1081" y="692"/>
                  </a:lnTo>
                  <a:lnTo>
                    <a:pt x="1227" y="578"/>
                  </a:lnTo>
                  <a:lnTo>
                    <a:pt x="1378" y="474"/>
                  </a:lnTo>
                  <a:lnTo>
                    <a:pt x="1538" y="379"/>
                  </a:lnTo>
                  <a:lnTo>
                    <a:pt x="1703" y="293"/>
                  </a:lnTo>
                  <a:lnTo>
                    <a:pt x="1873" y="219"/>
                  </a:lnTo>
                  <a:lnTo>
                    <a:pt x="2048" y="154"/>
                  </a:lnTo>
                  <a:lnTo>
                    <a:pt x="2230" y="100"/>
                  </a:lnTo>
                  <a:lnTo>
                    <a:pt x="2415" y="58"/>
                  </a:lnTo>
                  <a:lnTo>
                    <a:pt x="2605" y="26"/>
                  </a:lnTo>
                  <a:lnTo>
                    <a:pt x="2798" y="8"/>
                  </a:lnTo>
                  <a:lnTo>
                    <a:pt x="299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69" name="Freeform 94">
              <a:extLst>
                <a:ext uri="{FF2B5EF4-FFF2-40B4-BE49-F238E27FC236}">
                  <a16:creationId xmlns:a16="http://schemas.microsoft.com/office/drawing/2014/main" id="{AF9ACA40-431C-45B2-852E-77469126EB33}"/>
                </a:ext>
              </a:extLst>
            </p:cNvPr>
            <p:cNvSpPr>
              <a:spLocks noEditPoints="1"/>
            </p:cNvSpPr>
            <p:nvPr/>
          </p:nvSpPr>
          <p:spPr bwMode="auto">
            <a:xfrm>
              <a:off x="5743575" y="2724151"/>
              <a:ext cx="1131888" cy="1131888"/>
            </a:xfrm>
            <a:custGeom>
              <a:avLst/>
              <a:gdLst>
                <a:gd name="T0" fmla="*/ 644 w 1426"/>
                <a:gd name="T1" fmla="*/ 291 h 1426"/>
                <a:gd name="T2" fmla="*/ 516 w 1426"/>
                <a:gd name="T3" fmla="*/ 333 h 1426"/>
                <a:gd name="T4" fmla="*/ 411 w 1426"/>
                <a:gd name="T5" fmla="*/ 411 h 1426"/>
                <a:gd name="T6" fmla="*/ 333 w 1426"/>
                <a:gd name="T7" fmla="*/ 517 h 1426"/>
                <a:gd name="T8" fmla="*/ 291 w 1426"/>
                <a:gd name="T9" fmla="*/ 644 h 1426"/>
                <a:gd name="T10" fmla="*/ 291 w 1426"/>
                <a:gd name="T11" fmla="*/ 782 h 1426"/>
                <a:gd name="T12" fmla="*/ 333 w 1426"/>
                <a:gd name="T13" fmla="*/ 909 h 1426"/>
                <a:gd name="T14" fmla="*/ 411 w 1426"/>
                <a:gd name="T15" fmla="*/ 1015 h 1426"/>
                <a:gd name="T16" fmla="*/ 516 w 1426"/>
                <a:gd name="T17" fmla="*/ 1093 h 1426"/>
                <a:gd name="T18" fmla="*/ 644 w 1426"/>
                <a:gd name="T19" fmla="*/ 1135 h 1426"/>
                <a:gd name="T20" fmla="*/ 782 w 1426"/>
                <a:gd name="T21" fmla="*/ 1135 h 1426"/>
                <a:gd name="T22" fmla="*/ 909 w 1426"/>
                <a:gd name="T23" fmla="*/ 1093 h 1426"/>
                <a:gd name="T24" fmla="*/ 1015 w 1426"/>
                <a:gd name="T25" fmla="*/ 1015 h 1426"/>
                <a:gd name="T26" fmla="*/ 1093 w 1426"/>
                <a:gd name="T27" fmla="*/ 909 h 1426"/>
                <a:gd name="T28" fmla="*/ 1135 w 1426"/>
                <a:gd name="T29" fmla="*/ 782 h 1426"/>
                <a:gd name="T30" fmla="*/ 1135 w 1426"/>
                <a:gd name="T31" fmla="*/ 644 h 1426"/>
                <a:gd name="T32" fmla="*/ 1093 w 1426"/>
                <a:gd name="T33" fmla="*/ 517 h 1426"/>
                <a:gd name="T34" fmla="*/ 1015 w 1426"/>
                <a:gd name="T35" fmla="*/ 411 h 1426"/>
                <a:gd name="T36" fmla="*/ 909 w 1426"/>
                <a:gd name="T37" fmla="*/ 333 h 1426"/>
                <a:gd name="T38" fmla="*/ 782 w 1426"/>
                <a:gd name="T39" fmla="*/ 291 h 1426"/>
                <a:gd name="T40" fmla="*/ 712 w 1426"/>
                <a:gd name="T41" fmla="*/ 0 h 1426"/>
                <a:gd name="T42" fmla="*/ 887 w 1426"/>
                <a:gd name="T43" fmla="*/ 22 h 1426"/>
                <a:gd name="T44" fmla="*/ 1047 w 1426"/>
                <a:gd name="T45" fmla="*/ 84 h 1426"/>
                <a:gd name="T46" fmla="*/ 1186 w 1426"/>
                <a:gd name="T47" fmla="*/ 182 h 1426"/>
                <a:gd name="T48" fmla="*/ 1298 w 1426"/>
                <a:gd name="T49" fmla="*/ 307 h 1426"/>
                <a:gd name="T50" fmla="*/ 1378 w 1426"/>
                <a:gd name="T51" fmla="*/ 457 h 1426"/>
                <a:gd name="T52" fmla="*/ 1420 w 1426"/>
                <a:gd name="T53" fmla="*/ 624 h 1426"/>
                <a:gd name="T54" fmla="*/ 1420 w 1426"/>
                <a:gd name="T55" fmla="*/ 802 h 1426"/>
                <a:gd name="T56" fmla="*/ 1378 w 1426"/>
                <a:gd name="T57" fmla="*/ 971 h 1426"/>
                <a:gd name="T58" fmla="*/ 1298 w 1426"/>
                <a:gd name="T59" fmla="*/ 1121 h 1426"/>
                <a:gd name="T60" fmla="*/ 1186 w 1426"/>
                <a:gd name="T61" fmla="*/ 1246 h 1426"/>
                <a:gd name="T62" fmla="*/ 1047 w 1426"/>
                <a:gd name="T63" fmla="*/ 1342 h 1426"/>
                <a:gd name="T64" fmla="*/ 887 w 1426"/>
                <a:gd name="T65" fmla="*/ 1404 h 1426"/>
                <a:gd name="T66" fmla="*/ 712 w 1426"/>
                <a:gd name="T67" fmla="*/ 1426 h 1426"/>
                <a:gd name="T68" fmla="*/ 536 w 1426"/>
                <a:gd name="T69" fmla="*/ 1404 h 1426"/>
                <a:gd name="T70" fmla="*/ 377 w 1426"/>
                <a:gd name="T71" fmla="*/ 1342 h 1426"/>
                <a:gd name="T72" fmla="*/ 239 w 1426"/>
                <a:gd name="T73" fmla="*/ 1246 h 1426"/>
                <a:gd name="T74" fmla="*/ 127 w 1426"/>
                <a:gd name="T75" fmla="*/ 1121 h 1426"/>
                <a:gd name="T76" fmla="*/ 48 w 1426"/>
                <a:gd name="T77" fmla="*/ 971 h 1426"/>
                <a:gd name="T78" fmla="*/ 6 w 1426"/>
                <a:gd name="T79" fmla="*/ 802 h 1426"/>
                <a:gd name="T80" fmla="*/ 6 w 1426"/>
                <a:gd name="T81" fmla="*/ 624 h 1426"/>
                <a:gd name="T82" fmla="*/ 48 w 1426"/>
                <a:gd name="T83" fmla="*/ 457 h 1426"/>
                <a:gd name="T84" fmla="*/ 127 w 1426"/>
                <a:gd name="T85" fmla="*/ 307 h 1426"/>
                <a:gd name="T86" fmla="*/ 239 w 1426"/>
                <a:gd name="T87" fmla="*/ 182 h 1426"/>
                <a:gd name="T88" fmla="*/ 377 w 1426"/>
                <a:gd name="T89" fmla="*/ 84 h 1426"/>
                <a:gd name="T90" fmla="*/ 536 w 1426"/>
                <a:gd name="T91" fmla="*/ 22 h 1426"/>
                <a:gd name="T92" fmla="*/ 712 w 1426"/>
                <a:gd name="T9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6" h="1426">
                  <a:moveTo>
                    <a:pt x="712" y="285"/>
                  </a:moveTo>
                  <a:lnTo>
                    <a:pt x="644" y="291"/>
                  </a:lnTo>
                  <a:lnTo>
                    <a:pt x="578" y="307"/>
                  </a:lnTo>
                  <a:lnTo>
                    <a:pt x="516" y="333"/>
                  </a:lnTo>
                  <a:lnTo>
                    <a:pt x="460" y="369"/>
                  </a:lnTo>
                  <a:lnTo>
                    <a:pt x="411" y="411"/>
                  </a:lnTo>
                  <a:lnTo>
                    <a:pt x="367" y="461"/>
                  </a:lnTo>
                  <a:lnTo>
                    <a:pt x="333" y="517"/>
                  </a:lnTo>
                  <a:lnTo>
                    <a:pt x="307" y="579"/>
                  </a:lnTo>
                  <a:lnTo>
                    <a:pt x="291" y="644"/>
                  </a:lnTo>
                  <a:lnTo>
                    <a:pt x="285" y="714"/>
                  </a:lnTo>
                  <a:lnTo>
                    <a:pt x="291" y="782"/>
                  </a:lnTo>
                  <a:lnTo>
                    <a:pt x="307" y="848"/>
                  </a:lnTo>
                  <a:lnTo>
                    <a:pt x="333" y="909"/>
                  </a:lnTo>
                  <a:lnTo>
                    <a:pt x="367" y="965"/>
                  </a:lnTo>
                  <a:lnTo>
                    <a:pt x="411" y="1015"/>
                  </a:lnTo>
                  <a:lnTo>
                    <a:pt x="460" y="1059"/>
                  </a:lnTo>
                  <a:lnTo>
                    <a:pt x="516" y="1093"/>
                  </a:lnTo>
                  <a:lnTo>
                    <a:pt x="578" y="1119"/>
                  </a:lnTo>
                  <a:lnTo>
                    <a:pt x="644" y="1135"/>
                  </a:lnTo>
                  <a:lnTo>
                    <a:pt x="712" y="1141"/>
                  </a:lnTo>
                  <a:lnTo>
                    <a:pt x="782" y="1135"/>
                  </a:lnTo>
                  <a:lnTo>
                    <a:pt x="847" y="1119"/>
                  </a:lnTo>
                  <a:lnTo>
                    <a:pt x="909" y="1093"/>
                  </a:lnTo>
                  <a:lnTo>
                    <a:pt x="965" y="1059"/>
                  </a:lnTo>
                  <a:lnTo>
                    <a:pt x="1015" y="1015"/>
                  </a:lnTo>
                  <a:lnTo>
                    <a:pt x="1057" y="965"/>
                  </a:lnTo>
                  <a:lnTo>
                    <a:pt x="1093" y="909"/>
                  </a:lnTo>
                  <a:lnTo>
                    <a:pt x="1119" y="848"/>
                  </a:lnTo>
                  <a:lnTo>
                    <a:pt x="1135" y="782"/>
                  </a:lnTo>
                  <a:lnTo>
                    <a:pt x="1141" y="714"/>
                  </a:lnTo>
                  <a:lnTo>
                    <a:pt x="1135" y="644"/>
                  </a:lnTo>
                  <a:lnTo>
                    <a:pt x="1119" y="579"/>
                  </a:lnTo>
                  <a:lnTo>
                    <a:pt x="1093" y="517"/>
                  </a:lnTo>
                  <a:lnTo>
                    <a:pt x="1057" y="461"/>
                  </a:lnTo>
                  <a:lnTo>
                    <a:pt x="1015" y="411"/>
                  </a:lnTo>
                  <a:lnTo>
                    <a:pt x="965" y="369"/>
                  </a:lnTo>
                  <a:lnTo>
                    <a:pt x="909" y="333"/>
                  </a:lnTo>
                  <a:lnTo>
                    <a:pt x="847" y="307"/>
                  </a:lnTo>
                  <a:lnTo>
                    <a:pt x="782" y="291"/>
                  </a:lnTo>
                  <a:lnTo>
                    <a:pt x="712" y="285"/>
                  </a:lnTo>
                  <a:close/>
                  <a:moveTo>
                    <a:pt x="712" y="0"/>
                  </a:moveTo>
                  <a:lnTo>
                    <a:pt x="802" y="6"/>
                  </a:lnTo>
                  <a:lnTo>
                    <a:pt x="887" y="22"/>
                  </a:lnTo>
                  <a:lnTo>
                    <a:pt x="969" y="48"/>
                  </a:lnTo>
                  <a:lnTo>
                    <a:pt x="1047" y="84"/>
                  </a:lnTo>
                  <a:lnTo>
                    <a:pt x="1119" y="128"/>
                  </a:lnTo>
                  <a:lnTo>
                    <a:pt x="1186" y="182"/>
                  </a:lnTo>
                  <a:lnTo>
                    <a:pt x="1246" y="240"/>
                  </a:lnTo>
                  <a:lnTo>
                    <a:pt x="1298" y="307"/>
                  </a:lnTo>
                  <a:lnTo>
                    <a:pt x="1342" y="379"/>
                  </a:lnTo>
                  <a:lnTo>
                    <a:pt x="1378" y="457"/>
                  </a:lnTo>
                  <a:lnTo>
                    <a:pt x="1404" y="539"/>
                  </a:lnTo>
                  <a:lnTo>
                    <a:pt x="1420" y="624"/>
                  </a:lnTo>
                  <a:lnTo>
                    <a:pt x="1426" y="714"/>
                  </a:lnTo>
                  <a:lnTo>
                    <a:pt x="1420" y="802"/>
                  </a:lnTo>
                  <a:lnTo>
                    <a:pt x="1404" y="889"/>
                  </a:lnTo>
                  <a:lnTo>
                    <a:pt x="1378" y="971"/>
                  </a:lnTo>
                  <a:lnTo>
                    <a:pt x="1342" y="1047"/>
                  </a:lnTo>
                  <a:lnTo>
                    <a:pt x="1298" y="1121"/>
                  </a:lnTo>
                  <a:lnTo>
                    <a:pt x="1246" y="1186"/>
                  </a:lnTo>
                  <a:lnTo>
                    <a:pt x="1186" y="1246"/>
                  </a:lnTo>
                  <a:lnTo>
                    <a:pt x="1119" y="1298"/>
                  </a:lnTo>
                  <a:lnTo>
                    <a:pt x="1047" y="1342"/>
                  </a:lnTo>
                  <a:lnTo>
                    <a:pt x="969" y="1378"/>
                  </a:lnTo>
                  <a:lnTo>
                    <a:pt x="887" y="1404"/>
                  </a:lnTo>
                  <a:lnTo>
                    <a:pt x="802" y="1420"/>
                  </a:lnTo>
                  <a:lnTo>
                    <a:pt x="712" y="1426"/>
                  </a:lnTo>
                  <a:lnTo>
                    <a:pt x="624" y="1420"/>
                  </a:lnTo>
                  <a:lnTo>
                    <a:pt x="536" y="1404"/>
                  </a:lnTo>
                  <a:lnTo>
                    <a:pt x="455" y="1378"/>
                  </a:lnTo>
                  <a:lnTo>
                    <a:pt x="377" y="1342"/>
                  </a:lnTo>
                  <a:lnTo>
                    <a:pt x="305" y="1298"/>
                  </a:lnTo>
                  <a:lnTo>
                    <a:pt x="239" y="1246"/>
                  </a:lnTo>
                  <a:lnTo>
                    <a:pt x="179" y="1186"/>
                  </a:lnTo>
                  <a:lnTo>
                    <a:pt x="127" y="1121"/>
                  </a:lnTo>
                  <a:lnTo>
                    <a:pt x="84" y="1047"/>
                  </a:lnTo>
                  <a:lnTo>
                    <a:pt x="48" y="971"/>
                  </a:lnTo>
                  <a:lnTo>
                    <a:pt x="22" y="889"/>
                  </a:lnTo>
                  <a:lnTo>
                    <a:pt x="6" y="802"/>
                  </a:lnTo>
                  <a:lnTo>
                    <a:pt x="0" y="714"/>
                  </a:lnTo>
                  <a:lnTo>
                    <a:pt x="6" y="624"/>
                  </a:lnTo>
                  <a:lnTo>
                    <a:pt x="22" y="539"/>
                  </a:lnTo>
                  <a:lnTo>
                    <a:pt x="48" y="457"/>
                  </a:lnTo>
                  <a:lnTo>
                    <a:pt x="84" y="379"/>
                  </a:lnTo>
                  <a:lnTo>
                    <a:pt x="127" y="307"/>
                  </a:lnTo>
                  <a:lnTo>
                    <a:pt x="179" y="240"/>
                  </a:lnTo>
                  <a:lnTo>
                    <a:pt x="239" y="182"/>
                  </a:lnTo>
                  <a:lnTo>
                    <a:pt x="305" y="128"/>
                  </a:lnTo>
                  <a:lnTo>
                    <a:pt x="377" y="84"/>
                  </a:lnTo>
                  <a:lnTo>
                    <a:pt x="455" y="48"/>
                  </a:lnTo>
                  <a:lnTo>
                    <a:pt x="536" y="22"/>
                  </a:lnTo>
                  <a:lnTo>
                    <a:pt x="624" y="6"/>
                  </a:lnTo>
                  <a:lnTo>
                    <a:pt x="712"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0" name="Freeform 95">
              <a:extLst>
                <a:ext uri="{FF2B5EF4-FFF2-40B4-BE49-F238E27FC236}">
                  <a16:creationId xmlns:a16="http://schemas.microsoft.com/office/drawing/2014/main" id="{4C5205A2-78D9-4E52-93CE-890838BBDDF0}"/>
                </a:ext>
              </a:extLst>
            </p:cNvPr>
            <p:cNvSpPr>
              <a:spLocks noEditPoints="1"/>
            </p:cNvSpPr>
            <p:nvPr/>
          </p:nvSpPr>
          <p:spPr bwMode="auto">
            <a:xfrm>
              <a:off x="6196013" y="461963"/>
              <a:ext cx="2941638" cy="2941638"/>
            </a:xfrm>
            <a:custGeom>
              <a:avLst/>
              <a:gdLst>
                <a:gd name="T0" fmla="*/ 2852 w 3706"/>
                <a:gd name="T1" fmla="*/ 486 h 3706"/>
                <a:gd name="T2" fmla="*/ 2567 w 3706"/>
                <a:gd name="T3" fmla="*/ 771 h 3706"/>
                <a:gd name="T4" fmla="*/ 2567 w 3706"/>
                <a:gd name="T5" fmla="*/ 1140 h 3706"/>
                <a:gd name="T6" fmla="*/ 2936 w 3706"/>
                <a:gd name="T7" fmla="*/ 1140 h 3706"/>
                <a:gd name="T8" fmla="*/ 3221 w 3706"/>
                <a:gd name="T9" fmla="*/ 855 h 3706"/>
                <a:gd name="T10" fmla="*/ 2994 w 3706"/>
                <a:gd name="T11" fmla="*/ 855 h 3706"/>
                <a:gd name="T12" fmla="*/ 2956 w 3706"/>
                <a:gd name="T13" fmla="*/ 851 h 3706"/>
                <a:gd name="T14" fmla="*/ 2922 w 3706"/>
                <a:gd name="T15" fmla="*/ 837 h 3706"/>
                <a:gd name="T16" fmla="*/ 2894 w 3706"/>
                <a:gd name="T17" fmla="*/ 813 h 3706"/>
                <a:gd name="T18" fmla="*/ 2870 w 3706"/>
                <a:gd name="T19" fmla="*/ 785 h 3706"/>
                <a:gd name="T20" fmla="*/ 2856 w 3706"/>
                <a:gd name="T21" fmla="*/ 751 h 3706"/>
                <a:gd name="T22" fmla="*/ 2852 w 3706"/>
                <a:gd name="T23" fmla="*/ 714 h 3706"/>
                <a:gd name="T24" fmla="*/ 2852 w 3706"/>
                <a:gd name="T25" fmla="*/ 486 h 3706"/>
                <a:gd name="T26" fmla="*/ 2984 w 3706"/>
                <a:gd name="T27" fmla="*/ 0 h 3706"/>
                <a:gd name="T28" fmla="*/ 3016 w 3706"/>
                <a:gd name="T29" fmla="*/ 2 h 3706"/>
                <a:gd name="T30" fmla="*/ 3048 w 3706"/>
                <a:gd name="T31" fmla="*/ 12 h 3706"/>
                <a:gd name="T32" fmla="*/ 3078 w 3706"/>
                <a:gd name="T33" fmla="*/ 28 h 3706"/>
                <a:gd name="T34" fmla="*/ 3104 w 3706"/>
                <a:gd name="T35" fmla="*/ 52 h 3706"/>
                <a:gd name="T36" fmla="*/ 3122 w 3706"/>
                <a:gd name="T37" fmla="*/ 78 h 3706"/>
                <a:gd name="T38" fmla="*/ 3134 w 3706"/>
                <a:gd name="T39" fmla="*/ 110 h 3706"/>
                <a:gd name="T40" fmla="*/ 3138 w 3706"/>
                <a:gd name="T41" fmla="*/ 144 h 3706"/>
                <a:gd name="T42" fmla="*/ 3138 w 3706"/>
                <a:gd name="T43" fmla="*/ 570 h 3706"/>
                <a:gd name="T44" fmla="*/ 3564 w 3706"/>
                <a:gd name="T45" fmla="*/ 570 h 3706"/>
                <a:gd name="T46" fmla="*/ 3598 w 3706"/>
                <a:gd name="T47" fmla="*/ 574 h 3706"/>
                <a:gd name="T48" fmla="*/ 3630 w 3706"/>
                <a:gd name="T49" fmla="*/ 586 h 3706"/>
                <a:gd name="T50" fmla="*/ 3658 w 3706"/>
                <a:gd name="T51" fmla="*/ 604 h 3706"/>
                <a:gd name="T52" fmla="*/ 3680 w 3706"/>
                <a:gd name="T53" fmla="*/ 630 h 3706"/>
                <a:gd name="T54" fmla="*/ 3696 w 3706"/>
                <a:gd name="T55" fmla="*/ 658 h 3706"/>
                <a:gd name="T56" fmla="*/ 3706 w 3706"/>
                <a:gd name="T57" fmla="*/ 692 h 3706"/>
                <a:gd name="T58" fmla="*/ 3706 w 3706"/>
                <a:gd name="T59" fmla="*/ 726 h 3706"/>
                <a:gd name="T60" fmla="*/ 3700 w 3706"/>
                <a:gd name="T61" fmla="*/ 757 h 3706"/>
                <a:gd name="T62" fmla="*/ 3686 w 3706"/>
                <a:gd name="T63" fmla="*/ 787 h 3706"/>
                <a:gd name="T64" fmla="*/ 3666 w 3706"/>
                <a:gd name="T65" fmla="*/ 813 h 3706"/>
                <a:gd name="T66" fmla="*/ 3096 w 3706"/>
                <a:gd name="T67" fmla="*/ 1383 h 3706"/>
                <a:gd name="T68" fmla="*/ 3066 w 3706"/>
                <a:gd name="T69" fmla="*/ 1407 h 3706"/>
                <a:gd name="T70" fmla="*/ 3032 w 3706"/>
                <a:gd name="T71" fmla="*/ 1421 h 3706"/>
                <a:gd name="T72" fmla="*/ 2994 w 3706"/>
                <a:gd name="T73" fmla="*/ 1425 h 3706"/>
                <a:gd name="T74" fmla="*/ 2483 w 3706"/>
                <a:gd name="T75" fmla="*/ 1425 h 3706"/>
                <a:gd name="T76" fmla="*/ 244 w 3706"/>
                <a:gd name="T77" fmla="*/ 3664 h 3706"/>
                <a:gd name="T78" fmla="*/ 214 w 3706"/>
                <a:gd name="T79" fmla="*/ 3688 h 3706"/>
                <a:gd name="T80" fmla="*/ 178 w 3706"/>
                <a:gd name="T81" fmla="*/ 3702 h 3706"/>
                <a:gd name="T82" fmla="*/ 142 w 3706"/>
                <a:gd name="T83" fmla="*/ 3706 h 3706"/>
                <a:gd name="T84" fmla="*/ 106 w 3706"/>
                <a:gd name="T85" fmla="*/ 3702 h 3706"/>
                <a:gd name="T86" fmla="*/ 72 w 3706"/>
                <a:gd name="T87" fmla="*/ 3688 h 3706"/>
                <a:gd name="T88" fmla="*/ 42 w 3706"/>
                <a:gd name="T89" fmla="*/ 3664 h 3706"/>
                <a:gd name="T90" fmla="*/ 18 w 3706"/>
                <a:gd name="T91" fmla="*/ 3634 h 3706"/>
                <a:gd name="T92" fmla="*/ 4 w 3706"/>
                <a:gd name="T93" fmla="*/ 3600 h 3706"/>
                <a:gd name="T94" fmla="*/ 0 w 3706"/>
                <a:gd name="T95" fmla="*/ 3564 h 3706"/>
                <a:gd name="T96" fmla="*/ 4 w 3706"/>
                <a:gd name="T97" fmla="*/ 3528 h 3706"/>
                <a:gd name="T98" fmla="*/ 18 w 3706"/>
                <a:gd name="T99" fmla="*/ 3492 h 3706"/>
                <a:gd name="T100" fmla="*/ 42 w 3706"/>
                <a:gd name="T101" fmla="*/ 3462 h 3706"/>
                <a:gd name="T102" fmla="*/ 2282 w 3706"/>
                <a:gd name="T103" fmla="*/ 1224 h 3706"/>
                <a:gd name="T104" fmla="*/ 2282 w 3706"/>
                <a:gd name="T105" fmla="*/ 714 h 3706"/>
                <a:gd name="T106" fmla="*/ 2286 w 3706"/>
                <a:gd name="T107" fmla="*/ 676 h 3706"/>
                <a:gd name="T108" fmla="*/ 2300 w 3706"/>
                <a:gd name="T109" fmla="*/ 642 h 3706"/>
                <a:gd name="T110" fmla="*/ 2324 w 3706"/>
                <a:gd name="T111" fmla="*/ 612 h 3706"/>
                <a:gd name="T112" fmla="*/ 2894 w 3706"/>
                <a:gd name="T113" fmla="*/ 42 h 3706"/>
                <a:gd name="T114" fmla="*/ 2920 w 3706"/>
                <a:gd name="T115" fmla="*/ 22 h 3706"/>
                <a:gd name="T116" fmla="*/ 2950 w 3706"/>
                <a:gd name="T117" fmla="*/ 8 h 3706"/>
                <a:gd name="T118" fmla="*/ 2984 w 3706"/>
                <a:gd name="T119" fmla="*/ 0 h 3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06" h="3706">
                  <a:moveTo>
                    <a:pt x="2852" y="486"/>
                  </a:moveTo>
                  <a:lnTo>
                    <a:pt x="2567" y="771"/>
                  </a:lnTo>
                  <a:lnTo>
                    <a:pt x="2567" y="1140"/>
                  </a:lnTo>
                  <a:lnTo>
                    <a:pt x="2936" y="1140"/>
                  </a:lnTo>
                  <a:lnTo>
                    <a:pt x="3221" y="855"/>
                  </a:lnTo>
                  <a:lnTo>
                    <a:pt x="2994" y="855"/>
                  </a:lnTo>
                  <a:lnTo>
                    <a:pt x="2956" y="851"/>
                  </a:lnTo>
                  <a:lnTo>
                    <a:pt x="2922" y="837"/>
                  </a:lnTo>
                  <a:lnTo>
                    <a:pt x="2894" y="813"/>
                  </a:lnTo>
                  <a:lnTo>
                    <a:pt x="2870" y="785"/>
                  </a:lnTo>
                  <a:lnTo>
                    <a:pt x="2856" y="751"/>
                  </a:lnTo>
                  <a:lnTo>
                    <a:pt x="2852" y="714"/>
                  </a:lnTo>
                  <a:lnTo>
                    <a:pt x="2852" y="486"/>
                  </a:lnTo>
                  <a:close/>
                  <a:moveTo>
                    <a:pt x="2984" y="0"/>
                  </a:moveTo>
                  <a:lnTo>
                    <a:pt x="3016" y="2"/>
                  </a:lnTo>
                  <a:lnTo>
                    <a:pt x="3048" y="12"/>
                  </a:lnTo>
                  <a:lnTo>
                    <a:pt x="3078" y="28"/>
                  </a:lnTo>
                  <a:lnTo>
                    <a:pt x="3104" y="52"/>
                  </a:lnTo>
                  <a:lnTo>
                    <a:pt x="3122" y="78"/>
                  </a:lnTo>
                  <a:lnTo>
                    <a:pt x="3134" y="110"/>
                  </a:lnTo>
                  <a:lnTo>
                    <a:pt x="3138" y="144"/>
                  </a:lnTo>
                  <a:lnTo>
                    <a:pt x="3138" y="570"/>
                  </a:lnTo>
                  <a:lnTo>
                    <a:pt x="3564" y="570"/>
                  </a:lnTo>
                  <a:lnTo>
                    <a:pt x="3598" y="574"/>
                  </a:lnTo>
                  <a:lnTo>
                    <a:pt x="3630" y="586"/>
                  </a:lnTo>
                  <a:lnTo>
                    <a:pt x="3658" y="604"/>
                  </a:lnTo>
                  <a:lnTo>
                    <a:pt x="3680" y="630"/>
                  </a:lnTo>
                  <a:lnTo>
                    <a:pt x="3696" y="658"/>
                  </a:lnTo>
                  <a:lnTo>
                    <a:pt x="3706" y="692"/>
                  </a:lnTo>
                  <a:lnTo>
                    <a:pt x="3706" y="726"/>
                  </a:lnTo>
                  <a:lnTo>
                    <a:pt x="3700" y="757"/>
                  </a:lnTo>
                  <a:lnTo>
                    <a:pt x="3686" y="787"/>
                  </a:lnTo>
                  <a:lnTo>
                    <a:pt x="3666" y="813"/>
                  </a:lnTo>
                  <a:lnTo>
                    <a:pt x="3096" y="1383"/>
                  </a:lnTo>
                  <a:lnTo>
                    <a:pt x="3066" y="1407"/>
                  </a:lnTo>
                  <a:lnTo>
                    <a:pt x="3032" y="1421"/>
                  </a:lnTo>
                  <a:lnTo>
                    <a:pt x="2994" y="1425"/>
                  </a:lnTo>
                  <a:lnTo>
                    <a:pt x="2483" y="1425"/>
                  </a:lnTo>
                  <a:lnTo>
                    <a:pt x="244" y="3664"/>
                  </a:lnTo>
                  <a:lnTo>
                    <a:pt x="214" y="3688"/>
                  </a:lnTo>
                  <a:lnTo>
                    <a:pt x="178" y="3702"/>
                  </a:lnTo>
                  <a:lnTo>
                    <a:pt x="142" y="3706"/>
                  </a:lnTo>
                  <a:lnTo>
                    <a:pt x="106" y="3702"/>
                  </a:lnTo>
                  <a:lnTo>
                    <a:pt x="72" y="3688"/>
                  </a:lnTo>
                  <a:lnTo>
                    <a:pt x="42" y="3664"/>
                  </a:lnTo>
                  <a:lnTo>
                    <a:pt x="18" y="3634"/>
                  </a:lnTo>
                  <a:lnTo>
                    <a:pt x="4" y="3600"/>
                  </a:lnTo>
                  <a:lnTo>
                    <a:pt x="0" y="3564"/>
                  </a:lnTo>
                  <a:lnTo>
                    <a:pt x="4" y="3528"/>
                  </a:lnTo>
                  <a:lnTo>
                    <a:pt x="18" y="3492"/>
                  </a:lnTo>
                  <a:lnTo>
                    <a:pt x="42" y="3462"/>
                  </a:lnTo>
                  <a:lnTo>
                    <a:pt x="2282" y="1224"/>
                  </a:lnTo>
                  <a:lnTo>
                    <a:pt x="2282" y="714"/>
                  </a:lnTo>
                  <a:lnTo>
                    <a:pt x="2286" y="676"/>
                  </a:lnTo>
                  <a:lnTo>
                    <a:pt x="2300" y="642"/>
                  </a:lnTo>
                  <a:lnTo>
                    <a:pt x="2324" y="612"/>
                  </a:lnTo>
                  <a:lnTo>
                    <a:pt x="2894" y="42"/>
                  </a:lnTo>
                  <a:lnTo>
                    <a:pt x="2920" y="22"/>
                  </a:lnTo>
                  <a:lnTo>
                    <a:pt x="2950" y="8"/>
                  </a:lnTo>
                  <a:lnTo>
                    <a:pt x="298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1" name="Freeform 96">
              <a:extLst>
                <a:ext uri="{FF2B5EF4-FFF2-40B4-BE49-F238E27FC236}">
                  <a16:creationId xmlns:a16="http://schemas.microsoft.com/office/drawing/2014/main" id="{8A364740-D179-4D36-A23C-2CB0FD6A5580}"/>
                </a:ext>
              </a:extLst>
            </p:cNvPr>
            <p:cNvSpPr>
              <a:spLocks/>
            </p:cNvSpPr>
            <p:nvPr/>
          </p:nvSpPr>
          <p:spPr bwMode="auto">
            <a:xfrm>
              <a:off x="4837113" y="1819276"/>
              <a:ext cx="2943225" cy="2941638"/>
            </a:xfrm>
            <a:custGeom>
              <a:avLst/>
              <a:gdLst>
                <a:gd name="T0" fmla="*/ 2128 w 3708"/>
                <a:gd name="T1" fmla="*/ 20 h 3706"/>
                <a:gd name="T2" fmla="*/ 2523 w 3708"/>
                <a:gd name="T3" fmla="*/ 128 h 3706"/>
                <a:gd name="T4" fmla="*/ 2708 w 3708"/>
                <a:gd name="T5" fmla="*/ 231 h 3706"/>
                <a:gd name="T6" fmla="*/ 2730 w 3708"/>
                <a:gd name="T7" fmla="*/ 337 h 3706"/>
                <a:gd name="T8" fmla="*/ 2669 w 3708"/>
                <a:gd name="T9" fmla="*/ 429 h 3706"/>
                <a:gd name="T10" fmla="*/ 2565 w 3708"/>
                <a:gd name="T11" fmla="*/ 451 h 3706"/>
                <a:gd name="T12" fmla="*/ 2266 w 3708"/>
                <a:gd name="T13" fmla="*/ 341 h 3706"/>
                <a:gd name="T14" fmla="*/ 1853 w 3708"/>
                <a:gd name="T15" fmla="*/ 285 h 3706"/>
                <a:gd name="T16" fmla="*/ 1458 w 3708"/>
                <a:gd name="T17" fmla="*/ 337 h 3706"/>
                <a:gd name="T18" fmla="*/ 1099 w 3708"/>
                <a:gd name="T19" fmla="*/ 479 h 3706"/>
                <a:gd name="T20" fmla="*/ 790 w 3708"/>
                <a:gd name="T21" fmla="*/ 702 h 3706"/>
                <a:gd name="T22" fmla="*/ 544 w 3708"/>
                <a:gd name="T23" fmla="*/ 991 h 3706"/>
                <a:gd name="T24" fmla="*/ 373 w 3708"/>
                <a:gd name="T25" fmla="*/ 1334 h 3706"/>
                <a:gd name="T26" fmla="*/ 291 w 3708"/>
                <a:gd name="T27" fmla="*/ 1719 h 3706"/>
                <a:gd name="T28" fmla="*/ 307 w 3708"/>
                <a:gd name="T29" fmla="*/ 2121 h 3706"/>
                <a:gd name="T30" fmla="*/ 421 w 3708"/>
                <a:gd name="T31" fmla="*/ 2492 h 3706"/>
                <a:gd name="T32" fmla="*/ 618 w 3708"/>
                <a:gd name="T33" fmla="*/ 2819 h 3706"/>
                <a:gd name="T34" fmla="*/ 887 w 3708"/>
                <a:gd name="T35" fmla="*/ 3088 h 3706"/>
                <a:gd name="T36" fmla="*/ 1215 w 3708"/>
                <a:gd name="T37" fmla="*/ 3285 h 3706"/>
                <a:gd name="T38" fmla="*/ 1586 w 3708"/>
                <a:gd name="T39" fmla="*/ 3399 h 3706"/>
                <a:gd name="T40" fmla="*/ 1988 w 3708"/>
                <a:gd name="T41" fmla="*/ 3415 h 3706"/>
                <a:gd name="T42" fmla="*/ 2373 w 3708"/>
                <a:gd name="T43" fmla="*/ 3333 h 3706"/>
                <a:gd name="T44" fmla="*/ 2716 w 3708"/>
                <a:gd name="T45" fmla="*/ 3162 h 3706"/>
                <a:gd name="T46" fmla="*/ 3006 w 3708"/>
                <a:gd name="T47" fmla="*/ 2917 h 3706"/>
                <a:gd name="T48" fmla="*/ 3229 w 3708"/>
                <a:gd name="T49" fmla="*/ 2608 h 3706"/>
                <a:gd name="T50" fmla="*/ 3371 w 3708"/>
                <a:gd name="T51" fmla="*/ 2249 h 3706"/>
                <a:gd name="T52" fmla="*/ 3422 w 3708"/>
                <a:gd name="T53" fmla="*/ 1854 h 3706"/>
                <a:gd name="T54" fmla="*/ 3367 w 3708"/>
                <a:gd name="T55" fmla="*/ 1441 h 3706"/>
                <a:gd name="T56" fmla="*/ 3255 w 3708"/>
                <a:gd name="T57" fmla="*/ 1142 h 3706"/>
                <a:gd name="T58" fmla="*/ 3279 w 3708"/>
                <a:gd name="T59" fmla="*/ 1037 h 3706"/>
                <a:gd name="T60" fmla="*/ 3371 w 3708"/>
                <a:gd name="T61" fmla="*/ 977 h 3706"/>
                <a:gd name="T62" fmla="*/ 3476 w 3708"/>
                <a:gd name="T63" fmla="*/ 999 h 3706"/>
                <a:gd name="T64" fmla="*/ 3580 w 3708"/>
                <a:gd name="T65" fmla="*/ 1184 h 3706"/>
                <a:gd name="T66" fmla="*/ 3688 w 3708"/>
                <a:gd name="T67" fmla="*/ 1579 h 3706"/>
                <a:gd name="T68" fmla="*/ 3702 w 3708"/>
                <a:gd name="T69" fmla="*/ 2006 h 3706"/>
                <a:gd name="T70" fmla="*/ 3612 w 3708"/>
                <a:gd name="T71" fmla="*/ 2438 h 3706"/>
                <a:gd name="T72" fmla="*/ 3428 w 3708"/>
                <a:gd name="T73" fmla="*/ 2829 h 3706"/>
                <a:gd name="T74" fmla="*/ 3163 w 3708"/>
                <a:gd name="T75" fmla="*/ 3164 h 3706"/>
                <a:gd name="T76" fmla="*/ 2830 w 3708"/>
                <a:gd name="T77" fmla="*/ 3429 h 3706"/>
                <a:gd name="T78" fmla="*/ 2439 w 3708"/>
                <a:gd name="T79" fmla="*/ 3612 h 3706"/>
                <a:gd name="T80" fmla="*/ 2004 w 3708"/>
                <a:gd name="T81" fmla="*/ 3700 h 3706"/>
                <a:gd name="T82" fmla="*/ 1554 w 3708"/>
                <a:gd name="T83" fmla="*/ 3682 h 3706"/>
                <a:gd name="T84" fmla="*/ 1133 w 3708"/>
                <a:gd name="T85" fmla="*/ 3560 h 3706"/>
                <a:gd name="T86" fmla="*/ 760 w 3708"/>
                <a:gd name="T87" fmla="*/ 3347 h 3706"/>
                <a:gd name="T88" fmla="*/ 447 w 3708"/>
                <a:gd name="T89" fmla="*/ 3058 h 3706"/>
                <a:gd name="T90" fmla="*/ 207 w 3708"/>
                <a:gd name="T91" fmla="*/ 2703 h 3706"/>
                <a:gd name="T92" fmla="*/ 54 w 3708"/>
                <a:gd name="T93" fmla="*/ 2299 h 3706"/>
                <a:gd name="T94" fmla="*/ 0 w 3708"/>
                <a:gd name="T95" fmla="*/ 1854 h 3706"/>
                <a:gd name="T96" fmla="*/ 54 w 3708"/>
                <a:gd name="T97" fmla="*/ 1410 h 3706"/>
                <a:gd name="T98" fmla="*/ 207 w 3708"/>
                <a:gd name="T99" fmla="*/ 1003 h 3706"/>
                <a:gd name="T100" fmla="*/ 447 w 3708"/>
                <a:gd name="T101" fmla="*/ 648 h 3706"/>
                <a:gd name="T102" fmla="*/ 760 w 3708"/>
                <a:gd name="T103" fmla="*/ 359 h 3706"/>
                <a:gd name="T104" fmla="*/ 1133 w 3708"/>
                <a:gd name="T105" fmla="*/ 146 h 3706"/>
                <a:gd name="T106" fmla="*/ 1554 w 3708"/>
                <a:gd name="T107" fmla="*/ 24 h 3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8" h="3706">
                  <a:moveTo>
                    <a:pt x="1853" y="0"/>
                  </a:moveTo>
                  <a:lnTo>
                    <a:pt x="1990" y="6"/>
                  </a:lnTo>
                  <a:lnTo>
                    <a:pt x="2128" y="20"/>
                  </a:lnTo>
                  <a:lnTo>
                    <a:pt x="2262" y="46"/>
                  </a:lnTo>
                  <a:lnTo>
                    <a:pt x="2393" y="82"/>
                  </a:lnTo>
                  <a:lnTo>
                    <a:pt x="2523" y="128"/>
                  </a:lnTo>
                  <a:lnTo>
                    <a:pt x="2651" y="184"/>
                  </a:lnTo>
                  <a:lnTo>
                    <a:pt x="2683" y="204"/>
                  </a:lnTo>
                  <a:lnTo>
                    <a:pt x="2708" y="231"/>
                  </a:lnTo>
                  <a:lnTo>
                    <a:pt x="2724" y="263"/>
                  </a:lnTo>
                  <a:lnTo>
                    <a:pt x="2732" y="299"/>
                  </a:lnTo>
                  <a:lnTo>
                    <a:pt x="2730" y="337"/>
                  </a:lnTo>
                  <a:lnTo>
                    <a:pt x="2718" y="373"/>
                  </a:lnTo>
                  <a:lnTo>
                    <a:pt x="2696" y="405"/>
                  </a:lnTo>
                  <a:lnTo>
                    <a:pt x="2669" y="429"/>
                  </a:lnTo>
                  <a:lnTo>
                    <a:pt x="2637" y="447"/>
                  </a:lnTo>
                  <a:lnTo>
                    <a:pt x="2601" y="453"/>
                  </a:lnTo>
                  <a:lnTo>
                    <a:pt x="2565" y="451"/>
                  </a:lnTo>
                  <a:lnTo>
                    <a:pt x="2527" y="441"/>
                  </a:lnTo>
                  <a:lnTo>
                    <a:pt x="2397" y="385"/>
                  </a:lnTo>
                  <a:lnTo>
                    <a:pt x="2266" y="341"/>
                  </a:lnTo>
                  <a:lnTo>
                    <a:pt x="2130" y="311"/>
                  </a:lnTo>
                  <a:lnTo>
                    <a:pt x="1992" y="291"/>
                  </a:lnTo>
                  <a:lnTo>
                    <a:pt x="1853" y="285"/>
                  </a:lnTo>
                  <a:lnTo>
                    <a:pt x="1719" y="291"/>
                  </a:lnTo>
                  <a:lnTo>
                    <a:pt x="1586" y="309"/>
                  </a:lnTo>
                  <a:lnTo>
                    <a:pt x="1458" y="337"/>
                  </a:lnTo>
                  <a:lnTo>
                    <a:pt x="1334" y="375"/>
                  </a:lnTo>
                  <a:lnTo>
                    <a:pt x="1215" y="423"/>
                  </a:lnTo>
                  <a:lnTo>
                    <a:pt x="1099" y="479"/>
                  </a:lnTo>
                  <a:lnTo>
                    <a:pt x="991" y="544"/>
                  </a:lnTo>
                  <a:lnTo>
                    <a:pt x="887" y="620"/>
                  </a:lnTo>
                  <a:lnTo>
                    <a:pt x="790" y="702"/>
                  </a:lnTo>
                  <a:lnTo>
                    <a:pt x="702" y="792"/>
                  </a:lnTo>
                  <a:lnTo>
                    <a:pt x="618" y="887"/>
                  </a:lnTo>
                  <a:lnTo>
                    <a:pt x="544" y="991"/>
                  </a:lnTo>
                  <a:lnTo>
                    <a:pt x="479" y="1101"/>
                  </a:lnTo>
                  <a:lnTo>
                    <a:pt x="421" y="1214"/>
                  </a:lnTo>
                  <a:lnTo>
                    <a:pt x="373" y="1334"/>
                  </a:lnTo>
                  <a:lnTo>
                    <a:pt x="335" y="1457"/>
                  </a:lnTo>
                  <a:lnTo>
                    <a:pt x="307" y="1587"/>
                  </a:lnTo>
                  <a:lnTo>
                    <a:pt x="291" y="1719"/>
                  </a:lnTo>
                  <a:lnTo>
                    <a:pt x="285" y="1854"/>
                  </a:lnTo>
                  <a:lnTo>
                    <a:pt x="291" y="1988"/>
                  </a:lnTo>
                  <a:lnTo>
                    <a:pt x="307" y="2121"/>
                  </a:lnTo>
                  <a:lnTo>
                    <a:pt x="335" y="2249"/>
                  </a:lnTo>
                  <a:lnTo>
                    <a:pt x="373" y="2372"/>
                  </a:lnTo>
                  <a:lnTo>
                    <a:pt x="421" y="2492"/>
                  </a:lnTo>
                  <a:lnTo>
                    <a:pt x="479" y="2608"/>
                  </a:lnTo>
                  <a:lnTo>
                    <a:pt x="544" y="2715"/>
                  </a:lnTo>
                  <a:lnTo>
                    <a:pt x="618" y="2819"/>
                  </a:lnTo>
                  <a:lnTo>
                    <a:pt x="702" y="2917"/>
                  </a:lnTo>
                  <a:lnTo>
                    <a:pt x="792" y="3006"/>
                  </a:lnTo>
                  <a:lnTo>
                    <a:pt x="887" y="3088"/>
                  </a:lnTo>
                  <a:lnTo>
                    <a:pt x="991" y="3162"/>
                  </a:lnTo>
                  <a:lnTo>
                    <a:pt x="1099" y="3227"/>
                  </a:lnTo>
                  <a:lnTo>
                    <a:pt x="1215" y="3285"/>
                  </a:lnTo>
                  <a:lnTo>
                    <a:pt x="1334" y="3333"/>
                  </a:lnTo>
                  <a:lnTo>
                    <a:pt x="1458" y="3371"/>
                  </a:lnTo>
                  <a:lnTo>
                    <a:pt x="1586" y="3399"/>
                  </a:lnTo>
                  <a:lnTo>
                    <a:pt x="1719" y="3415"/>
                  </a:lnTo>
                  <a:lnTo>
                    <a:pt x="1853" y="3421"/>
                  </a:lnTo>
                  <a:lnTo>
                    <a:pt x="1988" y="3415"/>
                  </a:lnTo>
                  <a:lnTo>
                    <a:pt x="2120" y="3399"/>
                  </a:lnTo>
                  <a:lnTo>
                    <a:pt x="2250" y="3371"/>
                  </a:lnTo>
                  <a:lnTo>
                    <a:pt x="2373" y="3333"/>
                  </a:lnTo>
                  <a:lnTo>
                    <a:pt x="2493" y="3285"/>
                  </a:lnTo>
                  <a:lnTo>
                    <a:pt x="2607" y="3227"/>
                  </a:lnTo>
                  <a:lnTo>
                    <a:pt x="2716" y="3162"/>
                  </a:lnTo>
                  <a:lnTo>
                    <a:pt x="2820" y="3088"/>
                  </a:lnTo>
                  <a:lnTo>
                    <a:pt x="2916" y="3006"/>
                  </a:lnTo>
                  <a:lnTo>
                    <a:pt x="3006" y="2917"/>
                  </a:lnTo>
                  <a:lnTo>
                    <a:pt x="3087" y="2819"/>
                  </a:lnTo>
                  <a:lnTo>
                    <a:pt x="3163" y="2715"/>
                  </a:lnTo>
                  <a:lnTo>
                    <a:pt x="3229" y="2608"/>
                  </a:lnTo>
                  <a:lnTo>
                    <a:pt x="3285" y="2492"/>
                  </a:lnTo>
                  <a:lnTo>
                    <a:pt x="3333" y="2372"/>
                  </a:lnTo>
                  <a:lnTo>
                    <a:pt x="3371" y="2249"/>
                  </a:lnTo>
                  <a:lnTo>
                    <a:pt x="3399" y="2121"/>
                  </a:lnTo>
                  <a:lnTo>
                    <a:pt x="3417" y="1988"/>
                  </a:lnTo>
                  <a:lnTo>
                    <a:pt x="3422" y="1854"/>
                  </a:lnTo>
                  <a:lnTo>
                    <a:pt x="3417" y="1715"/>
                  </a:lnTo>
                  <a:lnTo>
                    <a:pt x="3397" y="1577"/>
                  </a:lnTo>
                  <a:lnTo>
                    <a:pt x="3367" y="1441"/>
                  </a:lnTo>
                  <a:lnTo>
                    <a:pt x="3323" y="1310"/>
                  </a:lnTo>
                  <a:lnTo>
                    <a:pt x="3267" y="1178"/>
                  </a:lnTo>
                  <a:lnTo>
                    <a:pt x="3255" y="1142"/>
                  </a:lnTo>
                  <a:lnTo>
                    <a:pt x="3253" y="1107"/>
                  </a:lnTo>
                  <a:lnTo>
                    <a:pt x="3261" y="1071"/>
                  </a:lnTo>
                  <a:lnTo>
                    <a:pt x="3279" y="1037"/>
                  </a:lnTo>
                  <a:lnTo>
                    <a:pt x="3303" y="1011"/>
                  </a:lnTo>
                  <a:lnTo>
                    <a:pt x="3335" y="989"/>
                  </a:lnTo>
                  <a:lnTo>
                    <a:pt x="3371" y="977"/>
                  </a:lnTo>
                  <a:lnTo>
                    <a:pt x="3407" y="975"/>
                  </a:lnTo>
                  <a:lnTo>
                    <a:pt x="3442" y="983"/>
                  </a:lnTo>
                  <a:lnTo>
                    <a:pt x="3476" y="999"/>
                  </a:lnTo>
                  <a:lnTo>
                    <a:pt x="3504" y="1023"/>
                  </a:lnTo>
                  <a:lnTo>
                    <a:pt x="3524" y="1057"/>
                  </a:lnTo>
                  <a:lnTo>
                    <a:pt x="3580" y="1184"/>
                  </a:lnTo>
                  <a:lnTo>
                    <a:pt x="3626" y="1314"/>
                  </a:lnTo>
                  <a:lnTo>
                    <a:pt x="3662" y="1445"/>
                  </a:lnTo>
                  <a:lnTo>
                    <a:pt x="3688" y="1579"/>
                  </a:lnTo>
                  <a:lnTo>
                    <a:pt x="3702" y="1717"/>
                  </a:lnTo>
                  <a:lnTo>
                    <a:pt x="3708" y="1854"/>
                  </a:lnTo>
                  <a:lnTo>
                    <a:pt x="3702" y="2006"/>
                  </a:lnTo>
                  <a:lnTo>
                    <a:pt x="3684" y="2153"/>
                  </a:lnTo>
                  <a:lnTo>
                    <a:pt x="3654" y="2299"/>
                  </a:lnTo>
                  <a:lnTo>
                    <a:pt x="3612" y="2438"/>
                  </a:lnTo>
                  <a:lnTo>
                    <a:pt x="3562" y="2574"/>
                  </a:lnTo>
                  <a:lnTo>
                    <a:pt x="3500" y="2703"/>
                  </a:lnTo>
                  <a:lnTo>
                    <a:pt x="3428" y="2829"/>
                  </a:lnTo>
                  <a:lnTo>
                    <a:pt x="3349" y="2946"/>
                  </a:lnTo>
                  <a:lnTo>
                    <a:pt x="3261" y="3058"/>
                  </a:lnTo>
                  <a:lnTo>
                    <a:pt x="3163" y="3164"/>
                  </a:lnTo>
                  <a:lnTo>
                    <a:pt x="3059" y="3259"/>
                  </a:lnTo>
                  <a:lnTo>
                    <a:pt x="2948" y="3347"/>
                  </a:lnTo>
                  <a:lnTo>
                    <a:pt x="2830" y="3429"/>
                  </a:lnTo>
                  <a:lnTo>
                    <a:pt x="2704" y="3499"/>
                  </a:lnTo>
                  <a:lnTo>
                    <a:pt x="2575" y="3560"/>
                  </a:lnTo>
                  <a:lnTo>
                    <a:pt x="2439" y="3612"/>
                  </a:lnTo>
                  <a:lnTo>
                    <a:pt x="2298" y="3652"/>
                  </a:lnTo>
                  <a:lnTo>
                    <a:pt x="2154" y="3682"/>
                  </a:lnTo>
                  <a:lnTo>
                    <a:pt x="2004" y="3700"/>
                  </a:lnTo>
                  <a:lnTo>
                    <a:pt x="1853" y="3706"/>
                  </a:lnTo>
                  <a:lnTo>
                    <a:pt x="1701" y="3700"/>
                  </a:lnTo>
                  <a:lnTo>
                    <a:pt x="1554" y="3682"/>
                  </a:lnTo>
                  <a:lnTo>
                    <a:pt x="1408" y="3652"/>
                  </a:lnTo>
                  <a:lnTo>
                    <a:pt x="1268" y="3612"/>
                  </a:lnTo>
                  <a:lnTo>
                    <a:pt x="1133" y="3560"/>
                  </a:lnTo>
                  <a:lnTo>
                    <a:pt x="1003" y="3499"/>
                  </a:lnTo>
                  <a:lnTo>
                    <a:pt x="877" y="3429"/>
                  </a:lnTo>
                  <a:lnTo>
                    <a:pt x="760" y="3347"/>
                  </a:lnTo>
                  <a:lnTo>
                    <a:pt x="648" y="3259"/>
                  </a:lnTo>
                  <a:lnTo>
                    <a:pt x="542" y="3164"/>
                  </a:lnTo>
                  <a:lnTo>
                    <a:pt x="447" y="3058"/>
                  </a:lnTo>
                  <a:lnTo>
                    <a:pt x="359" y="2946"/>
                  </a:lnTo>
                  <a:lnTo>
                    <a:pt x="277" y="2829"/>
                  </a:lnTo>
                  <a:lnTo>
                    <a:pt x="207" y="2703"/>
                  </a:lnTo>
                  <a:lnTo>
                    <a:pt x="145" y="2574"/>
                  </a:lnTo>
                  <a:lnTo>
                    <a:pt x="94" y="2438"/>
                  </a:lnTo>
                  <a:lnTo>
                    <a:pt x="54" y="2299"/>
                  </a:lnTo>
                  <a:lnTo>
                    <a:pt x="24" y="2153"/>
                  </a:lnTo>
                  <a:lnTo>
                    <a:pt x="6" y="2006"/>
                  </a:lnTo>
                  <a:lnTo>
                    <a:pt x="0" y="1854"/>
                  </a:lnTo>
                  <a:lnTo>
                    <a:pt x="6" y="1703"/>
                  </a:lnTo>
                  <a:lnTo>
                    <a:pt x="24" y="1553"/>
                  </a:lnTo>
                  <a:lnTo>
                    <a:pt x="54" y="1410"/>
                  </a:lnTo>
                  <a:lnTo>
                    <a:pt x="94" y="1268"/>
                  </a:lnTo>
                  <a:lnTo>
                    <a:pt x="145" y="1132"/>
                  </a:lnTo>
                  <a:lnTo>
                    <a:pt x="207" y="1003"/>
                  </a:lnTo>
                  <a:lnTo>
                    <a:pt x="277" y="877"/>
                  </a:lnTo>
                  <a:lnTo>
                    <a:pt x="359" y="760"/>
                  </a:lnTo>
                  <a:lnTo>
                    <a:pt x="447" y="648"/>
                  </a:lnTo>
                  <a:lnTo>
                    <a:pt x="542" y="544"/>
                  </a:lnTo>
                  <a:lnTo>
                    <a:pt x="648" y="447"/>
                  </a:lnTo>
                  <a:lnTo>
                    <a:pt x="760" y="359"/>
                  </a:lnTo>
                  <a:lnTo>
                    <a:pt x="877" y="279"/>
                  </a:lnTo>
                  <a:lnTo>
                    <a:pt x="1003" y="208"/>
                  </a:lnTo>
                  <a:lnTo>
                    <a:pt x="1133" y="146"/>
                  </a:lnTo>
                  <a:lnTo>
                    <a:pt x="1268" y="96"/>
                  </a:lnTo>
                  <a:lnTo>
                    <a:pt x="1408" y="54"/>
                  </a:lnTo>
                  <a:lnTo>
                    <a:pt x="1554" y="24"/>
                  </a:lnTo>
                  <a:lnTo>
                    <a:pt x="1701" y="6"/>
                  </a:lnTo>
                  <a:lnTo>
                    <a:pt x="1853"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72" name="Group 171">
            <a:extLst>
              <a:ext uri="{FF2B5EF4-FFF2-40B4-BE49-F238E27FC236}">
                <a16:creationId xmlns:a16="http://schemas.microsoft.com/office/drawing/2014/main" id="{D2665E56-0D9D-47BE-9243-5AB65FC2366A}"/>
              </a:ext>
            </a:extLst>
          </p:cNvPr>
          <p:cNvGrpSpPr/>
          <p:nvPr/>
        </p:nvGrpSpPr>
        <p:grpSpPr>
          <a:xfrm>
            <a:off x="8960272" y="6775334"/>
            <a:ext cx="427422" cy="446066"/>
            <a:chOff x="6205538" y="769938"/>
            <a:chExt cx="4986338" cy="5203826"/>
          </a:xfrm>
          <a:solidFill>
            <a:schemeClr val="bg1"/>
          </a:solidFill>
        </p:grpSpPr>
        <p:sp>
          <p:nvSpPr>
            <p:cNvPr id="173" name="Freeform 188">
              <a:extLst>
                <a:ext uri="{FF2B5EF4-FFF2-40B4-BE49-F238E27FC236}">
                  <a16:creationId xmlns:a16="http://schemas.microsoft.com/office/drawing/2014/main" id="{D9022115-E1F2-46EB-A498-BB70BEC5DBE6}"/>
                </a:ext>
              </a:extLst>
            </p:cNvPr>
            <p:cNvSpPr>
              <a:spLocks noEditPoints="1"/>
            </p:cNvSpPr>
            <p:nvPr/>
          </p:nvSpPr>
          <p:spPr bwMode="auto">
            <a:xfrm>
              <a:off x="8158163" y="769938"/>
              <a:ext cx="1082675" cy="1084263"/>
            </a:xfrm>
            <a:custGeom>
              <a:avLst/>
              <a:gdLst>
                <a:gd name="T0" fmla="*/ 616 w 1366"/>
                <a:gd name="T1" fmla="*/ 279 h 1365"/>
                <a:gd name="T2" fmla="*/ 495 w 1366"/>
                <a:gd name="T3" fmla="*/ 319 h 1365"/>
                <a:gd name="T4" fmla="*/ 393 w 1366"/>
                <a:gd name="T5" fmla="*/ 395 h 1365"/>
                <a:gd name="T6" fmla="*/ 319 w 1366"/>
                <a:gd name="T7" fmla="*/ 494 h 1365"/>
                <a:gd name="T8" fmla="*/ 277 w 1366"/>
                <a:gd name="T9" fmla="*/ 618 h 1365"/>
                <a:gd name="T10" fmla="*/ 277 w 1366"/>
                <a:gd name="T11" fmla="*/ 749 h 1365"/>
                <a:gd name="T12" fmla="*/ 319 w 1366"/>
                <a:gd name="T13" fmla="*/ 871 h 1365"/>
                <a:gd name="T14" fmla="*/ 393 w 1366"/>
                <a:gd name="T15" fmla="*/ 973 h 1365"/>
                <a:gd name="T16" fmla="*/ 495 w 1366"/>
                <a:gd name="T17" fmla="*/ 1046 h 1365"/>
                <a:gd name="T18" fmla="*/ 616 w 1366"/>
                <a:gd name="T19" fmla="*/ 1088 h 1365"/>
                <a:gd name="T20" fmla="*/ 748 w 1366"/>
                <a:gd name="T21" fmla="*/ 1088 h 1365"/>
                <a:gd name="T22" fmla="*/ 869 w 1366"/>
                <a:gd name="T23" fmla="*/ 1046 h 1365"/>
                <a:gd name="T24" fmla="*/ 971 w 1366"/>
                <a:gd name="T25" fmla="*/ 973 h 1365"/>
                <a:gd name="T26" fmla="*/ 1047 w 1366"/>
                <a:gd name="T27" fmla="*/ 871 h 1365"/>
                <a:gd name="T28" fmla="*/ 1087 w 1366"/>
                <a:gd name="T29" fmla="*/ 749 h 1365"/>
                <a:gd name="T30" fmla="*/ 1087 w 1366"/>
                <a:gd name="T31" fmla="*/ 618 h 1365"/>
                <a:gd name="T32" fmla="*/ 1047 w 1366"/>
                <a:gd name="T33" fmla="*/ 494 h 1365"/>
                <a:gd name="T34" fmla="*/ 971 w 1366"/>
                <a:gd name="T35" fmla="*/ 395 h 1365"/>
                <a:gd name="T36" fmla="*/ 869 w 1366"/>
                <a:gd name="T37" fmla="*/ 319 h 1365"/>
                <a:gd name="T38" fmla="*/ 748 w 1366"/>
                <a:gd name="T39" fmla="*/ 279 h 1365"/>
                <a:gd name="T40" fmla="*/ 682 w 1366"/>
                <a:gd name="T41" fmla="*/ 0 h 1365"/>
                <a:gd name="T42" fmla="*/ 863 w 1366"/>
                <a:gd name="T43" fmla="*/ 24 h 1365"/>
                <a:gd name="T44" fmla="*/ 1027 w 1366"/>
                <a:gd name="T45" fmla="*/ 94 h 1365"/>
                <a:gd name="T46" fmla="*/ 1164 w 1366"/>
                <a:gd name="T47" fmla="*/ 201 h 1365"/>
                <a:gd name="T48" fmla="*/ 1272 w 1366"/>
                <a:gd name="T49" fmla="*/ 339 h 1365"/>
                <a:gd name="T50" fmla="*/ 1340 w 1366"/>
                <a:gd name="T51" fmla="*/ 502 h 1365"/>
                <a:gd name="T52" fmla="*/ 1366 w 1366"/>
                <a:gd name="T53" fmla="*/ 684 h 1365"/>
                <a:gd name="T54" fmla="*/ 1340 w 1366"/>
                <a:gd name="T55" fmla="*/ 865 h 1365"/>
                <a:gd name="T56" fmla="*/ 1272 w 1366"/>
                <a:gd name="T57" fmla="*/ 1029 h 1365"/>
                <a:gd name="T58" fmla="*/ 1164 w 1366"/>
                <a:gd name="T59" fmla="*/ 1166 h 1365"/>
                <a:gd name="T60" fmla="*/ 1027 w 1366"/>
                <a:gd name="T61" fmla="*/ 1274 h 1365"/>
                <a:gd name="T62" fmla="*/ 863 w 1366"/>
                <a:gd name="T63" fmla="*/ 1341 h 1365"/>
                <a:gd name="T64" fmla="*/ 682 w 1366"/>
                <a:gd name="T65" fmla="*/ 1365 h 1365"/>
                <a:gd name="T66" fmla="*/ 501 w 1366"/>
                <a:gd name="T67" fmla="*/ 1341 h 1365"/>
                <a:gd name="T68" fmla="*/ 337 w 1366"/>
                <a:gd name="T69" fmla="*/ 1274 h 1365"/>
                <a:gd name="T70" fmla="*/ 200 w 1366"/>
                <a:gd name="T71" fmla="*/ 1166 h 1365"/>
                <a:gd name="T72" fmla="*/ 92 w 1366"/>
                <a:gd name="T73" fmla="*/ 1029 h 1365"/>
                <a:gd name="T74" fmla="*/ 24 w 1366"/>
                <a:gd name="T75" fmla="*/ 865 h 1365"/>
                <a:gd name="T76" fmla="*/ 0 w 1366"/>
                <a:gd name="T77" fmla="*/ 684 h 1365"/>
                <a:gd name="T78" fmla="*/ 24 w 1366"/>
                <a:gd name="T79" fmla="*/ 502 h 1365"/>
                <a:gd name="T80" fmla="*/ 92 w 1366"/>
                <a:gd name="T81" fmla="*/ 339 h 1365"/>
                <a:gd name="T82" fmla="*/ 200 w 1366"/>
                <a:gd name="T83" fmla="*/ 201 h 1365"/>
                <a:gd name="T84" fmla="*/ 337 w 1366"/>
                <a:gd name="T85" fmla="*/ 94 h 1365"/>
                <a:gd name="T86" fmla="*/ 501 w 1366"/>
                <a:gd name="T87" fmla="*/ 24 h 1365"/>
                <a:gd name="T88" fmla="*/ 682 w 1366"/>
                <a:gd name="T89"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6" h="1365">
                  <a:moveTo>
                    <a:pt x="682" y="273"/>
                  </a:moveTo>
                  <a:lnTo>
                    <a:pt x="616" y="279"/>
                  </a:lnTo>
                  <a:lnTo>
                    <a:pt x="552" y="295"/>
                  </a:lnTo>
                  <a:lnTo>
                    <a:pt x="495" y="319"/>
                  </a:lnTo>
                  <a:lnTo>
                    <a:pt x="441" y="353"/>
                  </a:lnTo>
                  <a:lnTo>
                    <a:pt x="393" y="395"/>
                  </a:lnTo>
                  <a:lnTo>
                    <a:pt x="351" y="441"/>
                  </a:lnTo>
                  <a:lnTo>
                    <a:pt x="319" y="494"/>
                  </a:lnTo>
                  <a:lnTo>
                    <a:pt x="293" y="554"/>
                  </a:lnTo>
                  <a:lnTo>
                    <a:pt x="277" y="618"/>
                  </a:lnTo>
                  <a:lnTo>
                    <a:pt x="273" y="684"/>
                  </a:lnTo>
                  <a:lnTo>
                    <a:pt x="277" y="749"/>
                  </a:lnTo>
                  <a:lnTo>
                    <a:pt x="293" y="813"/>
                  </a:lnTo>
                  <a:lnTo>
                    <a:pt x="319" y="871"/>
                  </a:lnTo>
                  <a:lnTo>
                    <a:pt x="351" y="925"/>
                  </a:lnTo>
                  <a:lnTo>
                    <a:pt x="393" y="973"/>
                  </a:lnTo>
                  <a:lnTo>
                    <a:pt x="441" y="1015"/>
                  </a:lnTo>
                  <a:lnTo>
                    <a:pt x="495" y="1046"/>
                  </a:lnTo>
                  <a:lnTo>
                    <a:pt x="552" y="1072"/>
                  </a:lnTo>
                  <a:lnTo>
                    <a:pt x="616" y="1088"/>
                  </a:lnTo>
                  <a:lnTo>
                    <a:pt x="682" y="1092"/>
                  </a:lnTo>
                  <a:lnTo>
                    <a:pt x="748" y="1088"/>
                  </a:lnTo>
                  <a:lnTo>
                    <a:pt x="812" y="1072"/>
                  </a:lnTo>
                  <a:lnTo>
                    <a:pt x="869" y="1046"/>
                  </a:lnTo>
                  <a:lnTo>
                    <a:pt x="923" y="1015"/>
                  </a:lnTo>
                  <a:lnTo>
                    <a:pt x="971" y="973"/>
                  </a:lnTo>
                  <a:lnTo>
                    <a:pt x="1013" y="925"/>
                  </a:lnTo>
                  <a:lnTo>
                    <a:pt x="1047" y="871"/>
                  </a:lnTo>
                  <a:lnTo>
                    <a:pt x="1071" y="813"/>
                  </a:lnTo>
                  <a:lnTo>
                    <a:pt x="1087" y="749"/>
                  </a:lnTo>
                  <a:lnTo>
                    <a:pt x="1093" y="684"/>
                  </a:lnTo>
                  <a:lnTo>
                    <a:pt x="1087" y="618"/>
                  </a:lnTo>
                  <a:lnTo>
                    <a:pt x="1071" y="554"/>
                  </a:lnTo>
                  <a:lnTo>
                    <a:pt x="1047" y="494"/>
                  </a:lnTo>
                  <a:lnTo>
                    <a:pt x="1013" y="441"/>
                  </a:lnTo>
                  <a:lnTo>
                    <a:pt x="971" y="395"/>
                  </a:lnTo>
                  <a:lnTo>
                    <a:pt x="923" y="353"/>
                  </a:lnTo>
                  <a:lnTo>
                    <a:pt x="869" y="319"/>
                  </a:lnTo>
                  <a:lnTo>
                    <a:pt x="812" y="295"/>
                  </a:lnTo>
                  <a:lnTo>
                    <a:pt x="748" y="279"/>
                  </a:lnTo>
                  <a:lnTo>
                    <a:pt x="682" y="273"/>
                  </a:lnTo>
                  <a:close/>
                  <a:moveTo>
                    <a:pt x="682" y="0"/>
                  </a:moveTo>
                  <a:lnTo>
                    <a:pt x="776" y="6"/>
                  </a:lnTo>
                  <a:lnTo>
                    <a:pt x="863" y="24"/>
                  </a:lnTo>
                  <a:lnTo>
                    <a:pt x="947" y="54"/>
                  </a:lnTo>
                  <a:lnTo>
                    <a:pt x="1027" y="94"/>
                  </a:lnTo>
                  <a:lnTo>
                    <a:pt x="1099" y="144"/>
                  </a:lnTo>
                  <a:lnTo>
                    <a:pt x="1164" y="201"/>
                  </a:lnTo>
                  <a:lnTo>
                    <a:pt x="1222" y="267"/>
                  </a:lnTo>
                  <a:lnTo>
                    <a:pt x="1272" y="339"/>
                  </a:lnTo>
                  <a:lnTo>
                    <a:pt x="1312" y="419"/>
                  </a:lnTo>
                  <a:lnTo>
                    <a:pt x="1340" y="502"/>
                  </a:lnTo>
                  <a:lnTo>
                    <a:pt x="1360" y="590"/>
                  </a:lnTo>
                  <a:lnTo>
                    <a:pt x="1366" y="684"/>
                  </a:lnTo>
                  <a:lnTo>
                    <a:pt x="1360" y="775"/>
                  </a:lnTo>
                  <a:lnTo>
                    <a:pt x="1340" y="865"/>
                  </a:lnTo>
                  <a:lnTo>
                    <a:pt x="1312" y="949"/>
                  </a:lnTo>
                  <a:lnTo>
                    <a:pt x="1272" y="1029"/>
                  </a:lnTo>
                  <a:lnTo>
                    <a:pt x="1222" y="1100"/>
                  </a:lnTo>
                  <a:lnTo>
                    <a:pt x="1164" y="1166"/>
                  </a:lnTo>
                  <a:lnTo>
                    <a:pt x="1099" y="1224"/>
                  </a:lnTo>
                  <a:lnTo>
                    <a:pt x="1027" y="1274"/>
                  </a:lnTo>
                  <a:lnTo>
                    <a:pt x="947" y="1312"/>
                  </a:lnTo>
                  <a:lnTo>
                    <a:pt x="863" y="1341"/>
                  </a:lnTo>
                  <a:lnTo>
                    <a:pt x="776" y="1359"/>
                  </a:lnTo>
                  <a:lnTo>
                    <a:pt x="682" y="1365"/>
                  </a:lnTo>
                  <a:lnTo>
                    <a:pt x="590" y="1359"/>
                  </a:lnTo>
                  <a:lnTo>
                    <a:pt x="501" y="1341"/>
                  </a:lnTo>
                  <a:lnTo>
                    <a:pt x="417" y="1312"/>
                  </a:lnTo>
                  <a:lnTo>
                    <a:pt x="337" y="1274"/>
                  </a:lnTo>
                  <a:lnTo>
                    <a:pt x="265" y="1224"/>
                  </a:lnTo>
                  <a:lnTo>
                    <a:pt x="200" y="1166"/>
                  </a:lnTo>
                  <a:lnTo>
                    <a:pt x="142" y="1100"/>
                  </a:lnTo>
                  <a:lnTo>
                    <a:pt x="92" y="1029"/>
                  </a:lnTo>
                  <a:lnTo>
                    <a:pt x="54" y="949"/>
                  </a:lnTo>
                  <a:lnTo>
                    <a:pt x="24" y="865"/>
                  </a:lnTo>
                  <a:lnTo>
                    <a:pt x="6" y="775"/>
                  </a:lnTo>
                  <a:lnTo>
                    <a:pt x="0" y="684"/>
                  </a:lnTo>
                  <a:lnTo>
                    <a:pt x="6" y="590"/>
                  </a:lnTo>
                  <a:lnTo>
                    <a:pt x="24" y="502"/>
                  </a:lnTo>
                  <a:lnTo>
                    <a:pt x="54" y="419"/>
                  </a:lnTo>
                  <a:lnTo>
                    <a:pt x="92" y="339"/>
                  </a:lnTo>
                  <a:lnTo>
                    <a:pt x="142" y="267"/>
                  </a:lnTo>
                  <a:lnTo>
                    <a:pt x="200" y="201"/>
                  </a:lnTo>
                  <a:lnTo>
                    <a:pt x="265" y="144"/>
                  </a:lnTo>
                  <a:lnTo>
                    <a:pt x="337" y="94"/>
                  </a:lnTo>
                  <a:lnTo>
                    <a:pt x="417" y="54"/>
                  </a:lnTo>
                  <a:lnTo>
                    <a:pt x="501" y="24"/>
                  </a:lnTo>
                  <a:lnTo>
                    <a:pt x="590" y="6"/>
                  </a:lnTo>
                  <a:lnTo>
                    <a:pt x="682"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4" name="Freeform 189">
              <a:extLst>
                <a:ext uri="{FF2B5EF4-FFF2-40B4-BE49-F238E27FC236}">
                  <a16:creationId xmlns:a16="http://schemas.microsoft.com/office/drawing/2014/main" id="{FFF071ED-A40E-4168-BDED-587BD3F2E6E0}"/>
                </a:ext>
              </a:extLst>
            </p:cNvPr>
            <p:cNvSpPr>
              <a:spLocks noEditPoints="1"/>
            </p:cNvSpPr>
            <p:nvPr/>
          </p:nvSpPr>
          <p:spPr bwMode="auto">
            <a:xfrm>
              <a:off x="7723188" y="1636713"/>
              <a:ext cx="1951038" cy="1085850"/>
            </a:xfrm>
            <a:custGeom>
              <a:avLst/>
              <a:gdLst>
                <a:gd name="T0" fmla="*/ 1120 w 2460"/>
                <a:gd name="T1" fmla="*/ 279 h 1368"/>
                <a:gd name="T2" fmla="*/ 913 w 2460"/>
                <a:gd name="T3" fmla="*/ 327 h 1368"/>
                <a:gd name="T4" fmla="*/ 726 w 2460"/>
                <a:gd name="T5" fmla="*/ 419 h 1368"/>
                <a:gd name="T6" fmla="*/ 564 w 2460"/>
                <a:gd name="T7" fmla="*/ 545 h 1368"/>
                <a:gd name="T8" fmla="*/ 433 w 2460"/>
                <a:gd name="T9" fmla="*/ 704 h 1368"/>
                <a:gd name="T10" fmla="*/ 337 w 2460"/>
                <a:gd name="T11" fmla="*/ 889 h 1368"/>
                <a:gd name="T12" fmla="*/ 283 w 2460"/>
                <a:gd name="T13" fmla="*/ 1093 h 1368"/>
                <a:gd name="T14" fmla="*/ 2155 w 2460"/>
                <a:gd name="T15" fmla="*/ 989 h 1368"/>
                <a:gd name="T16" fmla="*/ 2081 w 2460"/>
                <a:gd name="T17" fmla="*/ 794 h 1368"/>
                <a:gd name="T18" fmla="*/ 1967 w 2460"/>
                <a:gd name="T19" fmla="*/ 620 h 1368"/>
                <a:gd name="T20" fmla="*/ 1820 w 2460"/>
                <a:gd name="T21" fmla="*/ 477 h 1368"/>
                <a:gd name="T22" fmla="*/ 1643 w 2460"/>
                <a:gd name="T23" fmla="*/ 369 h 1368"/>
                <a:gd name="T24" fmla="*/ 1445 w 2460"/>
                <a:gd name="T25" fmla="*/ 299 h 1368"/>
                <a:gd name="T26" fmla="*/ 1230 w 2460"/>
                <a:gd name="T27" fmla="*/ 273 h 1368"/>
                <a:gd name="T28" fmla="*/ 1356 w 2460"/>
                <a:gd name="T29" fmla="*/ 8 h 1368"/>
                <a:gd name="T30" fmla="*/ 1595 w 2460"/>
                <a:gd name="T31" fmla="*/ 56 h 1368"/>
                <a:gd name="T32" fmla="*/ 1816 w 2460"/>
                <a:gd name="T33" fmla="*/ 150 h 1368"/>
                <a:gd name="T34" fmla="*/ 2011 w 2460"/>
                <a:gd name="T35" fmla="*/ 281 h 1368"/>
                <a:gd name="T36" fmla="*/ 2179 w 2460"/>
                <a:gd name="T37" fmla="*/ 449 h 1368"/>
                <a:gd name="T38" fmla="*/ 2310 w 2460"/>
                <a:gd name="T39" fmla="*/ 644 h 1368"/>
                <a:gd name="T40" fmla="*/ 2404 w 2460"/>
                <a:gd name="T41" fmla="*/ 865 h 1368"/>
                <a:gd name="T42" fmla="*/ 2454 w 2460"/>
                <a:gd name="T43" fmla="*/ 1105 h 1368"/>
                <a:gd name="T44" fmla="*/ 2454 w 2460"/>
                <a:gd name="T45" fmla="*/ 1266 h 1368"/>
                <a:gd name="T46" fmla="*/ 2420 w 2460"/>
                <a:gd name="T47" fmla="*/ 1326 h 1368"/>
                <a:gd name="T48" fmla="*/ 2358 w 2460"/>
                <a:gd name="T49" fmla="*/ 1362 h 1368"/>
                <a:gd name="T50" fmla="*/ 138 w 2460"/>
                <a:gd name="T51" fmla="*/ 1368 h 1368"/>
                <a:gd name="T52" fmla="*/ 68 w 2460"/>
                <a:gd name="T53" fmla="*/ 1348 h 1368"/>
                <a:gd name="T54" fmla="*/ 20 w 2460"/>
                <a:gd name="T55" fmla="*/ 1300 h 1368"/>
                <a:gd name="T56" fmla="*/ 0 w 2460"/>
                <a:gd name="T57" fmla="*/ 1230 h 1368"/>
                <a:gd name="T58" fmla="*/ 26 w 2460"/>
                <a:gd name="T59" fmla="*/ 983 h 1368"/>
                <a:gd name="T60" fmla="*/ 98 w 2460"/>
                <a:gd name="T61" fmla="*/ 752 h 1368"/>
                <a:gd name="T62" fmla="*/ 212 w 2460"/>
                <a:gd name="T63" fmla="*/ 543 h 1368"/>
                <a:gd name="T64" fmla="*/ 361 w 2460"/>
                <a:gd name="T65" fmla="*/ 361 h 1368"/>
                <a:gd name="T66" fmla="*/ 544 w 2460"/>
                <a:gd name="T67" fmla="*/ 212 h 1368"/>
                <a:gd name="T68" fmla="*/ 752 w 2460"/>
                <a:gd name="T69" fmla="*/ 98 h 1368"/>
                <a:gd name="T70" fmla="*/ 983 w 2460"/>
                <a:gd name="T71" fmla="*/ 26 h 1368"/>
                <a:gd name="T72" fmla="*/ 1230 w 2460"/>
                <a:gd name="T73" fmla="*/ 0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60" h="1368">
                  <a:moveTo>
                    <a:pt x="1230" y="273"/>
                  </a:moveTo>
                  <a:lnTo>
                    <a:pt x="1120" y="279"/>
                  </a:lnTo>
                  <a:lnTo>
                    <a:pt x="1015" y="299"/>
                  </a:lnTo>
                  <a:lnTo>
                    <a:pt x="913" y="327"/>
                  </a:lnTo>
                  <a:lnTo>
                    <a:pt x="817" y="369"/>
                  </a:lnTo>
                  <a:lnTo>
                    <a:pt x="726" y="419"/>
                  </a:lnTo>
                  <a:lnTo>
                    <a:pt x="642" y="477"/>
                  </a:lnTo>
                  <a:lnTo>
                    <a:pt x="564" y="545"/>
                  </a:lnTo>
                  <a:lnTo>
                    <a:pt x="495" y="620"/>
                  </a:lnTo>
                  <a:lnTo>
                    <a:pt x="433" y="704"/>
                  </a:lnTo>
                  <a:lnTo>
                    <a:pt x="381" y="794"/>
                  </a:lnTo>
                  <a:lnTo>
                    <a:pt x="337" y="889"/>
                  </a:lnTo>
                  <a:lnTo>
                    <a:pt x="305" y="989"/>
                  </a:lnTo>
                  <a:lnTo>
                    <a:pt x="283" y="1093"/>
                  </a:lnTo>
                  <a:lnTo>
                    <a:pt x="2177" y="1093"/>
                  </a:lnTo>
                  <a:lnTo>
                    <a:pt x="2155" y="989"/>
                  </a:lnTo>
                  <a:lnTo>
                    <a:pt x="2123" y="889"/>
                  </a:lnTo>
                  <a:lnTo>
                    <a:pt x="2081" y="794"/>
                  </a:lnTo>
                  <a:lnTo>
                    <a:pt x="2027" y="704"/>
                  </a:lnTo>
                  <a:lnTo>
                    <a:pt x="1967" y="620"/>
                  </a:lnTo>
                  <a:lnTo>
                    <a:pt x="1896" y="545"/>
                  </a:lnTo>
                  <a:lnTo>
                    <a:pt x="1820" y="477"/>
                  </a:lnTo>
                  <a:lnTo>
                    <a:pt x="1734" y="419"/>
                  </a:lnTo>
                  <a:lnTo>
                    <a:pt x="1643" y="369"/>
                  </a:lnTo>
                  <a:lnTo>
                    <a:pt x="1547" y="327"/>
                  </a:lnTo>
                  <a:lnTo>
                    <a:pt x="1445" y="299"/>
                  </a:lnTo>
                  <a:lnTo>
                    <a:pt x="1340" y="279"/>
                  </a:lnTo>
                  <a:lnTo>
                    <a:pt x="1230" y="273"/>
                  </a:lnTo>
                  <a:close/>
                  <a:moveTo>
                    <a:pt x="1230" y="0"/>
                  </a:moveTo>
                  <a:lnTo>
                    <a:pt x="1356" y="8"/>
                  </a:lnTo>
                  <a:lnTo>
                    <a:pt x="1477" y="26"/>
                  </a:lnTo>
                  <a:lnTo>
                    <a:pt x="1595" y="56"/>
                  </a:lnTo>
                  <a:lnTo>
                    <a:pt x="1708" y="98"/>
                  </a:lnTo>
                  <a:lnTo>
                    <a:pt x="1816" y="150"/>
                  </a:lnTo>
                  <a:lnTo>
                    <a:pt x="1918" y="212"/>
                  </a:lnTo>
                  <a:lnTo>
                    <a:pt x="2011" y="281"/>
                  </a:lnTo>
                  <a:lnTo>
                    <a:pt x="2099" y="361"/>
                  </a:lnTo>
                  <a:lnTo>
                    <a:pt x="2179" y="449"/>
                  </a:lnTo>
                  <a:lnTo>
                    <a:pt x="2248" y="543"/>
                  </a:lnTo>
                  <a:lnTo>
                    <a:pt x="2310" y="644"/>
                  </a:lnTo>
                  <a:lnTo>
                    <a:pt x="2362" y="752"/>
                  </a:lnTo>
                  <a:lnTo>
                    <a:pt x="2404" y="865"/>
                  </a:lnTo>
                  <a:lnTo>
                    <a:pt x="2434" y="983"/>
                  </a:lnTo>
                  <a:lnTo>
                    <a:pt x="2454" y="1105"/>
                  </a:lnTo>
                  <a:lnTo>
                    <a:pt x="2460" y="1230"/>
                  </a:lnTo>
                  <a:lnTo>
                    <a:pt x="2454" y="1266"/>
                  </a:lnTo>
                  <a:lnTo>
                    <a:pt x="2440" y="1300"/>
                  </a:lnTo>
                  <a:lnTo>
                    <a:pt x="2420" y="1326"/>
                  </a:lnTo>
                  <a:lnTo>
                    <a:pt x="2392" y="1348"/>
                  </a:lnTo>
                  <a:lnTo>
                    <a:pt x="2358" y="1362"/>
                  </a:lnTo>
                  <a:lnTo>
                    <a:pt x="2322" y="1368"/>
                  </a:lnTo>
                  <a:lnTo>
                    <a:pt x="138" y="1368"/>
                  </a:lnTo>
                  <a:lnTo>
                    <a:pt x="102" y="1362"/>
                  </a:lnTo>
                  <a:lnTo>
                    <a:pt x="68" y="1348"/>
                  </a:lnTo>
                  <a:lnTo>
                    <a:pt x="42" y="1326"/>
                  </a:lnTo>
                  <a:lnTo>
                    <a:pt x="20" y="1300"/>
                  </a:lnTo>
                  <a:lnTo>
                    <a:pt x="6" y="1266"/>
                  </a:lnTo>
                  <a:lnTo>
                    <a:pt x="0" y="1230"/>
                  </a:lnTo>
                  <a:lnTo>
                    <a:pt x="8" y="1105"/>
                  </a:lnTo>
                  <a:lnTo>
                    <a:pt x="26" y="983"/>
                  </a:lnTo>
                  <a:lnTo>
                    <a:pt x="56" y="865"/>
                  </a:lnTo>
                  <a:lnTo>
                    <a:pt x="98" y="752"/>
                  </a:lnTo>
                  <a:lnTo>
                    <a:pt x="150" y="644"/>
                  </a:lnTo>
                  <a:lnTo>
                    <a:pt x="212" y="543"/>
                  </a:lnTo>
                  <a:lnTo>
                    <a:pt x="281" y="449"/>
                  </a:lnTo>
                  <a:lnTo>
                    <a:pt x="361" y="361"/>
                  </a:lnTo>
                  <a:lnTo>
                    <a:pt x="449" y="281"/>
                  </a:lnTo>
                  <a:lnTo>
                    <a:pt x="544" y="212"/>
                  </a:lnTo>
                  <a:lnTo>
                    <a:pt x="644" y="150"/>
                  </a:lnTo>
                  <a:lnTo>
                    <a:pt x="752" y="98"/>
                  </a:lnTo>
                  <a:lnTo>
                    <a:pt x="865" y="56"/>
                  </a:lnTo>
                  <a:lnTo>
                    <a:pt x="983" y="26"/>
                  </a:lnTo>
                  <a:lnTo>
                    <a:pt x="1104" y="8"/>
                  </a:lnTo>
                  <a:lnTo>
                    <a:pt x="123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dirty="0"/>
            </a:p>
          </p:txBody>
        </p:sp>
        <p:sp>
          <p:nvSpPr>
            <p:cNvPr id="175" name="Freeform 190">
              <a:extLst>
                <a:ext uri="{FF2B5EF4-FFF2-40B4-BE49-F238E27FC236}">
                  <a16:creationId xmlns:a16="http://schemas.microsoft.com/office/drawing/2014/main" id="{7A9964F3-50BB-49DB-AA62-C54A421FCEED}"/>
                </a:ext>
              </a:extLst>
            </p:cNvPr>
            <p:cNvSpPr>
              <a:spLocks noEditPoints="1"/>
            </p:cNvSpPr>
            <p:nvPr/>
          </p:nvSpPr>
          <p:spPr bwMode="auto">
            <a:xfrm>
              <a:off x="6638925" y="4022726"/>
              <a:ext cx="1084263" cy="1084263"/>
            </a:xfrm>
            <a:custGeom>
              <a:avLst/>
              <a:gdLst>
                <a:gd name="T0" fmla="*/ 618 w 1365"/>
                <a:gd name="T1" fmla="*/ 277 h 1366"/>
                <a:gd name="T2" fmla="*/ 496 w 1365"/>
                <a:gd name="T3" fmla="*/ 319 h 1366"/>
                <a:gd name="T4" fmla="*/ 395 w 1365"/>
                <a:gd name="T5" fmla="*/ 393 h 1366"/>
                <a:gd name="T6" fmla="*/ 319 w 1365"/>
                <a:gd name="T7" fmla="*/ 495 h 1366"/>
                <a:gd name="T8" fmla="*/ 279 w 1365"/>
                <a:gd name="T9" fmla="*/ 616 h 1366"/>
                <a:gd name="T10" fmla="*/ 279 w 1365"/>
                <a:gd name="T11" fmla="*/ 750 h 1366"/>
                <a:gd name="T12" fmla="*/ 319 w 1365"/>
                <a:gd name="T13" fmla="*/ 871 h 1366"/>
                <a:gd name="T14" fmla="*/ 395 w 1365"/>
                <a:gd name="T15" fmla="*/ 973 h 1366"/>
                <a:gd name="T16" fmla="*/ 496 w 1365"/>
                <a:gd name="T17" fmla="*/ 1047 h 1366"/>
                <a:gd name="T18" fmla="*/ 618 w 1365"/>
                <a:gd name="T19" fmla="*/ 1087 h 1366"/>
                <a:gd name="T20" fmla="*/ 749 w 1365"/>
                <a:gd name="T21" fmla="*/ 1087 h 1366"/>
                <a:gd name="T22" fmla="*/ 871 w 1365"/>
                <a:gd name="T23" fmla="*/ 1047 h 1366"/>
                <a:gd name="T24" fmla="*/ 973 w 1365"/>
                <a:gd name="T25" fmla="*/ 973 h 1366"/>
                <a:gd name="T26" fmla="*/ 1046 w 1365"/>
                <a:gd name="T27" fmla="*/ 871 h 1366"/>
                <a:gd name="T28" fmla="*/ 1088 w 1365"/>
                <a:gd name="T29" fmla="*/ 750 h 1366"/>
                <a:gd name="T30" fmla="*/ 1088 w 1365"/>
                <a:gd name="T31" fmla="*/ 616 h 1366"/>
                <a:gd name="T32" fmla="*/ 1046 w 1365"/>
                <a:gd name="T33" fmla="*/ 495 h 1366"/>
                <a:gd name="T34" fmla="*/ 973 w 1365"/>
                <a:gd name="T35" fmla="*/ 393 h 1366"/>
                <a:gd name="T36" fmla="*/ 871 w 1365"/>
                <a:gd name="T37" fmla="*/ 319 h 1366"/>
                <a:gd name="T38" fmla="*/ 749 w 1365"/>
                <a:gd name="T39" fmla="*/ 277 h 1366"/>
                <a:gd name="T40" fmla="*/ 684 w 1365"/>
                <a:gd name="T41" fmla="*/ 0 h 1366"/>
                <a:gd name="T42" fmla="*/ 865 w 1365"/>
                <a:gd name="T43" fmla="*/ 24 h 1366"/>
                <a:gd name="T44" fmla="*/ 1028 w 1365"/>
                <a:gd name="T45" fmla="*/ 94 h 1366"/>
                <a:gd name="T46" fmla="*/ 1166 w 1365"/>
                <a:gd name="T47" fmla="*/ 200 h 1366"/>
                <a:gd name="T48" fmla="*/ 1274 w 1365"/>
                <a:gd name="T49" fmla="*/ 339 h 1366"/>
                <a:gd name="T50" fmla="*/ 1341 w 1365"/>
                <a:gd name="T51" fmla="*/ 501 h 1366"/>
                <a:gd name="T52" fmla="*/ 1365 w 1365"/>
                <a:gd name="T53" fmla="*/ 682 h 1366"/>
                <a:gd name="T54" fmla="*/ 1341 w 1365"/>
                <a:gd name="T55" fmla="*/ 863 h 1366"/>
                <a:gd name="T56" fmla="*/ 1274 w 1365"/>
                <a:gd name="T57" fmla="*/ 1027 h 1366"/>
                <a:gd name="T58" fmla="*/ 1166 w 1365"/>
                <a:gd name="T59" fmla="*/ 1164 h 1366"/>
                <a:gd name="T60" fmla="*/ 1028 w 1365"/>
                <a:gd name="T61" fmla="*/ 1272 h 1366"/>
                <a:gd name="T62" fmla="*/ 865 w 1365"/>
                <a:gd name="T63" fmla="*/ 1342 h 1366"/>
                <a:gd name="T64" fmla="*/ 684 w 1365"/>
                <a:gd name="T65" fmla="*/ 1366 h 1366"/>
                <a:gd name="T66" fmla="*/ 502 w 1365"/>
                <a:gd name="T67" fmla="*/ 1342 h 1366"/>
                <a:gd name="T68" fmla="*/ 339 w 1365"/>
                <a:gd name="T69" fmla="*/ 1272 h 1366"/>
                <a:gd name="T70" fmla="*/ 201 w 1365"/>
                <a:gd name="T71" fmla="*/ 1164 h 1366"/>
                <a:gd name="T72" fmla="*/ 94 w 1365"/>
                <a:gd name="T73" fmla="*/ 1027 h 1366"/>
                <a:gd name="T74" fmla="*/ 26 w 1365"/>
                <a:gd name="T75" fmla="*/ 863 h 1366"/>
                <a:gd name="T76" fmla="*/ 0 w 1365"/>
                <a:gd name="T77" fmla="*/ 682 h 1366"/>
                <a:gd name="T78" fmla="*/ 26 w 1365"/>
                <a:gd name="T79" fmla="*/ 501 h 1366"/>
                <a:gd name="T80" fmla="*/ 94 w 1365"/>
                <a:gd name="T81" fmla="*/ 339 h 1366"/>
                <a:gd name="T82" fmla="*/ 201 w 1365"/>
                <a:gd name="T83" fmla="*/ 200 h 1366"/>
                <a:gd name="T84" fmla="*/ 339 w 1365"/>
                <a:gd name="T85" fmla="*/ 94 h 1366"/>
                <a:gd name="T86" fmla="*/ 502 w 1365"/>
                <a:gd name="T87" fmla="*/ 24 h 1366"/>
                <a:gd name="T88" fmla="*/ 684 w 1365"/>
                <a:gd name="T89" fmla="*/ 0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5" h="1366">
                  <a:moveTo>
                    <a:pt x="684" y="273"/>
                  </a:moveTo>
                  <a:lnTo>
                    <a:pt x="618" y="277"/>
                  </a:lnTo>
                  <a:lnTo>
                    <a:pt x="554" y="293"/>
                  </a:lnTo>
                  <a:lnTo>
                    <a:pt x="496" y="319"/>
                  </a:lnTo>
                  <a:lnTo>
                    <a:pt x="443" y="351"/>
                  </a:lnTo>
                  <a:lnTo>
                    <a:pt x="395" y="393"/>
                  </a:lnTo>
                  <a:lnTo>
                    <a:pt x="353" y="441"/>
                  </a:lnTo>
                  <a:lnTo>
                    <a:pt x="319" y="495"/>
                  </a:lnTo>
                  <a:lnTo>
                    <a:pt x="295" y="552"/>
                  </a:lnTo>
                  <a:lnTo>
                    <a:pt x="279" y="616"/>
                  </a:lnTo>
                  <a:lnTo>
                    <a:pt x="273" y="682"/>
                  </a:lnTo>
                  <a:lnTo>
                    <a:pt x="279" y="750"/>
                  </a:lnTo>
                  <a:lnTo>
                    <a:pt x="295" y="812"/>
                  </a:lnTo>
                  <a:lnTo>
                    <a:pt x="319" y="871"/>
                  </a:lnTo>
                  <a:lnTo>
                    <a:pt x="353" y="925"/>
                  </a:lnTo>
                  <a:lnTo>
                    <a:pt x="395" y="973"/>
                  </a:lnTo>
                  <a:lnTo>
                    <a:pt x="443" y="1013"/>
                  </a:lnTo>
                  <a:lnTo>
                    <a:pt x="496" y="1047"/>
                  </a:lnTo>
                  <a:lnTo>
                    <a:pt x="554" y="1071"/>
                  </a:lnTo>
                  <a:lnTo>
                    <a:pt x="618" y="1087"/>
                  </a:lnTo>
                  <a:lnTo>
                    <a:pt x="684" y="1093"/>
                  </a:lnTo>
                  <a:lnTo>
                    <a:pt x="749" y="1087"/>
                  </a:lnTo>
                  <a:lnTo>
                    <a:pt x="813" y="1071"/>
                  </a:lnTo>
                  <a:lnTo>
                    <a:pt x="871" y="1047"/>
                  </a:lnTo>
                  <a:lnTo>
                    <a:pt x="925" y="1013"/>
                  </a:lnTo>
                  <a:lnTo>
                    <a:pt x="973" y="973"/>
                  </a:lnTo>
                  <a:lnTo>
                    <a:pt x="1015" y="925"/>
                  </a:lnTo>
                  <a:lnTo>
                    <a:pt x="1046" y="871"/>
                  </a:lnTo>
                  <a:lnTo>
                    <a:pt x="1072" y="812"/>
                  </a:lnTo>
                  <a:lnTo>
                    <a:pt x="1088" y="750"/>
                  </a:lnTo>
                  <a:lnTo>
                    <a:pt x="1092" y="682"/>
                  </a:lnTo>
                  <a:lnTo>
                    <a:pt x="1088" y="616"/>
                  </a:lnTo>
                  <a:lnTo>
                    <a:pt x="1072" y="552"/>
                  </a:lnTo>
                  <a:lnTo>
                    <a:pt x="1046" y="495"/>
                  </a:lnTo>
                  <a:lnTo>
                    <a:pt x="1015" y="441"/>
                  </a:lnTo>
                  <a:lnTo>
                    <a:pt x="973" y="393"/>
                  </a:lnTo>
                  <a:lnTo>
                    <a:pt x="925" y="351"/>
                  </a:lnTo>
                  <a:lnTo>
                    <a:pt x="871" y="319"/>
                  </a:lnTo>
                  <a:lnTo>
                    <a:pt x="813" y="293"/>
                  </a:lnTo>
                  <a:lnTo>
                    <a:pt x="749" y="277"/>
                  </a:lnTo>
                  <a:lnTo>
                    <a:pt x="684" y="273"/>
                  </a:lnTo>
                  <a:close/>
                  <a:moveTo>
                    <a:pt x="684" y="0"/>
                  </a:moveTo>
                  <a:lnTo>
                    <a:pt x="775" y="6"/>
                  </a:lnTo>
                  <a:lnTo>
                    <a:pt x="865" y="24"/>
                  </a:lnTo>
                  <a:lnTo>
                    <a:pt x="949" y="54"/>
                  </a:lnTo>
                  <a:lnTo>
                    <a:pt x="1028" y="94"/>
                  </a:lnTo>
                  <a:lnTo>
                    <a:pt x="1100" y="142"/>
                  </a:lnTo>
                  <a:lnTo>
                    <a:pt x="1166" y="200"/>
                  </a:lnTo>
                  <a:lnTo>
                    <a:pt x="1224" y="265"/>
                  </a:lnTo>
                  <a:lnTo>
                    <a:pt x="1274" y="339"/>
                  </a:lnTo>
                  <a:lnTo>
                    <a:pt x="1312" y="417"/>
                  </a:lnTo>
                  <a:lnTo>
                    <a:pt x="1341" y="501"/>
                  </a:lnTo>
                  <a:lnTo>
                    <a:pt x="1359" y="590"/>
                  </a:lnTo>
                  <a:lnTo>
                    <a:pt x="1365" y="682"/>
                  </a:lnTo>
                  <a:lnTo>
                    <a:pt x="1359" y="776"/>
                  </a:lnTo>
                  <a:lnTo>
                    <a:pt x="1341" y="863"/>
                  </a:lnTo>
                  <a:lnTo>
                    <a:pt x="1312" y="947"/>
                  </a:lnTo>
                  <a:lnTo>
                    <a:pt x="1274" y="1027"/>
                  </a:lnTo>
                  <a:lnTo>
                    <a:pt x="1224" y="1099"/>
                  </a:lnTo>
                  <a:lnTo>
                    <a:pt x="1166" y="1164"/>
                  </a:lnTo>
                  <a:lnTo>
                    <a:pt x="1100" y="1222"/>
                  </a:lnTo>
                  <a:lnTo>
                    <a:pt x="1028" y="1272"/>
                  </a:lnTo>
                  <a:lnTo>
                    <a:pt x="949" y="1312"/>
                  </a:lnTo>
                  <a:lnTo>
                    <a:pt x="865" y="1342"/>
                  </a:lnTo>
                  <a:lnTo>
                    <a:pt x="775" y="1360"/>
                  </a:lnTo>
                  <a:lnTo>
                    <a:pt x="684" y="1366"/>
                  </a:lnTo>
                  <a:lnTo>
                    <a:pt x="592" y="1360"/>
                  </a:lnTo>
                  <a:lnTo>
                    <a:pt x="502" y="1342"/>
                  </a:lnTo>
                  <a:lnTo>
                    <a:pt x="419" y="1312"/>
                  </a:lnTo>
                  <a:lnTo>
                    <a:pt x="339" y="1272"/>
                  </a:lnTo>
                  <a:lnTo>
                    <a:pt x="267" y="1222"/>
                  </a:lnTo>
                  <a:lnTo>
                    <a:pt x="201" y="1164"/>
                  </a:lnTo>
                  <a:lnTo>
                    <a:pt x="144" y="1099"/>
                  </a:lnTo>
                  <a:lnTo>
                    <a:pt x="94" y="1027"/>
                  </a:lnTo>
                  <a:lnTo>
                    <a:pt x="54" y="947"/>
                  </a:lnTo>
                  <a:lnTo>
                    <a:pt x="26" y="863"/>
                  </a:lnTo>
                  <a:lnTo>
                    <a:pt x="6" y="776"/>
                  </a:lnTo>
                  <a:lnTo>
                    <a:pt x="0" y="682"/>
                  </a:lnTo>
                  <a:lnTo>
                    <a:pt x="6" y="590"/>
                  </a:lnTo>
                  <a:lnTo>
                    <a:pt x="26" y="501"/>
                  </a:lnTo>
                  <a:lnTo>
                    <a:pt x="54" y="417"/>
                  </a:lnTo>
                  <a:lnTo>
                    <a:pt x="94" y="339"/>
                  </a:lnTo>
                  <a:lnTo>
                    <a:pt x="144" y="265"/>
                  </a:lnTo>
                  <a:lnTo>
                    <a:pt x="201" y="200"/>
                  </a:lnTo>
                  <a:lnTo>
                    <a:pt x="267" y="142"/>
                  </a:lnTo>
                  <a:lnTo>
                    <a:pt x="339" y="94"/>
                  </a:lnTo>
                  <a:lnTo>
                    <a:pt x="419" y="54"/>
                  </a:lnTo>
                  <a:lnTo>
                    <a:pt x="502" y="24"/>
                  </a:lnTo>
                  <a:lnTo>
                    <a:pt x="592" y="6"/>
                  </a:lnTo>
                  <a:lnTo>
                    <a:pt x="68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6" name="Freeform 191">
              <a:extLst>
                <a:ext uri="{FF2B5EF4-FFF2-40B4-BE49-F238E27FC236}">
                  <a16:creationId xmlns:a16="http://schemas.microsoft.com/office/drawing/2014/main" id="{5374DA60-876A-4442-A89D-7757F50D2824}"/>
                </a:ext>
              </a:extLst>
            </p:cNvPr>
            <p:cNvSpPr>
              <a:spLocks noEditPoints="1"/>
            </p:cNvSpPr>
            <p:nvPr/>
          </p:nvSpPr>
          <p:spPr bwMode="auto">
            <a:xfrm>
              <a:off x="6205538" y="4889501"/>
              <a:ext cx="1952625" cy="1084263"/>
            </a:xfrm>
            <a:custGeom>
              <a:avLst/>
              <a:gdLst>
                <a:gd name="T0" fmla="*/ 1120 w 2459"/>
                <a:gd name="T1" fmla="*/ 279 h 1365"/>
                <a:gd name="T2" fmla="*/ 913 w 2459"/>
                <a:gd name="T3" fmla="*/ 327 h 1365"/>
                <a:gd name="T4" fmla="*/ 725 w 2459"/>
                <a:gd name="T5" fmla="*/ 416 h 1365"/>
                <a:gd name="T6" fmla="*/ 564 w 2459"/>
                <a:gd name="T7" fmla="*/ 544 h 1365"/>
                <a:gd name="T8" fmla="*/ 432 w 2459"/>
                <a:gd name="T9" fmla="*/ 701 h 1365"/>
                <a:gd name="T10" fmla="*/ 337 w 2459"/>
                <a:gd name="T11" fmla="*/ 887 h 1365"/>
                <a:gd name="T12" fmla="*/ 283 w 2459"/>
                <a:gd name="T13" fmla="*/ 1092 h 1365"/>
                <a:gd name="T14" fmla="*/ 2154 w 2459"/>
                <a:gd name="T15" fmla="*/ 986 h 1365"/>
                <a:gd name="T16" fmla="*/ 2079 w 2459"/>
                <a:gd name="T17" fmla="*/ 791 h 1365"/>
                <a:gd name="T18" fmla="*/ 1965 w 2459"/>
                <a:gd name="T19" fmla="*/ 620 h 1365"/>
                <a:gd name="T20" fmla="*/ 1818 w 2459"/>
                <a:gd name="T21" fmla="*/ 476 h 1365"/>
                <a:gd name="T22" fmla="*/ 1642 w 2459"/>
                <a:gd name="T23" fmla="*/ 366 h 1365"/>
                <a:gd name="T24" fmla="*/ 1445 w 2459"/>
                <a:gd name="T25" fmla="*/ 297 h 1365"/>
                <a:gd name="T26" fmla="*/ 1230 w 2459"/>
                <a:gd name="T27" fmla="*/ 273 h 1365"/>
                <a:gd name="T28" fmla="*/ 1355 w 2459"/>
                <a:gd name="T29" fmla="*/ 6 h 1365"/>
                <a:gd name="T30" fmla="*/ 1594 w 2459"/>
                <a:gd name="T31" fmla="*/ 55 h 1365"/>
                <a:gd name="T32" fmla="*/ 1816 w 2459"/>
                <a:gd name="T33" fmla="*/ 147 h 1365"/>
                <a:gd name="T34" fmla="*/ 2011 w 2459"/>
                <a:gd name="T35" fmla="*/ 281 h 1365"/>
                <a:gd name="T36" fmla="*/ 2178 w 2459"/>
                <a:gd name="T37" fmla="*/ 446 h 1365"/>
                <a:gd name="T38" fmla="*/ 2310 w 2459"/>
                <a:gd name="T39" fmla="*/ 643 h 1365"/>
                <a:gd name="T40" fmla="*/ 2404 w 2459"/>
                <a:gd name="T41" fmla="*/ 863 h 1365"/>
                <a:gd name="T42" fmla="*/ 2451 w 2459"/>
                <a:gd name="T43" fmla="*/ 1102 h 1365"/>
                <a:gd name="T44" fmla="*/ 2453 w 2459"/>
                <a:gd name="T45" fmla="*/ 1265 h 1365"/>
                <a:gd name="T46" fmla="*/ 2418 w 2459"/>
                <a:gd name="T47" fmla="*/ 1325 h 1365"/>
                <a:gd name="T48" fmla="*/ 2358 w 2459"/>
                <a:gd name="T49" fmla="*/ 1361 h 1365"/>
                <a:gd name="T50" fmla="*/ 138 w 2459"/>
                <a:gd name="T51" fmla="*/ 1365 h 1365"/>
                <a:gd name="T52" fmla="*/ 68 w 2459"/>
                <a:gd name="T53" fmla="*/ 1347 h 1365"/>
                <a:gd name="T54" fmla="*/ 20 w 2459"/>
                <a:gd name="T55" fmla="*/ 1297 h 1365"/>
                <a:gd name="T56" fmla="*/ 0 w 2459"/>
                <a:gd name="T57" fmla="*/ 1228 h 1365"/>
                <a:gd name="T58" fmla="*/ 26 w 2459"/>
                <a:gd name="T59" fmla="*/ 980 h 1365"/>
                <a:gd name="T60" fmla="*/ 98 w 2459"/>
                <a:gd name="T61" fmla="*/ 751 h 1365"/>
                <a:gd name="T62" fmla="*/ 211 w 2459"/>
                <a:gd name="T63" fmla="*/ 542 h 1365"/>
                <a:gd name="T64" fmla="*/ 361 w 2459"/>
                <a:gd name="T65" fmla="*/ 360 h 1365"/>
                <a:gd name="T66" fmla="*/ 542 w 2459"/>
                <a:gd name="T67" fmla="*/ 209 h 1365"/>
                <a:gd name="T68" fmla="*/ 751 w 2459"/>
                <a:gd name="T69" fmla="*/ 95 h 1365"/>
                <a:gd name="T70" fmla="*/ 983 w 2459"/>
                <a:gd name="T71" fmla="*/ 24 h 1365"/>
                <a:gd name="T72" fmla="*/ 1230 w 2459"/>
                <a:gd name="T73"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9" h="1365">
                  <a:moveTo>
                    <a:pt x="1230" y="273"/>
                  </a:moveTo>
                  <a:lnTo>
                    <a:pt x="1120" y="279"/>
                  </a:lnTo>
                  <a:lnTo>
                    <a:pt x="1014" y="297"/>
                  </a:lnTo>
                  <a:lnTo>
                    <a:pt x="913" y="327"/>
                  </a:lnTo>
                  <a:lnTo>
                    <a:pt x="817" y="366"/>
                  </a:lnTo>
                  <a:lnTo>
                    <a:pt x="725" y="416"/>
                  </a:lnTo>
                  <a:lnTo>
                    <a:pt x="642" y="476"/>
                  </a:lnTo>
                  <a:lnTo>
                    <a:pt x="564" y="544"/>
                  </a:lnTo>
                  <a:lnTo>
                    <a:pt x="494" y="620"/>
                  </a:lnTo>
                  <a:lnTo>
                    <a:pt x="432" y="701"/>
                  </a:lnTo>
                  <a:lnTo>
                    <a:pt x="379" y="791"/>
                  </a:lnTo>
                  <a:lnTo>
                    <a:pt x="337" y="887"/>
                  </a:lnTo>
                  <a:lnTo>
                    <a:pt x="305" y="986"/>
                  </a:lnTo>
                  <a:lnTo>
                    <a:pt x="283" y="1092"/>
                  </a:lnTo>
                  <a:lnTo>
                    <a:pt x="2176" y="1092"/>
                  </a:lnTo>
                  <a:lnTo>
                    <a:pt x="2154" y="986"/>
                  </a:lnTo>
                  <a:lnTo>
                    <a:pt x="2123" y="887"/>
                  </a:lnTo>
                  <a:lnTo>
                    <a:pt x="2079" y="791"/>
                  </a:lnTo>
                  <a:lnTo>
                    <a:pt x="2027" y="701"/>
                  </a:lnTo>
                  <a:lnTo>
                    <a:pt x="1965" y="620"/>
                  </a:lnTo>
                  <a:lnTo>
                    <a:pt x="1895" y="544"/>
                  </a:lnTo>
                  <a:lnTo>
                    <a:pt x="1818" y="476"/>
                  </a:lnTo>
                  <a:lnTo>
                    <a:pt x="1734" y="416"/>
                  </a:lnTo>
                  <a:lnTo>
                    <a:pt x="1642" y="366"/>
                  </a:lnTo>
                  <a:lnTo>
                    <a:pt x="1547" y="327"/>
                  </a:lnTo>
                  <a:lnTo>
                    <a:pt x="1445" y="297"/>
                  </a:lnTo>
                  <a:lnTo>
                    <a:pt x="1339" y="279"/>
                  </a:lnTo>
                  <a:lnTo>
                    <a:pt x="1230" y="273"/>
                  </a:lnTo>
                  <a:close/>
                  <a:moveTo>
                    <a:pt x="1230" y="0"/>
                  </a:moveTo>
                  <a:lnTo>
                    <a:pt x="1355" y="6"/>
                  </a:lnTo>
                  <a:lnTo>
                    <a:pt x="1477" y="24"/>
                  </a:lnTo>
                  <a:lnTo>
                    <a:pt x="1594" y="55"/>
                  </a:lnTo>
                  <a:lnTo>
                    <a:pt x="1708" y="95"/>
                  </a:lnTo>
                  <a:lnTo>
                    <a:pt x="1816" y="147"/>
                  </a:lnTo>
                  <a:lnTo>
                    <a:pt x="1915" y="209"/>
                  </a:lnTo>
                  <a:lnTo>
                    <a:pt x="2011" y="281"/>
                  </a:lnTo>
                  <a:lnTo>
                    <a:pt x="2099" y="360"/>
                  </a:lnTo>
                  <a:lnTo>
                    <a:pt x="2178" y="446"/>
                  </a:lnTo>
                  <a:lnTo>
                    <a:pt x="2248" y="542"/>
                  </a:lnTo>
                  <a:lnTo>
                    <a:pt x="2310" y="643"/>
                  </a:lnTo>
                  <a:lnTo>
                    <a:pt x="2362" y="751"/>
                  </a:lnTo>
                  <a:lnTo>
                    <a:pt x="2404" y="863"/>
                  </a:lnTo>
                  <a:lnTo>
                    <a:pt x="2433" y="980"/>
                  </a:lnTo>
                  <a:lnTo>
                    <a:pt x="2451" y="1102"/>
                  </a:lnTo>
                  <a:lnTo>
                    <a:pt x="2459" y="1228"/>
                  </a:lnTo>
                  <a:lnTo>
                    <a:pt x="2453" y="1265"/>
                  </a:lnTo>
                  <a:lnTo>
                    <a:pt x="2439" y="1297"/>
                  </a:lnTo>
                  <a:lnTo>
                    <a:pt x="2418" y="1325"/>
                  </a:lnTo>
                  <a:lnTo>
                    <a:pt x="2392" y="1347"/>
                  </a:lnTo>
                  <a:lnTo>
                    <a:pt x="2358" y="1361"/>
                  </a:lnTo>
                  <a:lnTo>
                    <a:pt x="2322" y="1365"/>
                  </a:lnTo>
                  <a:lnTo>
                    <a:pt x="138" y="1365"/>
                  </a:lnTo>
                  <a:lnTo>
                    <a:pt x="102" y="1361"/>
                  </a:lnTo>
                  <a:lnTo>
                    <a:pt x="68" y="1347"/>
                  </a:lnTo>
                  <a:lnTo>
                    <a:pt x="40" y="1325"/>
                  </a:lnTo>
                  <a:lnTo>
                    <a:pt x="20" y="1297"/>
                  </a:lnTo>
                  <a:lnTo>
                    <a:pt x="6" y="1265"/>
                  </a:lnTo>
                  <a:lnTo>
                    <a:pt x="0" y="1228"/>
                  </a:lnTo>
                  <a:lnTo>
                    <a:pt x="6" y="1102"/>
                  </a:lnTo>
                  <a:lnTo>
                    <a:pt x="26" y="980"/>
                  </a:lnTo>
                  <a:lnTo>
                    <a:pt x="56" y="863"/>
                  </a:lnTo>
                  <a:lnTo>
                    <a:pt x="98" y="751"/>
                  </a:lnTo>
                  <a:lnTo>
                    <a:pt x="149" y="643"/>
                  </a:lnTo>
                  <a:lnTo>
                    <a:pt x="211" y="542"/>
                  </a:lnTo>
                  <a:lnTo>
                    <a:pt x="281" y="446"/>
                  </a:lnTo>
                  <a:lnTo>
                    <a:pt x="361" y="360"/>
                  </a:lnTo>
                  <a:lnTo>
                    <a:pt x="448" y="281"/>
                  </a:lnTo>
                  <a:lnTo>
                    <a:pt x="542" y="209"/>
                  </a:lnTo>
                  <a:lnTo>
                    <a:pt x="644" y="147"/>
                  </a:lnTo>
                  <a:lnTo>
                    <a:pt x="751" y="95"/>
                  </a:lnTo>
                  <a:lnTo>
                    <a:pt x="865" y="55"/>
                  </a:lnTo>
                  <a:lnTo>
                    <a:pt x="983" y="24"/>
                  </a:lnTo>
                  <a:lnTo>
                    <a:pt x="1104" y="6"/>
                  </a:lnTo>
                  <a:lnTo>
                    <a:pt x="123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7" name="Freeform 192">
              <a:extLst>
                <a:ext uri="{FF2B5EF4-FFF2-40B4-BE49-F238E27FC236}">
                  <a16:creationId xmlns:a16="http://schemas.microsoft.com/office/drawing/2014/main" id="{FDFE56B1-585F-4531-9FBE-F0C65884CC0E}"/>
                </a:ext>
              </a:extLst>
            </p:cNvPr>
            <p:cNvSpPr>
              <a:spLocks noEditPoints="1"/>
            </p:cNvSpPr>
            <p:nvPr/>
          </p:nvSpPr>
          <p:spPr bwMode="auto">
            <a:xfrm>
              <a:off x="9674225" y="4022726"/>
              <a:ext cx="1084263" cy="1084263"/>
            </a:xfrm>
            <a:custGeom>
              <a:avLst/>
              <a:gdLst>
                <a:gd name="T0" fmla="*/ 616 w 1365"/>
                <a:gd name="T1" fmla="*/ 277 h 1366"/>
                <a:gd name="T2" fmla="*/ 494 w 1365"/>
                <a:gd name="T3" fmla="*/ 319 h 1366"/>
                <a:gd name="T4" fmla="*/ 392 w 1365"/>
                <a:gd name="T5" fmla="*/ 393 h 1366"/>
                <a:gd name="T6" fmla="*/ 319 w 1365"/>
                <a:gd name="T7" fmla="*/ 495 h 1366"/>
                <a:gd name="T8" fmla="*/ 277 w 1365"/>
                <a:gd name="T9" fmla="*/ 616 h 1366"/>
                <a:gd name="T10" fmla="*/ 277 w 1365"/>
                <a:gd name="T11" fmla="*/ 750 h 1366"/>
                <a:gd name="T12" fmla="*/ 319 w 1365"/>
                <a:gd name="T13" fmla="*/ 871 h 1366"/>
                <a:gd name="T14" fmla="*/ 392 w 1365"/>
                <a:gd name="T15" fmla="*/ 973 h 1366"/>
                <a:gd name="T16" fmla="*/ 494 w 1365"/>
                <a:gd name="T17" fmla="*/ 1047 h 1366"/>
                <a:gd name="T18" fmla="*/ 616 w 1365"/>
                <a:gd name="T19" fmla="*/ 1087 h 1366"/>
                <a:gd name="T20" fmla="*/ 749 w 1365"/>
                <a:gd name="T21" fmla="*/ 1087 h 1366"/>
                <a:gd name="T22" fmla="*/ 871 w 1365"/>
                <a:gd name="T23" fmla="*/ 1047 h 1366"/>
                <a:gd name="T24" fmla="*/ 972 w 1365"/>
                <a:gd name="T25" fmla="*/ 973 h 1366"/>
                <a:gd name="T26" fmla="*/ 1046 w 1365"/>
                <a:gd name="T27" fmla="*/ 871 h 1366"/>
                <a:gd name="T28" fmla="*/ 1086 w 1365"/>
                <a:gd name="T29" fmla="*/ 750 h 1366"/>
                <a:gd name="T30" fmla="*/ 1086 w 1365"/>
                <a:gd name="T31" fmla="*/ 616 h 1366"/>
                <a:gd name="T32" fmla="*/ 1046 w 1365"/>
                <a:gd name="T33" fmla="*/ 495 h 1366"/>
                <a:gd name="T34" fmla="*/ 972 w 1365"/>
                <a:gd name="T35" fmla="*/ 393 h 1366"/>
                <a:gd name="T36" fmla="*/ 871 w 1365"/>
                <a:gd name="T37" fmla="*/ 319 h 1366"/>
                <a:gd name="T38" fmla="*/ 749 w 1365"/>
                <a:gd name="T39" fmla="*/ 277 h 1366"/>
                <a:gd name="T40" fmla="*/ 681 w 1365"/>
                <a:gd name="T41" fmla="*/ 0 h 1366"/>
                <a:gd name="T42" fmla="*/ 863 w 1365"/>
                <a:gd name="T43" fmla="*/ 24 h 1366"/>
                <a:gd name="T44" fmla="*/ 1026 w 1365"/>
                <a:gd name="T45" fmla="*/ 94 h 1366"/>
                <a:gd name="T46" fmla="*/ 1164 w 1365"/>
                <a:gd name="T47" fmla="*/ 200 h 1366"/>
                <a:gd name="T48" fmla="*/ 1271 w 1365"/>
                <a:gd name="T49" fmla="*/ 339 h 1366"/>
                <a:gd name="T50" fmla="*/ 1341 w 1365"/>
                <a:gd name="T51" fmla="*/ 501 h 1366"/>
                <a:gd name="T52" fmla="*/ 1365 w 1365"/>
                <a:gd name="T53" fmla="*/ 682 h 1366"/>
                <a:gd name="T54" fmla="*/ 1341 w 1365"/>
                <a:gd name="T55" fmla="*/ 863 h 1366"/>
                <a:gd name="T56" fmla="*/ 1271 w 1365"/>
                <a:gd name="T57" fmla="*/ 1027 h 1366"/>
                <a:gd name="T58" fmla="*/ 1164 w 1365"/>
                <a:gd name="T59" fmla="*/ 1164 h 1366"/>
                <a:gd name="T60" fmla="*/ 1026 w 1365"/>
                <a:gd name="T61" fmla="*/ 1272 h 1366"/>
                <a:gd name="T62" fmla="*/ 863 w 1365"/>
                <a:gd name="T63" fmla="*/ 1342 h 1366"/>
                <a:gd name="T64" fmla="*/ 681 w 1365"/>
                <a:gd name="T65" fmla="*/ 1366 h 1366"/>
                <a:gd name="T66" fmla="*/ 500 w 1365"/>
                <a:gd name="T67" fmla="*/ 1342 h 1366"/>
                <a:gd name="T68" fmla="*/ 339 w 1365"/>
                <a:gd name="T69" fmla="*/ 1272 h 1366"/>
                <a:gd name="T70" fmla="*/ 199 w 1365"/>
                <a:gd name="T71" fmla="*/ 1164 h 1366"/>
                <a:gd name="T72" fmla="*/ 93 w 1365"/>
                <a:gd name="T73" fmla="*/ 1027 h 1366"/>
                <a:gd name="T74" fmla="*/ 24 w 1365"/>
                <a:gd name="T75" fmla="*/ 863 h 1366"/>
                <a:gd name="T76" fmla="*/ 0 w 1365"/>
                <a:gd name="T77" fmla="*/ 682 h 1366"/>
                <a:gd name="T78" fmla="*/ 24 w 1365"/>
                <a:gd name="T79" fmla="*/ 501 h 1366"/>
                <a:gd name="T80" fmla="*/ 93 w 1365"/>
                <a:gd name="T81" fmla="*/ 339 h 1366"/>
                <a:gd name="T82" fmla="*/ 199 w 1365"/>
                <a:gd name="T83" fmla="*/ 200 h 1366"/>
                <a:gd name="T84" fmla="*/ 339 w 1365"/>
                <a:gd name="T85" fmla="*/ 94 h 1366"/>
                <a:gd name="T86" fmla="*/ 500 w 1365"/>
                <a:gd name="T87" fmla="*/ 24 h 1366"/>
                <a:gd name="T88" fmla="*/ 681 w 1365"/>
                <a:gd name="T89" fmla="*/ 0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5" h="1366">
                  <a:moveTo>
                    <a:pt x="681" y="273"/>
                  </a:moveTo>
                  <a:lnTo>
                    <a:pt x="616" y="277"/>
                  </a:lnTo>
                  <a:lnTo>
                    <a:pt x="552" y="293"/>
                  </a:lnTo>
                  <a:lnTo>
                    <a:pt x="494" y="319"/>
                  </a:lnTo>
                  <a:lnTo>
                    <a:pt x="440" y="351"/>
                  </a:lnTo>
                  <a:lnTo>
                    <a:pt x="392" y="393"/>
                  </a:lnTo>
                  <a:lnTo>
                    <a:pt x="352" y="441"/>
                  </a:lnTo>
                  <a:lnTo>
                    <a:pt x="319" y="495"/>
                  </a:lnTo>
                  <a:lnTo>
                    <a:pt x="293" y="552"/>
                  </a:lnTo>
                  <a:lnTo>
                    <a:pt x="277" y="616"/>
                  </a:lnTo>
                  <a:lnTo>
                    <a:pt x="273" y="682"/>
                  </a:lnTo>
                  <a:lnTo>
                    <a:pt x="277" y="750"/>
                  </a:lnTo>
                  <a:lnTo>
                    <a:pt x="293" y="812"/>
                  </a:lnTo>
                  <a:lnTo>
                    <a:pt x="319" y="871"/>
                  </a:lnTo>
                  <a:lnTo>
                    <a:pt x="352" y="925"/>
                  </a:lnTo>
                  <a:lnTo>
                    <a:pt x="392" y="973"/>
                  </a:lnTo>
                  <a:lnTo>
                    <a:pt x="440" y="1013"/>
                  </a:lnTo>
                  <a:lnTo>
                    <a:pt x="494" y="1047"/>
                  </a:lnTo>
                  <a:lnTo>
                    <a:pt x="552" y="1071"/>
                  </a:lnTo>
                  <a:lnTo>
                    <a:pt x="616" y="1087"/>
                  </a:lnTo>
                  <a:lnTo>
                    <a:pt x="681" y="1093"/>
                  </a:lnTo>
                  <a:lnTo>
                    <a:pt x="749" y="1087"/>
                  </a:lnTo>
                  <a:lnTo>
                    <a:pt x="811" y="1071"/>
                  </a:lnTo>
                  <a:lnTo>
                    <a:pt x="871" y="1047"/>
                  </a:lnTo>
                  <a:lnTo>
                    <a:pt x="924" y="1013"/>
                  </a:lnTo>
                  <a:lnTo>
                    <a:pt x="972" y="973"/>
                  </a:lnTo>
                  <a:lnTo>
                    <a:pt x="1012" y="925"/>
                  </a:lnTo>
                  <a:lnTo>
                    <a:pt x="1046" y="871"/>
                  </a:lnTo>
                  <a:lnTo>
                    <a:pt x="1070" y="812"/>
                  </a:lnTo>
                  <a:lnTo>
                    <a:pt x="1086" y="750"/>
                  </a:lnTo>
                  <a:lnTo>
                    <a:pt x="1092" y="682"/>
                  </a:lnTo>
                  <a:lnTo>
                    <a:pt x="1086" y="616"/>
                  </a:lnTo>
                  <a:lnTo>
                    <a:pt x="1070" y="552"/>
                  </a:lnTo>
                  <a:lnTo>
                    <a:pt x="1046" y="495"/>
                  </a:lnTo>
                  <a:lnTo>
                    <a:pt x="1012" y="441"/>
                  </a:lnTo>
                  <a:lnTo>
                    <a:pt x="972" y="393"/>
                  </a:lnTo>
                  <a:lnTo>
                    <a:pt x="924" y="351"/>
                  </a:lnTo>
                  <a:lnTo>
                    <a:pt x="871" y="319"/>
                  </a:lnTo>
                  <a:lnTo>
                    <a:pt x="811" y="293"/>
                  </a:lnTo>
                  <a:lnTo>
                    <a:pt x="749" y="277"/>
                  </a:lnTo>
                  <a:lnTo>
                    <a:pt x="681" y="273"/>
                  </a:lnTo>
                  <a:close/>
                  <a:moveTo>
                    <a:pt x="681" y="0"/>
                  </a:moveTo>
                  <a:lnTo>
                    <a:pt x="775" y="6"/>
                  </a:lnTo>
                  <a:lnTo>
                    <a:pt x="863" y="24"/>
                  </a:lnTo>
                  <a:lnTo>
                    <a:pt x="948" y="54"/>
                  </a:lnTo>
                  <a:lnTo>
                    <a:pt x="1026" y="94"/>
                  </a:lnTo>
                  <a:lnTo>
                    <a:pt x="1100" y="142"/>
                  </a:lnTo>
                  <a:lnTo>
                    <a:pt x="1164" y="200"/>
                  </a:lnTo>
                  <a:lnTo>
                    <a:pt x="1221" y="265"/>
                  </a:lnTo>
                  <a:lnTo>
                    <a:pt x="1271" y="339"/>
                  </a:lnTo>
                  <a:lnTo>
                    <a:pt x="1311" y="417"/>
                  </a:lnTo>
                  <a:lnTo>
                    <a:pt x="1341" y="501"/>
                  </a:lnTo>
                  <a:lnTo>
                    <a:pt x="1359" y="590"/>
                  </a:lnTo>
                  <a:lnTo>
                    <a:pt x="1365" y="682"/>
                  </a:lnTo>
                  <a:lnTo>
                    <a:pt x="1359" y="776"/>
                  </a:lnTo>
                  <a:lnTo>
                    <a:pt x="1341" y="863"/>
                  </a:lnTo>
                  <a:lnTo>
                    <a:pt x="1311" y="947"/>
                  </a:lnTo>
                  <a:lnTo>
                    <a:pt x="1271" y="1027"/>
                  </a:lnTo>
                  <a:lnTo>
                    <a:pt x="1221" y="1099"/>
                  </a:lnTo>
                  <a:lnTo>
                    <a:pt x="1164" y="1164"/>
                  </a:lnTo>
                  <a:lnTo>
                    <a:pt x="1100" y="1222"/>
                  </a:lnTo>
                  <a:lnTo>
                    <a:pt x="1026" y="1272"/>
                  </a:lnTo>
                  <a:lnTo>
                    <a:pt x="948" y="1312"/>
                  </a:lnTo>
                  <a:lnTo>
                    <a:pt x="863" y="1342"/>
                  </a:lnTo>
                  <a:lnTo>
                    <a:pt x="775" y="1360"/>
                  </a:lnTo>
                  <a:lnTo>
                    <a:pt x="681" y="1366"/>
                  </a:lnTo>
                  <a:lnTo>
                    <a:pt x="590" y="1360"/>
                  </a:lnTo>
                  <a:lnTo>
                    <a:pt x="500" y="1342"/>
                  </a:lnTo>
                  <a:lnTo>
                    <a:pt x="416" y="1312"/>
                  </a:lnTo>
                  <a:lnTo>
                    <a:pt x="339" y="1272"/>
                  </a:lnTo>
                  <a:lnTo>
                    <a:pt x="265" y="1222"/>
                  </a:lnTo>
                  <a:lnTo>
                    <a:pt x="199" y="1164"/>
                  </a:lnTo>
                  <a:lnTo>
                    <a:pt x="141" y="1099"/>
                  </a:lnTo>
                  <a:lnTo>
                    <a:pt x="93" y="1027"/>
                  </a:lnTo>
                  <a:lnTo>
                    <a:pt x="54" y="947"/>
                  </a:lnTo>
                  <a:lnTo>
                    <a:pt x="24" y="863"/>
                  </a:lnTo>
                  <a:lnTo>
                    <a:pt x="6" y="776"/>
                  </a:lnTo>
                  <a:lnTo>
                    <a:pt x="0" y="682"/>
                  </a:lnTo>
                  <a:lnTo>
                    <a:pt x="6" y="590"/>
                  </a:lnTo>
                  <a:lnTo>
                    <a:pt x="24" y="501"/>
                  </a:lnTo>
                  <a:lnTo>
                    <a:pt x="54" y="417"/>
                  </a:lnTo>
                  <a:lnTo>
                    <a:pt x="93" y="339"/>
                  </a:lnTo>
                  <a:lnTo>
                    <a:pt x="141" y="265"/>
                  </a:lnTo>
                  <a:lnTo>
                    <a:pt x="199" y="200"/>
                  </a:lnTo>
                  <a:lnTo>
                    <a:pt x="265" y="142"/>
                  </a:lnTo>
                  <a:lnTo>
                    <a:pt x="339" y="94"/>
                  </a:lnTo>
                  <a:lnTo>
                    <a:pt x="416" y="54"/>
                  </a:lnTo>
                  <a:lnTo>
                    <a:pt x="500" y="24"/>
                  </a:lnTo>
                  <a:lnTo>
                    <a:pt x="590" y="6"/>
                  </a:lnTo>
                  <a:lnTo>
                    <a:pt x="681"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8" name="Freeform 193">
              <a:extLst>
                <a:ext uri="{FF2B5EF4-FFF2-40B4-BE49-F238E27FC236}">
                  <a16:creationId xmlns:a16="http://schemas.microsoft.com/office/drawing/2014/main" id="{B77CA8F3-CD2F-410F-83B3-8B33E466B00E}"/>
                </a:ext>
              </a:extLst>
            </p:cNvPr>
            <p:cNvSpPr>
              <a:spLocks noEditPoints="1"/>
            </p:cNvSpPr>
            <p:nvPr/>
          </p:nvSpPr>
          <p:spPr bwMode="auto">
            <a:xfrm>
              <a:off x="9240838" y="4889501"/>
              <a:ext cx="1951038" cy="1084263"/>
            </a:xfrm>
            <a:custGeom>
              <a:avLst/>
              <a:gdLst>
                <a:gd name="T0" fmla="*/ 1120 w 2457"/>
                <a:gd name="T1" fmla="*/ 279 h 1365"/>
                <a:gd name="T2" fmla="*/ 912 w 2457"/>
                <a:gd name="T3" fmla="*/ 327 h 1365"/>
                <a:gd name="T4" fmla="*/ 725 w 2457"/>
                <a:gd name="T5" fmla="*/ 416 h 1365"/>
                <a:gd name="T6" fmla="*/ 562 w 2457"/>
                <a:gd name="T7" fmla="*/ 544 h 1365"/>
                <a:gd name="T8" fmla="*/ 430 w 2457"/>
                <a:gd name="T9" fmla="*/ 701 h 1365"/>
                <a:gd name="T10" fmla="*/ 334 w 2457"/>
                <a:gd name="T11" fmla="*/ 887 h 1365"/>
                <a:gd name="T12" fmla="*/ 283 w 2457"/>
                <a:gd name="T13" fmla="*/ 1092 h 1365"/>
                <a:gd name="T14" fmla="*/ 2154 w 2457"/>
                <a:gd name="T15" fmla="*/ 986 h 1365"/>
                <a:gd name="T16" fmla="*/ 2078 w 2457"/>
                <a:gd name="T17" fmla="*/ 791 h 1365"/>
                <a:gd name="T18" fmla="*/ 1965 w 2457"/>
                <a:gd name="T19" fmla="*/ 620 h 1365"/>
                <a:gd name="T20" fmla="*/ 1817 w 2457"/>
                <a:gd name="T21" fmla="*/ 476 h 1365"/>
                <a:gd name="T22" fmla="*/ 1642 w 2457"/>
                <a:gd name="T23" fmla="*/ 366 h 1365"/>
                <a:gd name="T24" fmla="*/ 1443 w 2457"/>
                <a:gd name="T25" fmla="*/ 297 h 1365"/>
                <a:gd name="T26" fmla="*/ 1227 w 2457"/>
                <a:gd name="T27" fmla="*/ 273 h 1365"/>
                <a:gd name="T28" fmla="*/ 1353 w 2457"/>
                <a:gd name="T29" fmla="*/ 6 h 1365"/>
                <a:gd name="T30" fmla="*/ 1592 w 2457"/>
                <a:gd name="T31" fmla="*/ 55 h 1365"/>
                <a:gd name="T32" fmla="*/ 1813 w 2457"/>
                <a:gd name="T33" fmla="*/ 147 h 1365"/>
                <a:gd name="T34" fmla="*/ 2009 w 2457"/>
                <a:gd name="T35" fmla="*/ 281 h 1365"/>
                <a:gd name="T36" fmla="*/ 2176 w 2457"/>
                <a:gd name="T37" fmla="*/ 446 h 1365"/>
                <a:gd name="T38" fmla="*/ 2308 w 2457"/>
                <a:gd name="T39" fmla="*/ 643 h 1365"/>
                <a:gd name="T40" fmla="*/ 2401 w 2457"/>
                <a:gd name="T41" fmla="*/ 863 h 1365"/>
                <a:gd name="T42" fmla="*/ 2451 w 2457"/>
                <a:gd name="T43" fmla="*/ 1102 h 1365"/>
                <a:gd name="T44" fmla="*/ 2453 w 2457"/>
                <a:gd name="T45" fmla="*/ 1265 h 1365"/>
                <a:gd name="T46" fmla="*/ 2417 w 2457"/>
                <a:gd name="T47" fmla="*/ 1325 h 1365"/>
                <a:gd name="T48" fmla="*/ 2357 w 2457"/>
                <a:gd name="T49" fmla="*/ 1361 h 1365"/>
                <a:gd name="T50" fmla="*/ 135 w 2457"/>
                <a:gd name="T51" fmla="*/ 1365 h 1365"/>
                <a:gd name="T52" fmla="*/ 67 w 2457"/>
                <a:gd name="T53" fmla="*/ 1347 h 1365"/>
                <a:gd name="T54" fmla="*/ 18 w 2457"/>
                <a:gd name="T55" fmla="*/ 1297 h 1365"/>
                <a:gd name="T56" fmla="*/ 0 w 2457"/>
                <a:gd name="T57" fmla="*/ 1228 h 1365"/>
                <a:gd name="T58" fmla="*/ 24 w 2457"/>
                <a:gd name="T59" fmla="*/ 980 h 1365"/>
                <a:gd name="T60" fmla="*/ 95 w 2457"/>
                <a:gd name="T61" fmla="*/ 751 h 1365"/>
                <a:gd name="T62" fmla="*/ 209 w 2457"/>
                <a:gd name="T63" fmla="*/ 542 h 1365"/>
                <a:gd name="T64" fmla="*/ 360 w 2457"/>
                <a:gd name="T65" fmla="*/ 360 h 1365"/>
                <a:gd name="T66" fmla="*/ 542 w 2457"/>
                <a:gd name="T67" fmla="*/ 209 h 1365"/>
                <a:gd name="T68" fmla="*/ 751 w 2457"/>
                <a:gd name="T69" fmla="*/ 95 h 1365"/>
                <a:gd name="T70" fmla="*/ 980 w 2457"/>
                <a:gd name="T71" fmla="*/ 24 h 1365"/>
                <a:gd name="T72" fmla="*/ 1227 w 2457"/>
                <a:gd name="T73"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57" h="1365">
                  <a:moveTo>
                    <a:pt x="1227" y="273"/>
                  </a:moveTo>
                  <a:lnTo>
                    <a:pt x="1120" y="279"/>
                  </a:lnTo>
                  <a:lnTo>
                    <a:pt x="1014" y="297"/>
                  </a:lnTo>
                  <a:lnTo>
                    <a:pt x="912" y="327"/>
                  </a:lnTo>
                  <a:lnTo>
                    <a:pt x="815" y="366"/>
                  </a:lnTo>
                  <a:lnTo>
                    <a:pt x="725" y="416"/>
                  </a:lnTo>
                  <a:lnTo>
                    <a:pt x="639" y="476"/>
                  </a:lnTo>
                  <a:lnTo>
                    <a:pt x="562" y="544"/>
                  </a:lnTo>
                  <a:lnTo>
                    <a:pt x="492" y="620"/>
                  </a:lnTo>
                  <a:lnTo>
                    <a:pt x="430" y="701"/>
                  </a:lnTo>
                  <a:lnTo>
                    <a:pt x="378" y="791"/>
                  </a:lnTo>
                  <a:lnTo>
                    <a:pt x="334" y="887"/>
                  </a:lnTo>
                  <a:lnTo>
                    <a:pt x="303" y="986"/>
                  </a:lnTo>
                  <a:lnTo>
                    <a:pt x="283" y="1092"/>
                  </a:lnTo>
                  <a:lnTo>
                    <a:pt x="2174" y="1092"/>
                  </a:lnTo>
                  <a:lnTo>
                    <a:pt x="2154" y="986"/>
                  </a:lnTo>
                  <a:lnTo>
                    <a:pt x="2120" y="887"/>
                  </a:lnTo>
                  <a:lnTo>
                    <a:pt x="2078" y="791"/>
                  </a:lnTo>
                  <a:lnTo>
                    <a:pt x="2027" y="701"/>
                  </a:lnTo>
                  <a:lnTo>
                    <a:pt x="1965" y="620"/>
                  </a:lnTo>
                  <a:lnTo>
                    <a:pt x="1895" y="544"/>
                  </a:lnTo>
                  <a:lnTo>
                    <a:pt x="1817" y="476"/>
                  </a:lnTo>
                  <a:lnTo>
                    <a:pt x="1732" y="416"/>
                  </a:lnTo>
                  <a:lnTo>
                    <a:pt x="1642" y="366"/>
                  </a:lnTo>
                  <a:lnTo>
                    <a:pt x="1544" y="327"/>
                  </a:lnTo>
                  <a:lnTo>
                    <a:pt x="1443" y="297"/>
                  </a:lnTo>
                  <a:lnTo>
                    <a:pt x="1337" y="279"/>
                  </a:lnTo>
                  <a:lnTo>
                    <a:pt x="1227" y="273"/>
                  </a:lnTo>
                  <a:close/>
                  <a:moveTo>
                    <a:pt x="1227" y="0"/>
                  </a:moveTo>
                  <a:lnTo>
                    <a:pt x="1353" y="6"/>
                  </a:lnTo>
                  <a:lnTo>
                    <a:pt x="1474" y="24"/>
                  </a:lnTo>
                  <a:lnTo>
                    <a:pt x="1592" y="55"/>
                  </a:lnTo>
                  <a:lnTo>
                    <a:pt x="1706" y="95"/>
                  </a:lnTo>
                  <a:lnTo>
                    <a:pt x="1813" y="147"/>
                  </a:lnTo>
                  <a:lnTo>
                    <a:pt x="1915" y="209"/>
                  </a:lnTo>
                  <a:lnTo>
                    <a:pt x="2009" y="281"/>
                  </a:lnTo>
                  <a:lnTo>
                    <a:pt x="2096" y="360"/>
                  </a:lnTo>
                  <a:lnTo>
                    <a:pt x="2176" y="446"/>
                  </a:lnTo>
                  <a:lnTo>
                    <a:pt x="2248" y="542"/>
                  </a:lnTo>
                  <a:lnTo>
                    <a:pt x="2308" y="643"/>
                  </a:lnTo>
                  <a:lnTo>
                    <a:pt x="2359" y="751"/>
                  </a:lnTo>
                  <a:lnTo>
                    <a:pt x="2401" y="863"/>
                  </a:lnTo>
                  <a:lnTo>
                    <a:pt x="2431" y="980"/>
                  </a:lnTo>
                  <a:lnTo>
                    <a:pt x="2451" y="1102"/>
                  </a:lnTo>
                  <a:lnTo>
                    <a:pt x="2457" y="1228"/>
                  </a:lnTo>
                  <a:lnTo>
                    <a:pt x="2453" y="1265"/>
                  </a:lnTo>
                  <a:lnTo>
                    <a:pt x="2439" y="1297"/>
                  </a:lnTo>
                  <a:lnTo>
                    <a:pt x="2417" y="1325"/>
                  </a:lnTo>
                  <a:lnTo>
                    <a:pt x="2389" y="1347"/>
                  </a:lnTo>
                  <a:lnTo>
                    <a:pt x="2357" y="1361"/>
                  </a:lnTo>
                  <a:lnTo>
                    <a:pt x="2320" y="1365"/>
                  </a:lnTo>
                  <a:lnTo>
                    <a:pt x="135" y="1365"/>
                  </a:lnTo>
                  <a:lnTo>
                    <a:pt x="99" y="1361"/>
                  </a:lnTo>
                  <a:lnTo>
                    <a:pt x="67" y="1347"/>
                  </a:lnTo>
                  <a:lnTo>
                    <a:pt x="39" y="1325"/>
                  </a:lnTo>
                  <a:lnTo>
                    <a:pt x="18" y="1297"/>
                  </a:lnTo>
                  <a:lnTo>
                    <a:pt x="4" y="1265"/>
                  </a:lnTo>
                  <a:lnTo>
                    <a:pt x="0" y="1228"/>
                  </a:lnTo>
                  <a:lnTo>
                    <a:pt x="6" y="1102"/>
                  </a:lnTo>
                  <a:lnTo>
                    <a:pt x="24" y="980"/>
                  </a:lnTo>
                  <a:lnTo>
                    <a:pt x="53" y="863"/>
                  </a:lnTo>
                  <a:lnTo>
                    <a:pt x="95" y="751"/>
                  </a:lnTo>
                  <a:lnTo>
                    <a:pt x="147" y="643"/>
                  </a:lnTo>
                  <a:lnTo>
                    <a:pt x="209" y="542"/>
                  </a:lnTo>
                  <a:lnTo>
                    <a:pt x="281" y="446"/>
                  </a:lnTo>
                  <a:lnTo>
                    <a:pt x="360" y="360"/>
                  </a:lnTo>
                  <a:lnTo>
                    <a:pt x="446" y="281"/>
                  </a:lnTo>
                  <a:lnTo>
                    <a:pt x="542" y="209"/>
                  </a:lnTo>
                  <a:lnTo>
                    <a:pt x="643" y="147"/>
                  </a:lnTo>
                  <a:lnTo>
                    <a:pt x="751" y="95"/>
                  </a:lnTo>
                  <a:lnTo>
                    <a:pt x="863" y="55"/>
                  </a:lnTo>
                  <a:lnTo>
                    <a:pt x="980" y="24"/>
                  </a:lnTo>
                  <a:lnTo>
                    <a:pt x="1102" y="6"/>
                  </a:lnTo>
                  <a:lnTo>
                    <a:pt x="122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79" name="Freeform 194">
              <a:extLst>
                <a:ext uri="{FF2B5EF4-FFF2-40B4-BE49-F238E27FC236}">
                  <a16:creationId xmlns:a16="http://schemas.microsoft.com/office/drawing/2014/main" id="{791B89EB-B46A-4393-8D56-1B8833B29962}"/>
                </a:ext>
              </a:extLst>
            </p:cNvPr>
            <p:cNvSpPr>
              <a:spLocks/>
            </p:cNvSpPr>
            <p:nvPr/>
          </p:nvSpPr>
          <p:spPr bwMode="auto">
            <a:xfrm>
              <a:off x="7072313" y="1854201"/>
              <a:ext cx="650875" cy="1952625"/>
            </a:xfrm>
            <a:custGeom>
              <a:avLst/>
              <a:gdLst>
                <a:gd name="T0" fmla="*/ 138 w 819"/>
                <a:gd name="T1" fmla="*/ 0 h 2460"/>
                <a:gd name="T2" fmla="*/ 684 w 819"/>
                <a:gd name="T3" fmla="*/ 0 h 2460"/>
                <a:gd name="T4" fmla="*/ 720 w 819"/>
                <a:gd name="T5" fmla="*/ 6 h 2460"/>
                <a:gd name="T6" fmla="*/ 754 w 819"/>
                <a:gd name="T7" fmla="*/ 20 h 2460"/>
                <a:gd name="T8" fmla="*/ 779 w 819"/>
                <a:gd name="T9" fmla="*/ 40 h 2460"/>
                <a:gd name="T10" fmla="*/ 801 w 819"/>
                <a:gd name="T11" fmla="*/ 68 h 2460"/>
                <a:gd name="T12" fmla="*/ 815 w 819"/>
                <a:gd name="T13" fmla="*/ 102 h 2460"/>
                <a:gd name="T14" fmla="*/ 819 w 819"/>
                <a:gd name="T15" fmla="*/ 138 h 2460"/>
                <a:gd name="T16" fmla="*/ 815 w 819"/>
                <a:gd name="T17" fmla="*/ 174 h 2460"/>
                <a:gd name="T18" fmla="*/ 801 w 819"/>
                <a:gd name="T19" fmla="*/ 206 h 2460"/>
                <a:gd name="T20" fmla="*/ 779 w 819"/>
                <a:gd name="T21" fmla="*/ 234 h 2460"/>
                <a:gd name="T22" fmla="*/ 754 w 819"/>
                <a:gd name="T23" fmla="*/ 256 h 2460"/>
                <a:gd name="T24" fmla="*/ 720 w 819"/>
                <a:gd name="T25" fmla="*/ 270 h 2460"/>
                <a:gd name="T26" fmla="*/ 684 w 819"/>
                <a:gd name="T27" fmla="*/ 274 h 2460"/>
                <a:gd name="T28" fmla="*/ 273 w 819"/>
                <a:gd name="T29" fmla="*/ 274 h 2460"/>
                <a:gd name="T30" fmla="*/ 273 w 819"/>
                <a:gd name="T31" fmla="*/ 2323 h 2460"/>
                <a:gd name="T32" fmla="*/ 269 w 819"/>
                <a:gd name="T33" fmla="*/ 2359 h 2460"/>
                <a:gd name="T34" fmla="*/ 255 w 819"/>
                <a:gd name="T35" fmla="*/ 2392 h 2460"/>
                <a:gd name="T36" fmla="*/ 233 w 819"/>
                <a:gd name="T37" fmla="*/ 2420 h 2460"/>
                <a:gd name="T38" fmla="*/ 205 w 819"/>
                <a:gd name="T39" fmla="*/ 2440 h 2460"/>
                <a:gd name="T40" fmla="*/ 174 w 819"/>
                <a:gd name="T41" fmla="*/ 2454 h 2460"/>
                <a:gd name="T42" fmla="*/ 138 w 819"/>
                <a:gd name="T43" fmla="*/ 2460 h 2460"/>
                <a:gd name="T44" fmla="*/ 102 w 819"/>
                <a:gd name="T45" fmla="*/ 2454 h 2460"/>
                <a:gd name="T46" fmla="*/ 68 w 819"/>
                <a:gd name="T47" fmla="*/ 2440 h 2460"/>
                <a:gd name="T48" fmla="*/ 40 w 819"/>
                <a:gd name="T49" fmla="*/ 2420 h 2460"/>
                <a:gd name="T50" fmla="*/ 20 w 819"/>
                <a:gd name="T51" fmla="*/ 2392 h 2460"/>
                <a:gd name="T52" fmla="*/ 6 w 819"/>
                <a:gd name="T53" fmla="*/ 2359 h 2460"/>
                <a:gd name="T54" fmla="*/ 0 w 819"/>
                <a:gd name="T55" fmla="*/ 2323 h 2460"/>
                <a:gd name="T56" fmla="*/ 0 w 819"/>
                <a:gd name="T57" fmla="*/ 138 h 2460"/>
                <a:gd name="T58" fmla="*/ 6 w 819"/>
                <a:gd name="T59" fmla="*/ 102 h 2460"/>
                <a:gd name="T60" fmla="*/ 20 w 819"/>
                <a:gd name="T61" fmla="*/ 68 h 2460"/>
                <a:gd name="T62" fmla="*/ 40 w 819"/>
                <a:gd name="T63" fmla="*/ 40 h 2460"/>
                <a:gd name="T64" fmla="*/ 68 w 819"/>
                <a:gd name="T65" fmla="*/ 20 h 2460"/>
                <a:gd name="T66" fmla="*/ 102 w 819"/>
                <a:gd name="T67" fmla="*/ 6 h 2460"/>
                <a:gd name="T68" fmla="*/ 138 w 819"/>
                <a:gd name="T69"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9" h="2460">
                  <a:moveTo>
                    <a:pt x="138" y="0"/>
                  </a:moveTo>
                  <a:lnTo>
                    <a:pt x="684" y="0"/>
                  </a:lnTo>
                  <a:lnTo>
                    <a:pt x="720" y="6"/>
                  </a:lnTo>
                  <a:lnTo>
                    <a:pt x="754" y="20"/>
                  </a:lnTo>
                  <a:lnTo>
                    <a:pt x="779" y="40"/>
                  </a:lnTo>
                  <a:lnTo>
                    <a:pt x="801" y="68"/>
                  </a:lnTo>
                  <a:lnTo>
                    <a:pt x="815" y="102"/>
                  </a:lnTo>
                  <a:lnTo>
                    <a:pt x="819" y="138"/>
                  </a:lnTo>
                  <a:lnTo>
                    <a:pt x="815" y="174"/>
                  </a:lnTo>
                  <a:lnTo>
                    <a:pt x="801" y="206"/>
                  </a:lnTo>
                  <a:lnTo>
                    <a:pt x="779" y="234"/>
                  </a:lnTo>
                  <a:lnTo>
                    <a:pt x="754" y="256"/>
                  </a:lnTo>
                  <a:lnTo>
                    <a:pt x="720" y="270"/>
                  </a:lnTo>
                  <a:lnTo>
                    <a:pt x="684" y="274"/>
                  </a:lnTo>
                  <a:lnTo>
                    <a:pt x="273" y="274"/>
                  </a:lnTo>
                  <a:lnTo>
                    <a:pt x="273" y="2323"/>
                  </a:lnTo>
                  <a:lnTo>
                    <a:pt x="269" y="2359"/>
                  </a:lnTo>
                  <a:lnTo>
                    <a:pt x="255" y="2392"/>
                  </a:lnTo>
                  <a:lnTo>
                    <a:pt x="233" y="2420"/>
                  </a:lnTo>
                  <a:lnTo>
                    <a:pt x="205" y="2440"/>
                  </a:lnTo>
                  <a:lnTo>
                    <a:pt x="174" y="2454"/>
                  </a:lnTo>
                  <a:lnTo>
                    <a:pt x="138" y="2460"/>
                  </a:lnTo>
                  <a:lnTo>
                    <a:pt x="102" y="2454"/>
                  </a:lnTo>
                  <a:lnTo>
                    <a:pt x="68" y="2440"/>
                  </a:lnTo>
                  <a:lnTo>
                    <a:pt x="40" y="2420"/>
                  </a:lnTo>
                  <a:lnTo>
                    <a:pt x="20" y="2392"/>
                  </a:lnTo>
                  <a:lnTo>
                    <a:pt x="6" y="2359"/>
                  </a:lnTo>
                  <a:lnTo>
                    <a:pt x="0" y="2323"/>
                  </a:lnTo>
                  <a:lnTo>
                    <a:pt x="0" y="138"/>
                  </a:lnTo>
                  <a:lnTo>
                    <a:pt x="6" y="102"/>
                  </a:lnTo>
                  <a:lnTo>
                    <a:pt x="20" y="68"/>
                  </a:lnTo>
                  <a:lnTo>
                    <a:pt x="40" y="40"/>
                  </a:lnTo>
                  <a:lnTo>
                    <a:pt x="68" y="20"/>
                  </a:lnTo>
                  <a:lnTo>
                    <a:pt x="102" y="6"/>
                  </a:lnTo>
                  <a:lnTo>
                    <a:pt x="138"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0" name="Freeform 195">
              <a:extLst>
                <a:ext uri="{FF2B5EF4-FFF2-40B4-BE49-F238E27FC236}">
                  <a16:creationId xmlns:a16="http://schemas.microsoft.com/office/drawing/2014/main" id="{AAFB3BE6-E378-4004-8F6B-05400E42B836}"/>
                </a:ext>
              </a:extLst>
            </p:cNvPr>
            <p:cNvSpPr>
              <a:spLocks/>
            </p:cNvSpPr>
            <p:nvPr/>
          </p:nvSpPr>
          <p:spPr bwMode="auto">
            <a:xfrm>
              <a:off x="9674225" y="1854201"/>
              <a:ext cx="650875" cy="1952625"/>
            </a:xfrm>
            <a:custGeom>
              <a:avLst/>
              <a:gdLst>
                <a:gd name="T0" fmla="*/ 135 w 819"/>
                <a:gd name="T1" fmla="*/ 0 h 2460"/>
                <a:gd name="T2" fmla="*/ 681 w 819"/>
                <a:gd name="T3" fmla="*/ 0 h 2460"/>
                <a:gd name="T4" fmla="*/ 719 w 819"/>
                <a:gd name="T5" fmla="*/ 6 h 2460"/>
                <a:gd name="T6" fmla="*/ 751 w 819"/>
                <a:gd name="T7" fmla="*/ 20 h 2460"/>
                <a:gd name="T8" fmla="*/ 779 w 819"/>
                <a:gd name="T9" fmla="*/ 40 h 2460"/>
                <a:gd name="T10" fmla="*/ 799 w 819"/>
                <a:gd name="T11" fmla="*/ 68 h 2460"/>
                <a:gd name="T12" fmla="*/ 813 w 819"/>
                <a:gd name="T13" fmla="*/ 102 h 2460"/>
                <a:gd name="T14" fmla="*/ 819 w 819"/>
                <a:gd name="T15" fmla="*/ 138 h 2460"/>
                <a:gd name="T16" fmla="*/ 819 w 819"/>
                <a:gd name="T17" fmla="*/ 2323 h 2460"/>
                <a:gd name="T18" fmla="*/ 813 w 819"/>
                <a:gd name="T19" fmla="*/ 2359 h 2460"/>
                <a:gd name="T20" fmla="*/ 801 w 819"/>
                <a:gd name="T21" fmla="*/ 2392 h 2460"/>
                <a:gd name="T22" fmla="*/ 779 w 819"/>
                <a:gd name="T23" fmla="*/ 2420 h 2460"/>
                <a:gd name="T24" fmla="*/ 751 w 819"/>
                <a:gd name="T25" fmla="*/ 2440 h 2460"/>
                <a:gd name="T26" fmla="*/ 719 w 819"/>
                <a:gd name="T27" fmla="*/ 2454 h 2460"/>
                <a:gd name="T28" fmla="*/ 681 w 819"/>
                <a:gd name="T29" fmla="*/ 2460 h 2460"/>
                <a:gd name="T30" fmla="*/ 645 w 819"/>
                <a:gd name="T31" fmla="*/ 2454 h 2460"/>
                <a:gd name="T32" fmla="*/ 614 w 819"/>
                <a:gd name="T33" fmla="*/ 2440 h 2460"/>
                <a:gd name="T34" fmla="*/ 586 w 819"/>
                <a:gd name="T35" fmla="*/ 2420 h 2460"/>
                <a:gd name="T36" fmla="*/ 564 w 819"/>
                <a:gd name="T37" fmla="*/ 2392 h 2460"/>
                <a:gd name="T38" fmla="*/ 550 w 819"/>
                <a:gd name="T39" fmla="*/ 2359 h 2460"/>
                <a:gd name="T40" fmla="*/ 546 w 819"/>
                <a:gd name="T41" fmla="*/ 2323 h 2460"/>
                <a:gd name="T42" fmla="*/ 546 w 819"/>
                <a:gd name="T43" fmla="*/ 274 h 2460"/>
                <a:gd name="T44" fmla="*/ 135 w 819"/>
                <a:gd name="T45" fmla="*/ 274 h 2460"/>
                <a:gd name="T46" fmla="*/ 99 w 819"/>
                <a:gd name="T47" fmla="*/ 270 h 2460"/>
                <a:gd name="T48" fmla="*/ 67 w 819"/>
                <a:gd name="T49" fmla="*/ 256 h 2460"/>
                <a:gd name="T50" fmla="*/ 40 w 819"/>
                <a:gd name="T51" fmla="*/ 234 h 2460"/>
                <a:gd name="T52" fmla="*/ 18 w 819"/>
                <a:gd name="T53" fmla="*/ 206 h 2460"/>
                <a:gd name="T54" fmla="*/ 4 w 819"/>
                <a:gd name="T55" fmla="*/ 174 h 2460"/>
                <a:gd name="T56" fmla="*/ 0 w 819"/>
                <a:gd name="T57" fmla="*/ 138 h 2460"/>
                <a:gd name="T58" fmla="*/ 4 w 819"/>
                <a:gd name="T59" fmla="*/ 102 h 2460"/>
                <a:gd name="T60" fmla="*/ 18 w 819"/>
                <a:gd name="T61" fmla="*/ 68 h 2460"/>
                <a:gd name="T62" fmla="*/ 40 w 819"/>
                <a:gd name="T63" fmla="*/ 40 h 2460"/>
                <a:gd name="T64" fmla="*/ 67 w 819"/>
                <a:gd name="T65" fmla="*/ 20 h 2460"/>
                <a:gd name="T66" fmla="*/ 99 w 819"/>
                <a:gd name="T67" fmla="*/ 6 h 2460"/>
                <a:gd name="T68" fmla="*/ 135 w 819"/>
                <a:gd name="T69"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9" h="2460">
                  <a:moveTo>
                    <a:pt x="135" y="0"/>
                  </a:moveTo>
                  <a:lnTo>
                    <a:pt x="681" y="0"/>
                  </a:lnTo>
                  <a:lnTo>
                    <a:pt x="719" y="6"/>
                  </a:lnTo>
                  <a:lnTo>
                    <a:pt x="751" y="20"/>
                  </a:lnTo>
                  <a:lnTo>
                    <a:pt x="779" y="40"/>
                  </a:lnTo>
                  <a:lnTo>
                    <a:pt x="799" y="68"/>
                  </a:lnTo>
                  <a:lnTo>
                    <a:pt x="813" y="102"/>
                  </a:lnTo>
                  <a:lnTo>
                    <a:pt x="819" y="138"/>
                  </a:lnTo>
                  <a:lnTo>
                    <a:pt x="819" y="2323"/>
                  </a:lnTo>
                  <a:lnTo>
                    <a:pt x="813" y="2359"/>
                  </a:lnTo>
                  <a:lnTo>
                    <a:pt x="801" y="2392"/>
                  </a:lnTo>
                  <a:lnTo>
                    <a:pt x="779" y="2420"/>
                  </a:lnTo>
                  <a:lnTo>
                    <a:pt x="751" y="2440"/>
                  </a:lnTo>
                  <a:lnTo>
                    <a:pt x="719" y="2454"/>
                  </a:lnTo>
                  <a:lnTo>
                    <a:pt x="681" y="2460"/>
                  </a:lnTo>
                  <a:lnTo>
                    <a:pt x="645" y="2454"/>
                  </a:lnTo>
                  <a:lnTo>
                    <a:pt x="614" y="2440"/>
                  </a:lnTo>
                  <a:lnTo>
                    <a:pt x="586" y="2420"/>
                  </a:lnTo>
                  <a:lnTo>
                    <a:pt x="564" y="2392"/>
                  </a:lnTo>
                  <a:lnTo>
                    <a:pt x="550" y="2359"/>
                  </a:lnTo>
                  <a:lnTo>
                    <a:pt x="546" y="2323"/>
                  </a:lnTo>
                  <a:lnTo>
                    <a:pt x="546" y="274"/>
                  </a:lnTo>
                  <a:lnTo>
                    <a:pt x="135" y="274"/>
                  </a:lnTo>
                  <a:lnTo>
                    <a:pt x="99" y="270"/>
                  </a:lnTo>
                  <a:lnTo>
                    <a:pt x="67" y="256"/>
                  </a:lnTo>
                  <a:lnTo>
                    <a:pt x="40" y="234"/>
                  </a:lnTo>
                  <a:lnTo>
                    <a:pt x="18" y="206"/>
                  </a:lnTo>
                  <a:lnTo>
                    <a:pt x="4" y="174"/>
                  </a:lnTo>
                  <a:lnTo>
                    <a:pt x="0" y="138"/>
                  </a:lnTo>
                  <a:lnTo>
                    <a:pt x="4" y="102"/>
                  </a:lnTo>
                  <a:lnTo>
                    <a:pt x="18" y="68"/>
                  </a:lnTo>
                  <a:lnTo>
                    <a:pt x="40" y="40"/>
                  </a:lnTo>
                  <a:lnTo>
                    <a:pt x="67" y="20"/>
                  </a:lnTo>
                  <a:lnTo>
                    <a:pt x="99" y="6"/>
                  </a:lnTo>
                  <a:lnTo>
                    <a:pt x="135"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81" name="Group 180">
            <a:extLst>
              <a:ext uri="{FF2B5EF4-FFF2-40B4-BE49-F238E27FC236}">
                <a16:creationId xmlns:a16="http://schemas.microsoft.com/office/drawing/2014/main" id="{A05D0537-2C00-4A96-8A93-439F7FD477A8}"/>
              </a:ext>
            </a:extLst>
          </p:cNvPr>
          <p:cNvGrpSpPr/>
          <p:nvPr/>
        </p:nvGrpSpPr>
        <p:grpSpPr>
          <a:xfrm>
            <a:off x="11199735" y="3771401"/>
            <a:ext cx="435119" cy="434321"/>
            <a:chOff x="7388226" y="71438"/>
            <a:chExt cx="5207000" cy="5197476"/>
          </a:xfrm>
          <a:solidFill>
            <a:schemeClr val="bg1"/>
          </a:solidFill>
        </p:grpSpPr>
        <p:sp>
          <p:nvSpPr>
            <p:cNvPr id="182" name="Freeform 213">
              <a:extLst>
                <a:ext uri="{FF2B5EF4-FFF2-40B4-BE49-F238E27FC236}">
                  <a16:creationId xmlns:a16="http://schemas.microsoft.com/office/drawing/2014/main" id="{EFB2052D-DF0E-4348-B169-AB68F72E3D58}"/>
                </a:ext>
              </a:extLst>
            </p:cNvPr>
            <p:cNvSpPr>
              <a:spLocks noEditPoints="1"/>
            </p:cNvSpPr>
            <p:nvPr/>
          </p:nvSpPr>
          <p:spPr bwMode="auto">
            <a:xfrm>
              <a:off x="7388226" y="2673351"/>
              <a:ext cx="1301750" cy="2168525"/>
            </a:xfrm>
            <a:custGeom>
              <a:avLst/>
              <a:gdLst>
                <a:gd name="T0" fmla="*/ 273 w 1640"/>
                <a:gd name="T1" fmla="*/ 2458 h 2731"/>
                <a:gd name="T2" fmla="*/ 874 w 1640"/>
                <a:gd name="T3" fmla="*/ 2404 h 2731"/>
                <a:gd name="T4" fmla="*/ 915 w 1640"/>
                <a:gd name="T5" fmla="*/ 2268 h 2731"/>
                <a:gd name="T6" fmla="*/ 967 w 1640"/>
                <a:gd name="T7" fmla="*/ 2097 h 2731"/>
                <a:gd name="T8" fmla="*/ 1025 w 1640"/>
                <a:gd name="T9" fmla="*/ 1900 h 2731"/>
                <a:gd name="T10" fmla="*/ 1087 w 1640"/>
                <a:gd name="T11" fmla="*/ 1684 h 2731"/>
                <a:gd name="T12" fmla="*/ 1149 w 1640"/>
                <a:gd name="T13" fmla="*/ 1457 h 2731"/>
                <a:gd name="T14" fmla="*/ 1209 w 1640"/>
                <a:gd name="T15" fmla="*/ 1224 h 2731"/>
                <a:gd name="T16" fmla="*/ 1265 w 1640"/>
                <a:gd name="T17" fmla="*/ 993 h 2731"/>
                <a:gd name="T18" fmla="*/ 1310 w 1640"/>
                <a:gd name="T19" fmla="*/ 773 h 2731"/>
                <a:gd name="T20" fmla="*/ 1346 w 1640"/>
                <a:gd name="T21" fmla="*/ 570 h 2731"/>
                <a:gd name="T22" fmla="*/ 1304 w 1640"/>
                <a:gd name="T23" fmla="*/ 454 h 2731"/>
                <a:gd name="T24" fmla="*/ 1157 w 1640"/>
                <a:gd name="T25" fmla="*/ 411 h 2731"/>
                <a:gd name="T26" fmla="*/ 969 w 1640"/>
                <a:gd name="T27" fmla="*/ 371 h 2731"/>
                <a:gd name="T28" fmla="*/ 750 w 1640"/>
                <a:gd name="T29" fmla="*/ 335 h 2731"/>
                <a:gd name="T30" fmla="*/ 515 w 1640"/>
                <a:gd name="T31" fmla="*/ 305 h 2731"/>
                <a:gd name="T32" fmla="*/ 273 w 1640"/>
                <a:gd name="T33" fmla="*/ 283 h 2731"/>
                <a:gd name="T34" fmla="*/ 197 w 1640"/>
                <a:gd name="T35" fmla="*/ 4 h 2731"/>
                <a:gd name="T36" fmla="*/ 333 w 1640"/>
                <a:gd name="T37" fmla="*/ 14 h 2731"/>
                <a:gd name="T38" fmla="*/ 503 w 1640"/>
                <a:gd name="T39" fmla="*/ 28 h 2731"/>
                <a:gd name="T40" fmla="*/ 690 w 1640"/>
                <a:gd name="T41" fmla="*/ 50 h 2731"/>
                <a:gd name="T42" fmla="*/ 890 w 1640"/>
                <a:gd name="T43" fmla="*/ 78 h 2731"/>
                <a:gd name="T44" fmla="*/ 1085 w 1640"/>
                <a:gd name="T45" fmla="*/ 114 h 2731"/>
                <a:gd name="T46" fmla="*/ 1269 w 1640"/>
                <a:gd name="T47" fmla="*/ 157 h 2731"/>
                <a:gd name="T48" fmla="*/ 1428 w 1640"/>
                <a:gd name="T49" fmla="*/ 211 h 2731"/>
                <a:gd name="T50" fmla="*/ 1552 w 1640"/>
                <a:gd name="T51" fmla="*/ 275 h 2731"/>
                <a:gd name="T52" fmla="*/ 1618 w 1640"/>
                <a:gd name="T53" fmla="*/ 333 h 2731"/>
                <a:gd name="T54" fmla="*/ 1640 w 1640"/>
                <a:gd name="T55" fmla="*/ 391 h 2731"/>
                <a:gd name="T56" fmla="*/ 1632 w 1640"/>
                <a:gd name="T57" fmla="*/ 502 h 2731"/>
                <a:gd name="T58" fmla="*/ 1606 w 1640"/>
                <a:gd name="T59" fmla="*/ 682 h 2731"/>
                <a:gd name="T60" fmla="*/ 1568 w 1640"/>
                <a:gd name="T61" fmla="*/ 877 h 2731"/>
                <a:gd name="T62" fmla="*/ 1524 w 1640"/>
                <a:gd name="T63" fmla="*/ 1084 h 2731"/>
                <a:gd name="T64" fmla="*/ 1472 w 1640"/>
                <a:gd name="T65" fmla="*/ 1298 h 2731"/>
                <a:gd name="T66" fmla="*/ 1418 w 1640"/>
                <a:gd name="T67" fmla="*/ 1511 h 2731"/>
                <a:gd name="T68" fmla="*/ 1362 w 1640"/>
                <a:gd name="T69" fmla="*/ 1722 h 2731"/>
                <a:gd name="T70" fmla="*/ 1304 w 1640"/>
                <a:gd name="T71" fmla="*/ 1922 h 2731"/>
                <a:gd name="T72" fmla="*/ 1251 w 1640"/>
                <a:gd name="T73" fmla="*/ 2107 h 2731"/>
                <a:gd name="T74" fmla="*/ 1201 w 1640"/>
                <a:gd name="T75" fmla="*/ 2272 h 2731"/>
                <a:gd name="T76" fmla="*/ 1157 w 1640"/>
                <a:gd name="T77" fmla="*/ 2414 h 2731"/>
                <a:gd name="T78" fmla="*/ 1123 w 1640"/>
                <a:gd name="T79" fmla="*/ 2526 h 2731"/>
                <a:gd name="T80" fmla="*/ 1097 w 1640"/>
                <a:gd name="T81" fmla="*/ 2601 h 2731"/>
                <a:gd name="T82" fmla="*/ 1087 w 1640"/>
                <a:gd name="T83" fmla="*/ 2637 h 2731"/>
                <a:gd name="T84" fmla="*/ 1049 w 1640"/>
                <a:gd name="T85" fmla="*/ 2695 h 2731"/>
                <a:gd name="T86" fmla="*/ 991 w 1640"/>
                <a:gd name="T87" fmla="*/ 2727 h 2731"/>
                <a:gd name="T88" fmla="*/ 138 w 1640"/>
                <a:gd name="T89" fmla="*/ 2731 h 2731"/>
                <a:gd name="T90" fmla="*/ 68 w 1640"/>
                <a:gd name="T91" fmla="*/ 2713 h 2731"/>
                <a:gd name="T92" fmla="*/ 18 w 1640"/>
                <a:gd name="T93" fmla="*/ 2663 h 2731"/>
                <a:gd name="T94" fmla="*/ 0 w 1640"/>
                <a:gd name="T95" fmla="*/ 2595 h 2731"/>
                <a:gd name="T96" fmla="*/ 6 w 1640"/>
                <a:gd name="T97" fmla="*/ 100 h 2731"/>
                <a:gd name="T98" fmla="*/ 44 w 1640"/>
                <a:gd name="T99" fmla="*/ 38 h 2731"/>
                <a:gd name="T100" fmla="*/ 108 w 1640"/>
                <a:gd name="T101" fmla="*/ 4 h 2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40" h="2731">
                  <a:moveTo>
                    <a:pt x="273" y="283"/>
                  </a:moveTo>
                  <a:lnTo>
                    <a:pt x="273" y="2458"/>
                  </a:lnTo>
                  <a:lnTo>
                    <a:pt x="858" y="2458"/>
                  </a:lnTo>
                  <a:lnTo>
                    <a:pt x="874" y="2404"/>
                  </a:lnTo>
                  <a:lnTo>
                    <a:pt x="894" y="2340"/>
                  </a:lnTo>
                  <a:lnTo>
                    <a:pt x="915" y="2268"/>
                  </a:lnTo>
                  <a:lnTo>
                    <a:pt x="941" y="2187"/>
                  </a:lnTo>
                  <a:lnTo>
                    <a:pt x="967" y="2097"/>
                  </a:lnTo>
                  <a:lnTo>
                    <a:pt x="997" y="2001"/>
                  </a:lnTo>
                  <a:lnTo>
                    <a:pt x="1025" y="1900"/>
                  </a:lnTo>
                  <a:lnTo>
                    <a:pt x="1057" y="1794"/>
                  </a:lnTo>
                  <a:lnTo>
                    <a:pt x="1087" y="1684"/>
                  </a:lnTo>
                  <a:lnTo>
                    <a:pt x="1119" y="1571"/>
                  </a:lnTo>
                  <a:lnTo>
                    <a:pt x="1149" y="1457"/>
                  </a:lnTo>
                  <a:lnTo>
                    <a:pt x="1181" y="1340"/>
                  </a:lnTo>
                  <a:lnTo>
                    <a:pt x="1209" y="1224"/>
                  </a:lnTo>
                  <a:lnTo>
                    <a:pt x="1237" y="1108"/>
                  </a:lnTo>
                  <a:lnTo>
                    <a:pt x="1265" y="993"/>
                  </a:lnTo>
                  <a:lnTo>
                    <a:pt x="1288" y="881"/>
                  </a:lnTo>
                  <a:lnTo>
                    <a:pt x="1310" y="773"/>
                  </a:lnTo>
                  <a:lnTo>
                    <a:pt x="1330" y="668"/>
                  </a:lnTo>
                  <a:lnTo>
                    <a:pt x="1346" y="570"/>
                  </a:lnTo>
                  <a:lnTo>
                    <a:pt x="1358" y="476"/>
                  </a:lnTo>
                  <a:lnTo>
                    <a:pt x="1304" y="454"/>
                  </a:lnTo>
                  <a:lnTo>
                    <a:pt x="1237" y="433"/>
                  </a:lnTo>
                  <a:lnTo>
                    <a:pt x="1157" y="411"/>
                  </a:lnTo>
                  <a:lnTo>
                    <a:pt x="1067" y="391"/>
                  </a:lnTo>
                  <a:lnTo>
                    <a:pt x="969" y="371"/>
                  </a:lnTo>
                  <a:lnTo>
                    <a:pt x="862" y="353"/>
                  </a:lnTo>
                  <a:lnTo>
                    <a:pt x="750" y="335"/>
                  </a:lnTo>
                  <a:lnTo>
                    <a:pt x="634" y="319"/>
                  </a:lnTo>
                  <a:lnTo>
                    <a:pt x="515" y="305"/>
                  </a:lnTo>
                  <a:lnTo>
                    <a:pt x="393" y="293"/>
                  </a:lnTo>
                  <a:lnTo>
                    <a:pt x="273" y="283"/>
                  </a:lnTo>
                  <a:close/>
                  <a:moveTo>
                    <a:pt x="146" y="0"/>
                  </a:moveTo>
                  <a:lnTo>
                    <a:pt x="197" y="4"/>
                  </a:lnTo>
                  <a:lnTo>
                    <a:pt x="261" y="8"/>
                  </a:lnTo>
                  <a:lnTo>
                    <a:pt x="333" y="14"/>
                  </a:lnTo>
                  <a:lnTo>
                    <a:pt x="415" y="20"/>
                  </a:lnTo>
                  <a:lnTo>
                    <a:pt x="503" y="28"/>
                  </a:lnTo>
                  <a:lnTo>
                    <a:pt x="594" y="38"/>
                  </a:lnTo>
                  <a:lnTo>
                    <a:pt x="690" y="50"/>
                  </a:lnTo>
                  <a:lnTo>
                    <a:pt x="790" y="64"/>
                  </a:lnTo>
                  <a:lnTo>
                    <a:pt x="890" y="78"/>
                  </a:lnTo>
                  <a:lnTo>
                    <a:pt x="987" y="96"/>
                  </a:lnTo>
                  <a:lnTo>
                    <a:pt x="1085" y="114"/>
                  </a:lnTo>
                  <a:lnTo>
                    <a:pt x="1179" y="136"/>
                  </a:lnTo>
                  <a:lnTo>
                    <a:pt x="1269" y="157"/>
                  </a:lnTo>
                  <a:lnTo>
                    <a:pt x="1352" y="183"/>
                  </a:lnTo>
                  <a:lnTo>
                    <a:pt x="1428" y="211"/>
                  </a:lnTo>
                  <a:lnTo>
                    <a:pt x="1496" y="241"/>
                  </a:lnTo>
                  <a:lnTo>
                    <a:pt x="1552" y="275"/>
                  </a:lnTo>
                  <a:lnTo>
                    <a:pt x="1598" y="311"/>
                  </a:lnTo>
                  <a:lnTo>
                    <a:pt x="1618" y="333"/>
                  </a:lnTo>
                  <a:lnTo>
                    <a:pt x="1632" y="361"/>
                  </a:lnTo>
                  <a:lnTo>
                    <a:pt x="1640" y="391"/>
                  </a:lnTo>
                  <a:lnTo>
                    <a:pt x="1640" y="421"/>
                  </a:lnTo>
                  <a:lnTo>
                    <a:pt x="1632" y="502"/>
                  </a:lnTo>
                  <a:lnTo>
                    <a:pt x="1620" y="590"/>
                  </a:lnTo>
                  <a:lnTo>
                    <a:pt x="1606" y="682"/>
                  </a:lnTo>
                  <a:lnTo>
                    <a:pt x="1588" y="777"/>
                  </a:lnTo>
                  <a:lnTo>
                    <a:pt x="1568" y="877"/>
                  </a:lnTo>
                  <a:lnTo>
                    <a:pt x="1548" y="981"/>
                  </a:lnTo>
                  <a:lnTo>
                    <a:pt x="1524" y="1084"/>
                  </a:lnTo>
                  <a:lnTo>
                    <a:pt x="1498" y="1190"/>
                  </a:lnTo>
                  <a:lnTo>
                    <a:pt x="1472" y="1298"/>
                  </a:lnTo>
                  <a:lnTo>
                    <a:pt x="1446" y="1405"/>
                  </a:lnTo>
                  <a:lnTo>
                    <a:pt x="1418" y="1511"/>
                  </a:lnTo>
                  <a:lnTo>
                    <a:pt x="1390" y="1617"/>
                  </a:lnTo>
                  <a:lnTo>
                    <a:pt x="1362" y="1722"/>
                  </a:lnTo>
                  <a:lnTo>
                    <a:pt x="1332" y="1824"/>
                  </a:lnTo>
                  <a:lnTo>
                    <a:pt x="1304" y="1922"/>
                  </a:lnTo>
                  <a:lnTo>
                    <a:pt x="1277" y="2017"/>
                  </a:lnTo>
                  <a:lnTo>
                    <a:pt x="1251" y="2107"/>
                  </a:lnTo>
                  <a:lnTo>
                    <a:pt x="1225" y="2193"/>
                  </a:lnTo>
                  <a:lnTo>
                    <a:pt x="1201" y="2272"/>
                  </a:lnTo>
                  <a:lnTo>
                    <a:pt x="1179" y="2348"/>
                  </a:lnTo>
                  <a:lnTo>
                    <a:pt x="1157" y="2414"/>
                  </a:lnTo>
                  <a:lnTo>
                    <a:pt x="1139" y="2474"/>
                  </a:lnTo>
                  <a:lnTo>
                    <a:pt x="1123" y="2526"/>
                  </a:lnTo>
                  <a:lnTo>
                    <a:pt x="1109" y="2567"/>
                  </a:lnTo>
                  <a:lnTo>
                    <a:pt x="1097" y="2601"/>
                  </a:lnTo>
                  <a:lnTo>
                    <a:pt x="1091" y="2625"/>
                  </a:lnTo>
                  <a:lnTo>
                    <a:pt x="1087" y="2637"/>
                  </a:lnTo>
                  <a:lnTo>
                    <a:pt x="1071" y="2669"/>
                  </a:lnTo>
                  <a:lnTo>
                    <a:pt x="1049" y="2695"/>
                  </a:lnTo>
                  <a:lnTo>
                    <a:pt x="1023" y="2715"/>
                  </a:lnTo>
                  <a:lnTo>
                    <a:pt x="991" y="2727"/>
                  </a:lnTo>
                  <a:lnTo>
                    <a:pt x="957" y="2731"/>
                  </a:lnTo>
                  <a:lnTo>
                    <a:pt x="138" y="2731"/>
                  </a:lnTo>
                  <a:lnTo>
                    <a:pt x="100" y="2727"/>
                  </a:lnTo>
                  <a:lnTo>
                    <a:pt x="68" y="2713"/>
                  </a:lnTo>
                  <a:lnTo>
                    <a:pt x="40" y="2691"/>
                  </a:lnTo>
                  <a:lnTo>
                    <a:pt x="18" y="2663"/>
                  </a:lnTo>
                  <a:lnTo>
                    <a:pt x="4" y="2631"/>
                  </a:lnTo>
                  <a:lnTo>
                    <a:pt x="0" y="2595"/>
                  </a:lnTo>
                  <a:lnTo>
                    <a:pt x="0" y="136"/>
                  </a:lnTo>
                  <a:lnTo>
                    <a:pt x="6" y="100"/>
                  </a:lnTo>
                  <a:lnTo>
                    <a:pt x="20" y="66"/>
                  </a:lnTo>
                  <a:lnTo>
                    <a:pt x="44" y="38"/>
                  </a:lnTo>
                  <a:lnTo>
                    <a:pt x="74" y="16"/>
                  </a:lnTo>
                  <a:lnTo>
                    <a:pt x="108" y="4"/>
                  </a:lnTo>
                  <a:lnTo>
                    <a:pt x="146"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3" name="Freeform 214">
              <a:extLst>
                <a:ext uri="{FF2B5EF4-FFF2-40B4-BE49-F238E27FC236}">
                  <a16:creationId xmlns:a16="http://schemas.microsoft.com/office/drawing/2014/main" id="{03449EE4-28BF-43EB-AF49-443F85D5A47E}"/>
                </a:ext>
              </a:extLst>
            </p:cNvPr>
            <p:cNvSpPr>
              <a:spLocks/>
            </p:cNvSpPr>
            <p:nvPr/>
          </p:nvSpPr>
          <p:spPr bwMode="auto">
            <a:xfrm>
              <a:off x="8148638" y="3857626"/>
              <a:ext cx="4446588" cy="1411288"/>
            </a:xfrm>
            <a:custGeom>
              <a:avLst/>
              <a:gdLst>
                <a:gd name="T0" fmla="*/ 4849 w 5603"/>
                <a:gd name="T1" fmla="*/ 2 h 1778"/>
                <a:gd name="T2" fmla="*/ 5033 w 5603"/>
                <a:gd name="T3" fmla="*/ 34 h 1778"/>
                <a:gd name="T4" fmla="*/ 5202 w 5603"/>
                <a:gd name="T5" fmla="*/ 102 h 1778"/>
                <a:gd name="T6" fmla="*/ 5354 w 5603"/>
                <a:gd name="T7" fmla="*/ 201 h 1778"/>
                <a:gd name="T8" fmla="*/ 5485 w 5603"/>
                <a:gd name="T9" fmla="*/ 335 h 1778"/>
                <a:gd name="T10" fmla="*/ 5589 w 5603"/>
                <a:gd name="T11" fmla="*/ 496 h 1778"/>
                <a:gd name="T12" fmla="*/ 5603 w 5603"/>
                <a:gd name="T13" fmla="*/ 568 h 1778"/>
                <a:gd name="T14" fmla="*/ 5577 w 5603"/>
                <a:gd name="T15" fmla="*/ 636 h 1778"/>
                <a:gd name="T16" fmla="*/ 5523 w 5603"/>
                <a:gd name="T17" fmla="*/ 682 h 1778"/>
                <a:gd name="T18" fmla="*/ 3882 w 5603"/>
                <a:gd name="T19" fmla="*/ 1421 h 1778"/>
                <a:gd name="T20" fmla="*/ 3634 w 5603"/>
                <a:gd name="T21" fmla="*/ 1519 h 1778"/>
                <a:gd name="T22" fmla="*/ 3423 w 5603"/>
                <a:gd name="T23" fmla="*/ 1601 h 1778"/>
                <a:gd name="T24" fmla="*/ 3239 w 5603"/>
                <a:gd name="T25" fmla="*/ 1666 h 1778"/>
                <a:gd name="T26" fmla="*/ 3082 w 5603"/>
                <a:gd name="T27" fmla="*/ 1716 h 1778"/>
                <a:gd name="T28" fmla="*/ 2942 w 5603"/>
                <a:gd name="T29" fmla="*/ 1750 h 1778"/>
                <a:gd name="T30" fmla="*/ 2819 w 5603"/>
                <a:gd name="T31" fmla="*/ 1772 h 1778"/>
                <a:gd name="T32" fmla="*/ 2705 w 5603"/>
                <a:gd name="T33" fmla="*/ 1778 h 1778"/>
                <a:gd name="T34" fmla="*/ 2553 w 5603"/>
                <a:gd name="T35" fmla="*/ 1766 h 1778"/>
                <a:gd name="T36" fmla="*/ 2402 w 5603"/>
                <a:gd name="T37" fmla="*/ 1732 h 1778"/>
                <a:gd name="T38" fmla="*/ 2232 w 5603"/>
                <a:gd name="T39" fmla="*/ 1676 h 1778"/>
                <a:gd name="T40" fmla="*/ 92 w 5603"/>
                <a:gd name="T41" fmla="*/ 961 h 1778"/>
                <a:gd name="T42" fmla="*/ 34 w 5603"/>
                <a:gd name="T43" fmla="*/ 921 h 1778"/>
                <a:gd name="T44" fmla="*/ 2 w 5603"/>
                <a:gd name="T45" fmla="*/ 859 h 1778"/>
                <a:gd name="T46" fmla="*/ 6 w 5603"/>
                <a:gd name="T47" fmla="*/ 787 h 1778"/>
                <a:gd name="T48" fmla="*/ 46 w 5603"/>
                <a:gd name="T49" fmla="*/ 728 h 1778"/>
                <a:gd name="T50" fmla="*/ 108 w 5603"/>
                <a:gd name="T51" fmla="*/ 698 h 1778"/>
                <a:gd name="T52" fmla="*/ 180 w 5603"/>
                <a:gd name="T53" fmla="*/ 702 h 1778"/>
                <a:gd name="T54" fmla="*/ 2286 w 5603"/>
                <a:gd name="T55" fmla="*/ 1405 h 1778"/>
                <a:gd name="T56" fmla="*/ 2390 w 5603"/>
                <a:gd name="T57" fmla="*/ 1443 h 1778"/>
                <a:gd name="T58" fmla="*/ 2484 w 5603"/>
                <a:gd name="T59" fmla="*/ 1473 h 1778"/>
                <a:gd name="T60" fmla="*/ 2571 w 5603"/>
                <a:gd name="T61" fmla="*/ 1493 h 1778"/>
                <a:gd name="T62" fmla="*/ 2657 w 5603"/>
                <a:gd name="T63" fmla="*/ 1503 h 1778"/>
                <a:gd name="T64" fmla="*/ 2749 w 5603"/>
                <a:gd name="T65" fmla="*/ 1503 h 1778"/>
                <a:gd name="T66" fmla="*/ 2851 w 5603"/>
                <a:gd name="T67" fmla="*/ 1491 h 1778"/>
                <a:gd name="T68" fmla="*/ 2964 w 5603"/>
                <a:gd name="T69" fmla="*/ 1465 h 1778"/>
                <a:gd name="T70" fmla="*/ 3098 w 5603"/>
                <a:gd name="T71" fmla="*/ 1427 h 1778"/>
                <a:gd name="T72" fmla="*/ 3253 w 5603"/>
                <a:gd name="T73" fmla="*/ 1373 h 1778"/>
                <a:gd name="T74" fmla="*/ 3437 w 5603"/>
                <a:gd name="T75" fmla="*/ 1304 h 1778"/>
                <a:gd name="T76" fmla="*/ 3654 w 5603"/>
                <a:gd name="T77" fmla="*/ 1218 h 1778"/>
                <a:gd name="T78" fmla="*/ 3910 w 5603"/>
                <a:gd name="T79" fmla="*/ 1114 h 1778"/>
                <a:gd name="T80" fmla="*/ 5212 w 5603"/>
                <a:gd name="T81" fmla="*/ 441 h 1778"/>
                <a:gd name="T82" fmla="*/ 5088 w 5603"/>
                <a:gd name="T83" fmla="*/ 351 h 1778"/>
                <a:gd name="T84" fmla="*/ 4945 w 5603"/>
                <a:gd name="T85" fmla="*/ 293 h 1778"/>
                <a:gd name="T86" fmla="*/ 4791 w 5603"/>
                <a:gd name="T87" fmla="*/ 273 h 1778"/>
                <a:gd name="T88" fmla="*/ 4634 w 5603"/>
                <a:gd name="T89" fmla="*/ 291 h 1778"/>
                <a:gd name="T90" fmla="*/ 3549 w 5603"/>
                <a:gd name="T91" fmla="*/ 558 h 1778"/>
                <a:gd name="T92" fmla="*/ 3483 w 5603"/>
                <a:gd name="T93" fmla="*/ 538 h 1778"/>
                <a:gd name="T94" fmla="*/ 3433 w 5603"/>
                <a:gd name="T95" fmla="*/ 488 h 1778"/>
                <a:gd name="T96" fmla="*/ 3415 w 5603"/>
                <a:gd name="T97" fmla="*/ 419 h 1778"/>
                <a:gd name="T98" fmla="*/ 3435 w 5603"/>
                <a:gd name="T99" fmla="*/ 351 h 1778"/>
                <a:gd name="T100" fmla="*/ 3485 w 5603"/>
                <a:gd name="T101" fmla="*/ 303 h 1778"/>
                <a:gd name="T102" fmla="*/ 4566 w 5603"/>
                <a:gd name="T103" fmla="*/ 28 h 1778"/>
                <a:gd name="T104" fmla="*/ 4755 w 5603"/>
                <a:gd name="T105" fmla="*/ 0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03" h="1778">
                  <a:moveTo>
                    <a:pt x="4755" y="0"/>
                  </a:moveTo>
                  <a:lnTo>
                    <a:pt x="4849" y="2"/>
                  </a:lnTo>
                  <a:lnTo>
                    <a:pt x="4943" y="12"/>
                  </a:lnTo>
                  <a:lnTo>
                    <a:pt x="5033" y="34"/>
                  </a:lnTo>
                  <a:lnTo>
                    <a:pt x="5118" y="62"/>
                  </a:lnTo>
                  <a:lnTo>
                    <a:pt x="5202" y="102"/>
                  </a:lnTo>
                  <a:lnTo>
                    <a:pt x="5280" y="148"/>
                  </a:lnTo>
                  <a:lnTo>
                    <a:pt x="5354" y="201"/>
                  </a:lnTo>
                  <a:lnTo>
                    <a:pt x="5424" y="265"/>
                  </a:lnTo>
                  <a:lnTo>
                    <a:pt x="5485" y="335"/>
                  </a:lnTo>
                  <a:lnTo>
                    <a:pt x="5541" y="413"/>
                  </a:lnTo>
                  <a:lnTo>
                    <a:pt x="5589" y="496"/>
                  </a:lnTo>
                  <a:lnTo>
                    <a:pt x="5599" y="530"/>
                  </a:lnTo>
                  <a:lnTo>
                    <a:pt x="5603" y="568"/>
                  </a:lnTo>
                  <a:lnTo>
                    <a:pt x="5595" y="604"/>
                  </a:lnTo>
                  <a:lnTo>
                    <a:pt x="5577" y="636"/>
                  </a:lnTo>
                  <a:lnTo>
                    <a:pt x="5553" y="662"/>
                  </a:lnTo>
                  <a:lnTo>
                    <a:pt x="5523" y="682"/>
                  </a:lnTo>
                  <a:lnTo>
                    <a:pt x="4019" y="1365"/>
                  </a:lnTo>
                  <a:lnTo>
                    <a:pt x="3882" y="1421"/>
                  </a:lnTo>
                  <a:lnTo>
                    <a:pt x="3754" y="1473"/>
                  </a:lnTo>
                  <a:lnTo>
                    <a:pt x="3634" y="1519"/>
                  </a:lnTo>
                  <a:lnTo>
                    <a:pt x="3525" y="1563"/>
                  </a:lnTo>
                  <a:lnTo>
                    <a:pt x="3423" y="1601"/>
                  </a:lnTo>
                  <a:lnTo>
                    <a:pt x="3327" y="1637"/>
                  </a:lnTo>
                  <a:lnTo>
                    <a:pt x="3239" y="1666"/>
                  </a:lnTo>
                  <a:lnTo>
                    <a:pt x="3158" y="1694"/>
                  </a:lnTo>
                  <a:lnTo>
                    <a:pt x="3082" y="1716"/>
                  </a:lnTo>
                  <a:lnTo>
                    <a:pt x="3010" y="1736"/>
                  </a:lnTo>
                  <a:lnTo>
                    <a:pt x="2942" y="1750"/>
                  </a:lnTo>
                  <a:lnTo>
                    <a:pt x="2878" y="1762"/>
                  </a:lnTo>
                  <a:lnTo>
                    <a:pt x="2819" y="1772"/>
                  </a:lnTo>
                  <a:lnTo>
                    <a:pt x="2761" y="1776"/>
                  </a:lnTo>
                  <a:lnTo>
                    <a:pt x="2705" y="1778"/>
                  </a:lnTo>
                  <a:lnTo>
                    <a:pt x="2629" y="1774"/>
                  </a:lnTo>
                  <a:lnTo>
                    <a:pt x="2553" y="1766"/>
                  </a:lnTo>
                  <a:lnTo>
                    <a:pt x="2480" y="1752"/>
                  </a:lnTo>
                  <a:lnTo>
                    <a:pt x="2402" y="1732"/>
                  </a:lnTo>
                  <a:lnTo>
                    <a:pt x="2320" y="1706"/>
                  </a:lnTo>
                  <a:lnTo>
                    <a:pt x="2232" y="1676"/>
                  </a:lnTo>
                  <a:lnTo>
                    <a:pt x="2139" y="1641"/>
                  </a:lnTo>
                  <a:lnTo>
                    <a:pt x="92" y="961"/>
                  </a:lnTo>
                  <a:lnTo>
                    <a:pt x="60" y="945"/>
                  </a:lnTo>
                  <a:lnTo>
                    <a:pt x="34" y="921"/>
                  </a:lnTo>
                  <a:lnTo>
                    <a:pt x="14" y="891"/>
                  </a:lnTo>
                  <a:lnTo>
                    <a:pt x="2" y="859"/>
                  </a:lnTo>
                  <a:lnTo>
                    <a:pt x="0" y="823"/>
                  </a:lnTo>
                  <a:lnTo>
                    <a:pt x="6" y="787"/>
                  </a:lnTo>
                  <a:lnTo>
                    <a:pt x="22" y="753"/>
                  </a:lnTo>
                  <a:lnTo>
                    <a:pt x="46" y="728"/>
                  </a:lnTo>
                  <a:lnTo>
                    <a:pt x="74" y="708"/>
                  </a:lnTo>
                  <a:lnTo>
                    <a:pt x="108" y="698"/>
                  </a:lnTo>
                  <a:lnTo>
                    <a:pt x="144" y="694"/>
                  </a:lnTo>
                  <a:lnTo>
                    <a:pt x="180" y="702"/>
                  </a:lnTo>
                  <a:lnTo>
                    <a:pt x="2228" y="1383"/>
                  </a:lnTo>
                  <a:lnTo>
                    <a:pt x="2286" y="1405"/>
                  </a:lnTo>
                  <a:lnTo>
                    <a:pt x="2340" y="1425"/>
                  </a:lnTo>
                  <a:lnTo>
                    <a:pt x="2390" y="1443"/>
                  </a:lnTo>
                  <a:lnTo>
                    <a:pt x="2438" y="1459"/>
                  </a:lnTo>
                  <a:lnTo>
                    <a:pt x="2484" y="1473"/>
                  </a:lnTo>
                  <a:lnTo>
                    <a:pt x="2527" y="1483"/>
                  </a:lnTo>
                  <a:lnTo>
                    <a:pt x="2571" y="1493"/>
                  </a:lnTo>
                  <a:lnTo>
                    <a:pt x="2613" y="1499"/>
                  </a:lnTo>
                  <a:lnTo>
                    <a:pt x="2657" y="1503"/>
                  </a:lnTo>
                  <a:lnTo>
                    <a:pt x="2703" y="1505"/>
                  </a:lnTo>
                  <a:lnTo>
                    <a:pt x="2749" y="1503"/>
                  </a:lnTo>
                  <a:lnTo>
                    <a:pt x="2799" y="1499"/>
                  </a:lnTo>
                  <a:lnTo>
                    <a:pt x="2851" y="1491"/>
                  </a:lnTo>
                  <a:lnTo>
                    <a:pt x="2904" y="1479"/>
                  </a:lnTo>
                  <a:lnTo>
                    <a:pt x="2964" y="1465"/>
                  </a:lnTo>
                  <a:lnTo>
                    <a:pt x="3028" y="1447"/>
                  </a:lnTo>
                  <a:lnTo>
                    <a:pt x="3098" y="1427"/>
                  </a:lnTo>
                  <a:lnTo>
                    <a:pt x="3172" y="1401"/>
                  </a:lnTo>
                  <a:lnTo>
                    <a:pt x="3253" y="1373"/>
                  </a:lnTo>
                  <a:lnTo>
                    <a:pt x="3341" y="1342"/>
                  </a:lnTo>
                  <a:lnTo>
                    <a:pt x="3437" y="1304"/>
                  </a:lnTo>
                  <a:lnTo>
                    <a:pt x="3543" y="1264"/>
                  </a:lnTo>
                  <a:lnTo>
                    <a:pt x="3654" y="1218"/>
                  </a:lnTo>
                  <a:lnTo>
                    <a:pt x="3778" y="1168"/>
                  </a:lnTo>
                  <a:lnTo>
                    <a:pt x="3910" y="1114"/>
                  </a:lnTo>
                  <a:lnTo>
                    <a:pt x="5266" y="498"/>
                  </a:lnTo>
                  <a:lnTo>
                    <a:pt x="5212" y="441"/>
                  </a:lnTo>
                  <a:lnTo>
                    <a:pt x="5152" y="393"/>
                  </a:lnTo>
                  <a:lnTo>
                    <a:pt x="5088" y="351"/>
                  </a:lnTo>
                  <a:lnTo>
                    <a:pt x="5019" y="317"/>
                  </a:lnTo>
                  <a:lnTo>
                    <a:pt x="4945" y="293"/>
                  </a:lnTo>
                  <a:lnTo>
                    <a:pt x="4869" y="279"/>
                  </a:lnTo>
                  <a:lnTo>
                    <a:pt x="4791" y="273"/>
                  </a:lnTo>
                  <a:lnTo>
                    <a:pt x="4711" y="277"/>
                  </a:lnTo>
                  <a:lnTo>
                    <a:pt x="4634" y="291"/>
                  </a:lnTo>
                  <a:lnTo>
                    <a:pt x="3587" y="554"/>
                  </a:lnTo>
                  <a:lnTo>
                    <a:pt x="3549" y="558"/>
                  </a:lnTo>
                  <a:lnTo>
                    <a:pt x="3515" y="552"/>
                  </a:lnTo>
                  <a:lnTo>
                    <a:pt x="3483" y="538"/>
                  </a:lnTo>
                  <a:lnTo>
                    <a:pt x="3455" y="516"/>
                  </a:lnTo>
                  <a:lnTo>
                    <a:pt x="3433" y="488"/>
                  </a:lnTo>
                  <a:lnTo>
                    <a:pt x="3421" y="454"/>
                  </a:lnTo>
                  <a:lnTo>
                    <a:pt x="3415" y="419"/>
                  </a:lnTo>
                  <a:lnTo>
                    <a:pt x="3421" y="383"/>
                  </a:lnTo>
                  <a:lnTo>
                    <a:pt x="3435" y="351"/>
                  </a:lnTo>
                  <a:lnTo>
                    <a:pt x="3457" y="323"/>
                  </a:lnTo>
                  <a:lnTo>
                    <a:pt x="3485" y="303"/>
                  </a:lnTo>
                  <a:lnTo>
                    <a:pt x="3519" y="289"/>
                  </a:lnTo>
                  <a:lnTo>
                    <a:pt x="4566" y="28"/>
                  </a:lnTo>
                  <a:lnTo>
                    <a:pt x="4662" y="8"/>
                  </a:lnTo>
                  <a:lnTo>
                    <a:pt x="4755"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4" name="Freeform 215">
              <a:extLst>
                <a:ext uri="{FF2B5EF4-FFF2-40B4-BE49-F238E27FC236}">
                  <a16:creationId xmlns:a16="http://schemas.microsoft.com/office/drawing/2014/main" id="{B6AE5D81-3C0B-4DF2-B619-26BC046B4999}"/>
                </a:ext>
              </a:extLst>
            </p:cNvPr>
            <p:cNvSpPr>
              <a:spLocks/>
            </p:cNvSpPr>
            <p:nvPr/>
          </p:nvSpPr>
          <p:spPr bwMode="auto">
            <a:xfrm>
              <a:off x="8472488" y="3108326"/>
              <a:ext cx="2603500" cy="1284288"/>
            </a:xfrm>
            <a:custGeom>
              <a:avLst/>
              <a:gdLst>
                <a:gd name="T0" fmla="*/ 166 w 3279"/>
                <a:gd name="T1" fmla="*/ 4 h 1619"/>
                <a:gd name="T2" fmla="*/ 2727 w 3279"/>
                <a:gd name="T3" fmla="*/ 578 h 1619"/>
                <a:gd name="T4" fmla="*/ 2900 w 3279"/>
                <a:gd name="T5" fmla="*/ 648 h 1619"/>
                <a:gd name="T6" fmla="*/ 3040 w 3279"/>
                <a:gd name="T7" fmla="*/ 740 h 1619"/>
                <a:gd name="T8" fmla="*/ 3148 w 3279"/>
                <a:gd name="T9" fmla="*/ 849 h 1619"/>
                <a:gd name="T10" fmla="*/ 3221 w 3279"/>
                <a:gd name="T11" fmla="*/ 983 h 1619"/>
                <a:gd name="T12" fmla="*/ 3265 w 3279"/>
                <a:gd name="T13" fmla="*/ 1140 h 1619"/>
                <a:gd name="T14" fmla="*/ 3279 w 3279"/>
                <a:gd name="T15" fmla="*/ 1322 h 1619"/>
                <a:gd name="T16" fmla="*/ 3275 w 3279"/>
                <a:gd name="T17" fmla="*/ 1401 h 1619"/>
                <a:gd name="T18" fmla="*/ 3239 w 3279"/>
                <a:gd name="T19" fmla="*/ 1463 h 1619"/>
                <a:gd name="T20" fmla="*/ 3178 w 3279"/>
                <a:gd name="T21" fmla="*/ 1499 h 1619"/>
                <a:gd name="T22" fmla="*/ 2733 w 3279"/>
                <a:gd name="T23" fmla="*/ 1605 h 1619"/>
                <a:gd name="T24" fmla="*/ 2577 w 3279"/>
                <a:gd name="T25" fmla="*/ 1619 h 1619"/>
                <a:gd name="T26" fmla="*/ 2390 w 3279"/>
                <a:gd name="T27" fmla="*/ 1601 h 1619"/>
                <a:gd name="T28" fmla="*/ 1169 w 3279"/>
                <a:gd name="T29" fmla="*/ 1352 h 1619"/>
                <a:gd name="T30" fmla="*/ 1117 w 3279"/>
                <a:gd name="T31" fmla="*/ 1306 h 1619"/>
                <a:gd name="T32" fmla="*/ 1093 w 3279"/>
                <a:gd name="T33" fmla="*/ 1238 h 1619"/>
                <a:gd name="T34" fmla="*/ 1109 w 3279"/>
                <a:gd name="T35" fmla="*/ 1168 h 1619"/>
                <a:gd name="T36" fmla="*/ 1155 w 3279"/>
                <a:gd name="T37" fmla="*/ 1114 h 1619"/>
                <a:gd name="T38" fmla="*/ 1221 w 3279"/>
                <a:gd name="T39" fmla="*/ 1093 h 1619"/>
                <a:gd name="T40" fmla="*/ 2444 w 3279"/>
                <a:gd name="T41" fmla="*/ 1332 h 1619"/>
                <a:gd name="T42" fmla="*/ 2593 w 3279"/>
                <a:gd name="T43" fmla="*/ 1346 h 1619"/>
                <a:gd name="T44" fmla="*/ 2743 w 3279"/>
                <a:gd name="T45" fmla="*/ 1326 h 1619"/>
                <a:gd name="T46" fmla="*/ 2996 w 3279"/>
                <a:gd name="T47" fmla="*/ 1188 h 1619"/>
                <a:gd name="T48" fmla="*/ 2960 w 3279"/>
                <a:gd name="T49" fmla="*/ 1069 h 1619"/>
                <a:gd name="T50" fmla="*/ 2892 w 3279"/>
                <a:gd name="T51" fmla="*/ 973 h 1619"/>
                <a:gd name="T52" fmla="*/ 2789 w 3279"/>
                <a:gd name="T53" fmla="*/ 897 h 1619"/>
                <a:gd name="T54" fmla="*/ 2649 w 3279"/>
                <a:gd name="T55" fmla="*/ 839 h 1619"/>
                <a:gd name="T56" fmla="*/ 108 w 3279"/>
                <a:gd name="T57" fmla="*/ 269 h 1619"/>
                <a:gd name="T58" fmla="*/ 44 w 3279"/>
                <a:gd name="T59" fmla="*/ 237 h 1619"/>
                <a:gd name="T60" fmla="*/ 6 w 3279"/>
                <a:gd name="T61" fmla="*/ 178 h 1619"/>
                <a:gd name="T62" fmla="*/ 4 w 3279"/>
                <a:gd name="T63" fmla="*/ 108 h 1619"/>
                <a:gd name="T64" fmla="*/ 36 w 3279"/>
                <a:gd name="T65" fmla="*/ 44 h 1619"/>
                <a:gd name="T66" fmla="*/ 96 w 3279"/>
                <a:gd name="T67" fmla="*/ 6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79" h="1619">
                  <a:moveTo>
                    <a:pt x="130" y="0"/>
                  </a:moveTo>
                  <a:lnTo>
                    <a:pt x="166" y="4"/>
                  </a:lnTo>
                  <a:lnTo>
                    <a:pt x="2627" y="550"/>
                  </a:lnTo>
                  <a:lnTo>
                    <a:pt x="2727" y="578"/>
                  </a:lnTo>
                  <a:lnTo>
                    <a:pt x="2819" y="610"/>
                  </a:lnTo>
                  <a:lnTo>
                    <a:pt x="2900" y="648"/>
                  </a:lnTo>
                  <a:lnTo>
                    <a:pt x="2974" y="692"/>
                  </a:lnTo>
                  <a:lnTo>
                    <a:pt x="3040" y="740"/>
                  </a:lnTo>
                  <a:lnTo>
                    <a:pt x="3098" y="792"/>
                  </a:lnTo>
                  <a:lnTo>
                    <a:pt x="3148" y="849"/>
                  </a:lnTo>
                  <a:lnTo>
                    <a:pt x="3188" y="915"/>
                  </a:lnTo>
                  <a:lnTo>
                    <a:pt x="3221" y="983"/>
                  </a:lnTo>
                  <a:lnTo>
                    <a:pt x="3247" y="1059"/>
                  </a:lnTo>
                  <a:lnTo>
                    <a:pt x="3265" y="1140"/>
                  </a:lnTo>
                  <a:lnTo>
                    <a:pt x="3277" y="1228"/>
                  </a:lnTo>
                  <a:lnTo>
                    <a:pt x="3279" y="1322"/>
                  </a:lnTo>
                  <a:lnTo>
                    <a:pt x="3279" y="1366"/>
                  </a:lnTo>
                  <a:lnTo>
                    <a:pt x="3275" y="1401"/>
                  </a:lnTo>
                  <a:lnTo>
                    <a:pt x="3261" y="1435"/>
                  </a:lnTo>
                  <a:lnTo>
                    <a:pt x="3239" y="1463"/>
                  </a:lnTo>
                  <a:lnTo>
                    <a:pt x="3211" y="1485"/>
                  </a:lnTo>
                  <a:lnTo>
                    <a:pt x="3178" y="1499"/>
                  </a:lnTo>
                  <a:lnTo>
                    <a:pt x="2809" y="1591"/>
                  </a:lnTo>
                  <a:lnTo>
                    <a:pt x="2733" y="1605"/>
                  </a:lnTo>
                  <a:lnTo>
                    <a:pt x="2655" y="1615"/>
                  </a:lnTo>
                  <a:lnTo>
                    <a:pt x="2577" y="1619"/>
                  </a:lnTo>
                  <a:lnTo>
                    <a:pt x="2483" y="1615"/>
                  </a:lnTo>
                  <a:lnTo>
                    <a:pt x="2390" y="1601"/>
                  </a:lnTo>
                  <a:lnTo>
                    <a:pt x="1203" y="1364"/>
                  </a:lnTo>
                  <a:lnTo>
                    <a:pt x="1169" y="1352"/>
                  </a:lnTo>
                  <a:lnTo>
                    <a:pt x="1139" y="1332"/>
                  </a:lnTo>
                  <a:lnTo>
                    <a:pt x="1117" y="1306"/>
                  </a:lnTo>
                  <a:lnTo>
                    <a:pt x="1101" y="1274"/>
                  </a:lnTo>
                  <a:lnTo>
                    <a:pt x="1093" y="1238"/>
                  </a:lnTo>
                  <a:lnTo>
                    <a:pt x="1097" y="1202"/>
                  </a:lnTo>
                  <a:lnTo>
                    <a:pt x="1109" y="1168"/>
                  </a:lnTo>
                  <a:lnTo>
                    <a:pt x="1127" y="1138"/>
                  </a:lnTo>
                  <a:lnTo>
                    <a:pt x="1155" y="1114"/>
                  </a:lnTo>
                  <a:lnTo>
                    <a:pt x="1185" y="1100"/>
                  </a:lnTo>
                  <a:lnTo>
                    <a:pt x="1221" y="1093"/>
                  </a:lnTo>
                  <a:lnTo>
                    <a:pt x="1257" y="1095"/>
                  </a:lnTo>
                  <a:lnTo>
                    <a:pt x="2444" y="1332"/>
                  </a:lnTo>
                  <a:lnTo>
                    <a:pt x="2517" y="1344"/>
                  </a:lnTo>
                  <a:lnTo>
                    <a:pt x="2593" y="1346"/>
                  </a:lnTo>
                  <a:lnTo>
                    <a:pt x="2669" y="1340"/>
                  </a:lnTo>
                  <a:lnTo>
                    <a:pt x="2743" y="1326"/>
                  </a:lnTo>
                  <a:lnTo>
                    <a:pt x="3004" y="1260"/>
                  </a:lnTo>
                  <a:lnTo>
                    <a:pt x="2996" y="1188"/>
                  </a:lnTo>
                  <a:lnTo>
                    <a:pt x="2982" y="1124"/>
                  </a:lnTo>
                  <a:lnTo>
                    <a:pt x="2960" y="1069"/>
                  </a:lnTo>
                  <a:lnTo>
                    <a:pt x="2930" y="1017"/>
                  </a:lnTo>
                  <a:lnTo>
                    <a:pt x="2892" y="973"/>
                  </a:lnTo>
                  <a:lnTo>
                    <a:pt x="2844" y="933"/>
                  </a:lnTo>
                  <a:lnTo>
                    <a:pt x="2789" y="897"/>
                  </a:lnTo>
                  <a:lnTo>
                    <a:pt x="2725" y="867"/>
                  </a:lnTo>
                  <a:lnTo>
                    <a:pt x="2649" y="839"/>
                  </a:lnTo>
                  <a:lnTo>
                    <a:pt x="2563" y="815"/>
                  </a:lnTo>
                  <a:lnTo>
                    <a:pt x="108" y="269"/>
                  </a:lnTo>
                  <a:lnTo>
                    <a:pt x="72" y="257"/>
                  </a:lnTo>
                  <a:lnTo>
                    <a:pt x="44" y="237"/>
                  </a:lnTo>
                  <a:lnTo>
                    <a:pt x="22" y="209"/>
                  </a:lnTo>
                  <a:lnTo>
                    <a:pt x="6" y="178"/>
                  </a:lnTo>
                  <a:lnTo>
                    <a:pt x="0" y="144"/>
                  </a:lnTo>
                  <a:lnTo>
                    <a:pt x="4" y="108"/>
                  </a:lnTo>
                  <a:lnTo>
                    <a:pt x="16" y="72"/>
                  </a:lnTo>
                  <a:lnTo>
                    <a:pt x="36" y="44"/>
                  </a:lnTo>
                  <a:lnTo>
                    <a:pt x="64" y="22"/>
                  </a:lnTo>
                  <a:lnTo>
                    <a:pt x="96" y="6"/>
                  </a:lnTo>
                  <a:lnTo>
                    <a:pt x="130"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5" name="Freeform 216">
              <a:extLst>
                <a:ext uri="{FF2B5EF4-FFF2-40B4-BE49-F238E27FC236}">
                  <a16:creationId xmlns:a16="http://schemas.microsoft.com/office/drawing/2014/main" id="{E9CAA6F2-37F2-4664-81FD-7EDDB27A6476}"/>
                </a:ext>
              </a:extLst>
            </p:cNvPr>
            <p:cNvSpPr>
              <a:spLocks/>
            </p:cNvSpPr>
            <p:nvPr/>
          </p:nvSpPr>
          <p:spPr bwMode="auto">
            <a:xfrm>
              <a:off x="8799513" y="1806576"/>
              <a:ext cx="3578225" cy="2284413"/>
            </a:xfrm>
            <a:custGeom>
              <a:avLst/>
              <a:gdLst>
                <a:gd name="T0" fmla="*/ 3311 w 4510"/>
                <a:gd name="T1" fmla="*/ 4 h 2876"/>
                <a:gd name="T2" fmla="*/ 3387 w 4510"/>
                <a:gd name="T3" fmla="*/ 53 h 2876"/>
                <a:gd name="T4" fmla="*/ 3431 w 4510"/>
                <a:gd name="T5" fmla="*/ 109 h 2876"/>
                <a:gd name="T6" fmla="*/ 3522 w 4510"/>
                <a:gd name="T7" fmla="*/ 237 h 2876"/>
                <a:gd name="T8" fmla="*/ 3650 w 4510"/>
                <a:gd name="T9" fmla="*/ 420 h 2876"/>
                <a:gd name="T10" fmla="*/ 3802 w 4510"/>
                <a:gd name="T11" fmla="*/ 651 h 2876"/>
                <a:gd name="T12" fmla="*/ 3965 w 4510"/>
                <a:gd name="T13" fmla="*/ 915 h 2876"/>
                <a:gd name="T14" fmla="*/ 4127 w 4510"/>
                <a:gd name="T15" fmla="*/ 1200 h 2876"/>
                <a:gd name="T16" fmla="*/ 4276 w 4510"/>
                <a:gd name="T17" fmla="*/ 1495 h 2876"/>
                <a:gd name="T18" fmla="*/ 4396 w 4510"/>
                <a:gd name="T19" fmla="*/ 1788 h 2876"/>
                <a:gd name="T20" fmla="*/ 4480 w 4510"/>
                <a:gd name="T21" fmla="*/ 2067 h 2876"/>
                <a:gd name="T22" fmla="*/ 4510 w 4510"/>
                <a:gd name="T23" fmla="*/ 2322 h 2876"/>
                <a:gd name="T24" fmla="*/ 4460 w 4510"/>
                <a:gd name="T25" fmla="*/ 2768 h 2876"/>
                <a:gd name="T26" fmla="*/ 4398 w 4510"/>
                <a:gd name="T27" fmla="*/ 2856 h 2876"/>
                <a:gd name="T28" fmla="*/ 4312 w 4510"/>
                <a:gd name="T29" fmla="*/ 2876 h 2876"/>
                <a:gd name="T30" fmla="*/ 4235 w 4510"/>
                <a:gd name="T31" fmla="*/ 2840 h 2876"/>
                <a:gd name="T32" fmla="*/ 4191 w 4510"/>
                <a:gd name="T33" fmla="*/ 2746 h 2876"/>
                <a:gd name="T34" fmla="*/ 4231 w 4510"/>
                <a:gd name="T35" fmla="*/ 2453 h 2876"/>
                <a:gd name="T36" fmla="*/ 4219 w 4510"/>
                <a:gd name="T37" fmla="*/ 2158 h 2876"/>
                <a:gd name="T38" fmla="*/ 4139 w 4510"/>
                <a:gd name="T39" fmla="*/ 1877 h 2876"/>
                <a:gd name="T40" fmla="*/ 4009 w 4510"/>
                <a:gd name="T41" fmla="*/ 1570 h 2876"/>
                <a:gd name="T42" fmla="*/ 3844 w 4510"/>
                <a:gd name="T43" fmla="*/ 1251 h 2876"/>
                <a:gd name="T44" fmla="*/ 3660 w 4510"/>
                <a:gd name="T45" fmla="*/ 939 h 2876"/>
                <a:gd name="T46" fmla="*/ 3477 w 4510"/>
                <a:gd name="T47" fmla="*/ 651 h 2876"/>
                <a:gd name="T48" fmla="*/ 3307 w 4510"/>
                <a:gd name="T49" fmla="*/ 404 h 2876"/>
                <a:gd name="T50" fmla="*/ 1161 w 4510"/>
                <a:gd name="T51" fmla="*/ 273 h 2876"/>
                <a:gd name="T52" fmla="*/ 1067 w 4510"/>
                <a:gd name="T53" fmla="*/ 404 h 2876"/>
                <a:gd name="T54" fmla="*/ 934 w 4510"/>
                <a:gd name="T55" fmla="*/ 602 h 2876"/>
                <a:gd name="T56" fmla="*/ 774 w 4510"/>
                <a:gd name="T57" fmla="*/ 847 h 2876"/>
                <a:gd name="T58" fmla="*/ 606 w 4510"/>
                <a:gd name="T59" fmla="*/ 1126 h 2876"/>
                <a:gd name="T60" fmla="*/ 445 w 4510"/>
                <a:gd name="T61" fmla="*/ 1421 h 2876"/>
                <a:gd name="T62" fmla="*/ 303 w 4510"/>
                <a:gd name="T63" fmla="*/ 1722 h 2876"/>
                <a:gd name="T64" fmla="*/ 222 w 4510"/>
                <a:gd name="T65" fmla="*/ 1877 h 2876"/>
                <a:gd name="T66" fmla="*/ 122 w 4510"/>
                <a:gd name="T67" fmla="*/ 1905 h 2876"/>
                <a:gd name="T68" fmla="*/ 30 w 4510"/>
                <a:gd name="T69" fmla="*/ 1855 h 2876"/>
                <a:gd name="T70" fmla="*/ 0 w 4510"/>
                <a:gd name="T71" fmla="*/ 1758 h 2876"/>
                <a:gd name="T72" fmla="*/ 88 w 4510"/>
                <a:gd name="T73" fmla="*/ 1531 h 2876"/>
                <a:gd name="T74" fmla="*/ 230 w 4510"/>
                <a:gd name="T75" fmla="*/ 1243 h 2876"/>
                <a:gd name="T76" fmla="*/ 385 w 4510"/>
                <a:gd name="T77" fmla="*/ 962 h 2876"/>
                <a:gd name="T78" fmla="*/ 543 w 4510"/>
                <a:gd name="T79" fmla="*/ 699 h 2876"/>
                <a:gd name="T80" fmla="*/ 692 w 4510"/>
                <a:gd name="T81" fmla="*/ 468 h 2876"/>
                <a:gd name="T82" fmla="*/ 824 w 4510"/>
                <a:gd name="T83" fmla="*/ 277 h 2876"/>
                <a:gd name="T84" fmla="*/ 922 w 4510"/>
                <a:gd name="T85" fmla="*/ 137 h 2876"/>
                <a:gd name="T86" fmla="*/ 977 w 4510"/>
                <a:gd name="T87" fmla="*/ 63 h 2876"/>
                <a:gd name="T88" fmla="*/ 1031 w 4510"/>
                <a:gd name="T89" fmla="*/ 14 h 2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10" h="2876">
                  <a:moveTo>
                    <a:pt x="1093" y="0"/>
                  </a:moveTo>
                  <a:lnTo>
                    <a:pt x="3279" y="0"/>
                  </a:lnTo>
                  <a:lnTo>
                    <a:pt x="3311" y="4"/>
                  </a:lnTo>
                  <a:lnTo>
                    <a:pt x="3339" y="14"/>
                  </a:lnTo>
                  <a:lnTo>
                    <a:pt x="3365" y="32"/>
                  </a:lnTo>
                  <a:lnTo>
                    <a:pt x="3387" y="53"/>
                  </a:lnTo>
                  <a:lnTo>
                    <a:pt x="3395" y="63"/>
                  </a:lnTo>
                  <a:lnTo>
                    <a:pt x="3411" y="83"/>
                  </a:lnTo>
                  <a:lnTo>
                    <a:pt x="3431" y="109"/>
                  </a:lnTo>
                  <a:lnTo>
                    <a:pt x="3457" y="145"/>
                  </a:lnTo>
                  <a:lnTo>
                    <a:pt x="3487" y="187"/>
                  </a:lnTo>
                  <a:lnTo>
                    <a:pt x="3522" y="237"/>
                  </a:lnTo>
                  <a:lnTo>
                    <a:pt x="3560" y="293"/>
                  </a:lnTo>
                  <a:lnTo>
                    <a:pt x="3604" y="354"/>
                  </a:lnTo>
                  <a:lnTo>
                    <a:pt x="3650" y="420"/>
                  </a:lnTo>
                  <a:lnTo>
                    <a:pt x="3698" y="492"/>
                  </a:lnTo>
                  <a:lnTo>
                    <a:pt x="3750" y="570"/>
                  </a:lnTo>
                  <a:lnTo>
                    <a:pt x="3802" y="651"/>
                  </a:lnTo>
                  <a:lnTo>
                    <a:pt x="3856" y="735"/>
                  </a:lnTo>
                  <a:lnTo>
                    <a:pt x="3911" y="823"/>
                  </a:lnTo>
                  <a:lnTo>
                    <a:pt x="3965" y="915"/>
                  </a:lnTo>
                  <a:lnTo>
                    <a:pt x="4021" y="1008"/>
                  </a:lnTo>
                  <a:lnTo>
                    <a:pt x="4075" y="1102"/>
                  </a:lnTo>
                  <a:lnTo>
                    <a:pt x="4127" y="1200"/>
                  </a:lnTo>
                  <a:lnTo>
                    <a:pt x="4179" y="1297"/>
                  </a:lnTo>
                  <a:lnTo>
                    <a:pt x="4229" y="1397"/>
                  </a:lnTo>
                  <a:lnTo>
                    <a:pt x="4276" y="1495"/>
                  </a:lnTo>
                  <a:lnTo>
                    <a:pt x="4320" y="1594"/>
                  </a:lnTo>
                  <a:lnTo>
                    <a:pt x="4360" y="1692"/>
                  </a:lnTo>
                  <a:lnTo>
                    <a:pt x="4396" y="1788"/>
                  </a:lnTo>
                  <a:lnTo>
                    <a:pt x="4430" y="1883"/>
                  </a:lnTo>
                  <a:lnTo>
                    <a:pt x="4456" y="1977"/>
                  </a:lnTo>
                  <a:lnTo>
                    <a:pt x="4480" y="2067"/>
                  </a:lnTo>
                  <a:lnTo>
                    <a:pt x="4496" y="2156"/>
                  </a:lnTo>
                  <a:lnTo>
                    <a:pt x="4506" y="2240"/>
                  </a:lnTo>
                  <a:lnTo>
                    <a:pt x="4510" y="2322"/>
                  </a:lnTo>
                  <a:lnTo>
                    <a:pt x="4504" y="2473"/>
                  </a:lnTo>
                  <a:lnTo>
                    <a:pt x="4488" y="2623"/>
                  </a:lnTo>
                  <a:lnTo>
                    <a:pt x="4460" y="2768"/>
                  </a:lnTo>
                  <a:lnTo>
                    <a:pt x="4448" y="2804"/>
                  </a:lnTo>
                  <a:lnTo>
                    <a:pt x="4426" y="2834"/>
                  </a:lnTo>
                  <a:lnTo>
                    <a:pt x="4398" y="2856"/>
                  </a:lnTo>
                  <a:lnTo>
                    <a:pt x="4364" y="2872"/>
                  </a:lnTo>
                  <a:lnTo>
                    <a:pt x="4328" y="2876"/>
                  </a:lnTo>
                  <a:lnTo>
                    <a:pt x="4312" y="2876"/>
                  </a:lnTo>
                  <a:lnTo>
                    <a:pt x="4298" y="2872"/>
                  </a:lnTo>
                  <a:lnTo>
                    <a:pt x="4262" y="2860"/>
                  </a:lnTo>
                  <a:lnTo>
                    <a:pt x="4235" y="2840"/>
                  </a:lnTo>
                  <a:lnTo>
                    <a:pt x="4213" y="2812"/>
                  </a:lnTo>
                  <a:lnTo>
                    <a:pt x="4197" y="2780"/>
                  </a:lnTo>
                  <a:lnTo>
                    <a:pt x="4191" y="2746"/>
                  </a:lnTo>
                  <a:lnTo>
                    <a:pt x="4195" y="2711"/>
                  </a:lnTo>
                  <a:lnTo>
                    <a:pt x="4217" y="2583"/>
                  </a:lnTo>
                  <a:lnTo>
                    <a:pt x="4231" y="2453"/>
                  </a:lnTo>
                  <a:lnTo>
                    <a:pt x="4237" y="2322"/>
                  </a:lnTo>
                  <a:lnTo>
                    <a:pt x="4231" y="2242"/>
                  </a:lnTo>
                  <a:lnTo>
                    <a:pt x="4219" y="2158"/>
                  </a:lnTo>
                  <a:lnTo>
                    <a:pt x="4199" y="2069"/>
                  </a:lnTo>
                  <a:lnTo>
                    <a:pt x="4173" y="1975"/>
                  </a:lnTo>
                  <a:lnTo>
                    <a:pt x="4139" y="1877"/>
                  </a:lnTo>
                  <a:lnTo>
                    <a:pt x="4101" y="1778"/>
                  </a:lnTo>
                  <a:lnTo>
                    <a:pt x="4057" y="1674"/>
                  </a:lnTo>
                  <a:lnTo>
                    <a:pt x="4009" y="1570"/>
                  </a:lnTo>
                  <a:lnTo>
                    <a:pt x="3957" y="1463"/>
                  </a:lnTo>
                  <a:lnTo>
                    <a:pt x="3901" y="1357"/>
                  </a:lnTo>
                  <a:lnTo>
                    <a:pt x="3844" y="1251"/>
                  </a:lnTo>
                  <a:lnTo>
                    <a:pt x="3784" y="1146"/>
                  </a:lnTo>
                  <a:lnTo>
                    <a:pt x="3722" y="1040"/>
                  </a:lnTo>
                  <a:lnTo>
                    <a:pt x="3660" y="939"/>
                  </a:lnTo>
                  <a:lnTo>
                    <a:pt x="3598" y="839"/>
                  </a:lnTo>
                  <a:lnTo>
                    <a:pt x="3536" y="743"/>
                  </a:lnTo>
                  <a:lnTo>
                    <a:pt x="3477" y="651"/>
                  </a:lnTo>
                  <a:lnTo>
                    <a:pt x="3417" y="564"/>
                  </a:lnTo>
                  <a:lnTo>
                    <a:pt x="3361" y="482"/>
                  </a:lnTo>
                  <a:lnTo>
                    <a:pt x="3307" y="404"/>
                  </a:lnTo>
                  <a:lnTo>
                    <a:pt x="3257" y="335"/>
                  </a:lnTo>
                  <a:lnTo>
                    <a:pt x="3211" y="273"/>
                  </a:lnTo>
                  <a:lnTo>
                    <a:pt x="1161" y="273"/>
                  </a:lnTo>
                  <a:lnTo>
                    <a:pt x="1135" y="309"/>
                  </a:lnTo>
                  <a:lnTo>
                    <a:pt x="1103" y="352"/>
                  </a:lnTo>
                  <a:lnTo>
                    <a:pt x="1067" y="404"/>
                  </a:lnTo>
                  <a:lnTo>
                    <a:pt x="1025" y="464"/>
                  </a:lnTo>
                  <a:lnTo>
                    <a:pt x="981" y="530"/>
                  </a:lnTo>
                  <a:lnTo>
                    <a:pt x="934" y="602"/>
                  </a:lnTo>
                  <a:lnTo>
                    <a:pt x="882" y="679"/>
                  </a:lnTo>
                  <a:lnTo>
                    <a:pt x="828" y="761"/>
                  </a:lnTo>
                  <a:lnTo>
                    <a:pt x="774" y="847"/>
                  </a:lnTo>
                  <a:lnTo>
                    <a:pt x="718" y="937"/>
                  </a:lnTo>
                  <a:lnTo>
                    <a:pt x="662" y="1030"/>
                  </a:lnTo>
                  <a:lnTo>
                    <a:pt x="606" y="1126"/>
                  </a:lnTo>
                  <a:lnTo>
                    <a:pt x="551" y="1224"/>
                  </a:lnTo>
                  <a:lnTo>
                    <a:pt x="497" y="1321"/>
                  </a:lnTo>
                  <a:lnTo>
                    <a:pt x="445" y="1421"/>
                  </a:lnTo>
                  <a:lnTo>
                    <a:pt x="393" y="1523"/>
                  </a:lnTo>
                  <a:lnTo>
                    <a:pt x="347" y="1622"/>
                  </a:lnTo>
                  <a:lnTo>
                    <a:pt x="303" y="1722"/>
                  </a:lnTo>
                  <a:lnTo>
                    <a:pt x="263" y="1820"/>
                  </a:lnTo>
                  <a:lnTo>
                    <a:pt x="245" y="1851"/>
                  </a:lnTo>
                  <a:lnTo>
                    <a:pt x="222" y="1877"/>
                  </a:lnTo>
                  <a:lnTo>
                    <a:pt x="192" y="1895"/>
                  </a:lnTo>
                  <a:lnTo>
                    <a:pt x="158" y="1905"/>
                  </a:lnTo>
                  <a:lnTo>
                    <a:pt x="122" y="1905"/>
                  </a:lnTo>
                  <a:lnTo>
                    <a:pt x="88" y="1897"/>
                  </a:lnTo>
                  <a:lnTo>
                    <a:pt x="54" y="1879"/>
                  </a:lnTo>
                  <a:lnTo>
                    <a:pt x="30" y="1855"/>
                  </a:lnTo>
                  <a:lnTo>
                    <a:pt x="12" y="1826"/>
                  </a:lnTo>
                  <a:lnTo>
                    <a:pt x="2" y="1792"/>
                  </a:lnTo>
                  <a:lnTo>
                    <a:pt x="0" y="1758"/>
                  </a:lnTo>
                  <a:lnTo>
                    <a:pt x="8" y="1722"/>
                  </a:lnTo>
                  <a:lnTo>
                    <a:pt x="46" y="1626"/>
                  </a:lnTo>
                  <a:lnTo>
                    <a:pt x="88" y="1531"/>
                  </a:lnTo>
                  <a:lnTo>
                    <a:pt x="132" y="1435"/>
                  </a:lnTo>
                  <a:lnTo>
                    <a:pt x="180" y="1339"/>
                  </a:lnTo>
                  <a:lnTo>
                    <a:pt x="230" y="1243"/>
                  </a:lnTo>
                  <a:lnTo>
                    <a:pt x="279" y="1148"/>
                  </a:lnTo>
                  <a:lnTo>
                    <a:pt x="331" y="1054"/>
                  </a:lnTo>
                  <a:lnTo>
                    <a:pt x="385" y="962"/>
                  </a:lnTo>
                  <a:lnTo>
                    <a:pt x="437" y="873"/>
                  </a:lnTo>
                  <a:lnTo>
                    <a:pt x="491" y="785"/>
                  </a:lnTo>
                  <a:lnTo>
                    <a:pt x="543" y="699"/>
                  </a:lnTo>
                  <a:lnTo>
                    <a:pt x="595" y="618"/>
                  </a:lnTo>
                  <a:lnTo>
                    <a:pt x="644" y="542"/>
                  </a:lnTo>
                  <a:lnTo>
                    <a:pt x="692" y="468"/>
                  </a:lnTo>
                  <a:lnTo>
                    <a:pt x="740" y="398"/>
                  </a:lnTo>
                  <a:lnTo>
                    <a:pt x="782" y="335"/>
                  </a:lnTo>
                  <a:lnTo>
                    <a:pt x="824" y="277"/>
                  </a:lnTo>
                  <a:lnTo>
                    <a:pt x="860" y="223"/>
                  </a:lnTo>
                  <a:lnTo>
                    <a:pt x="894" y="177"/>
                  </a:lnTo>
                  <a:lnTo>
                    <a:pt x="922" y="137"/>
                  </a:lnTo>
                  <a:lnTo>
                    <a:pt x="946" y="105"/>
                  </a:lnTo>
                  <a:lnTo>
                    <a:pt x="963" y="79"/>
                  </a:lnTo>
                  <a:lnTo>
                    <a:pt x="977" y="63"/>
                  </a:lnTo>
                  <a:lnTo>
                    <a:pt x="983" y="53"/>
                  </a:lnTo>
                  <a:lnTo>
                    <a:pt x="1005" y="32"/>
                  </a:lnTo>
                  <a:lnTo>
                    <a:pt x="1031" y="14"/>
                  </a:lnTo>
                  <a:lnTo>
                    <a:pt x="1061" y="4"/>
                  </a:lnTo>
                  <a:lnTo>
                    <a:pt x="1093"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6" name="Freeform 217">
              <a:extLst>
                <a:ext uri="{FF2B5EF4-FFF2-40B4-BE49-F238E27FC236}">
                  <a16:creationId xmlns:a16="http://schemas.microsoft.com/office/drawing/2014/main" id="{5F5910ED-F133-45CF-BEF2-D10D983A03DC}"/>
                </a:ext>
              </a:extLst>
            </p:cNvPr>
            <p:cNvSpPr>
              <a:spLocks/>
            </p:cNvSpPr>
            <p:nvPr/>
          </p:nvSpPr>
          <p:spPr bwMode="auto">
            <a:xfrm>
              <a:off x="9556751" y="1373188"/>
              <a:ext cx="1954213" cy="217488"/>
            </a:xfrm>
            <a:custGeom>
              <a:avLst/>
              <a:gdLst>
                <a:gd name="T0" fmla="*/ 137 w 2461"/>
                <a:gd name="T1" fmla="*/ 0 h 274"/>
                <a:gd name="T2" fmla="*/ 2323 w 2461"/>
                <a:gd name="T3" fmla="*/ 0 h 274"/>
                <a:gd name="T4" fmla="*/ 2359 w 2461"/>
                <a:gd name="T5" fmla="*/ 4 h 274"/>
                <a:gd name="T6" fmla="*/ 2393 w 2461"/>
                <a:gd name="T7" fmla="*/ 18 h 274"/>
                <a:gd name="T8" fmla="*/ 2419 w 2461"/>
                <a:gd name="T9" fmla="*/ 40 h 274"/>
                <a:gd name="T10" fmla="*/ 2441 w 2461"/>
                <a:gd name="T11" fmla="*/ 68 h 274"/>
                <a:gd name="T12" fmla="*/ 2455 w 2461"/>
                <a:gd name="T13" fmla="*/ 100 h 274"/>
                <a:gd name="T14" fmla="*/ 2461 w 2461"/>
                <a:gd name="T15" fmla="*/ 136 h 274"/>
                <a:gd name="T16" fmla="*/ 2455 w 2461"/>
                <a:gd name="T17" fmla="*/ 172 h 274"/>
                <a:gd name="T18" fmla="*/ 2441 w 2461"/>
                <a:gd name="T19" fmla="*/ 206 h 274"/>
                <a:gd name="T20" fmla="*/ 2419 w 2461"/>
                <a:gd name="T21" fmla="*/ 234 h 274"/>
                <a:gd name="T22" fmla="*/ 2393 w 2461"/>
                <a:gd name="T23" fmla="*/ 254 h 274"/>
                <a:gd name="T24" fmla="*/ 2359 w 2461"/>
                <a:gd name="T25" fmla="*/ 268 h 274"/>
                <a:gd name="T26" fmla="*/ 2323 w 2461"/>
                <a:gd name="T27" fmla="*/ 274 h 274"/>
                <a:gd name="T28" fmla="*/ 137 w 2461"/>
                <a:gd name="T29" fmla="*/ 274 h 274"/>
                <a:gd name="T30" fmla="*/ 101 w 2461"/>
                <a:gd name="T31" fmla="*/ 268 h 274"/>
                <a:gd name="T32" fmla="*/ 67 w 2461"/>
                <a:gd name="T33" fmla="*/ 254 h 274"/>
                <a:gd name="T34" fmla="*/ 39 w 2461"/>
                <a:gd name="T35" fmla="*/ 234 h 274"/>
                <a:gd name="T36" fmla="*/ 19 w 2461"/>
                <a:gd name="T37" fmla="*/ 206 h 274"/>
                <a:gd name="T38" fmla="*/ 5 w 2461"/>
                <a:gd name="T39" fmla="*/ 172 h 274"/>
                <a:gd name="T40" fmla="*/ 0 w 2461"/>
                <a:gd name="T41" fmla="*/ 136 h 274"/>
                <a:gd name="T42" fmla="*/ 5 w 2461"/>
                <a:gd name="T43" fmla="*/ 100 h 274"/>
                <a:gd name="T44" fmla="*/ 19 w 2461"/>
                <a:gd name="T45" fmla="*/ 68 h 274"/>
                <a:gd name="T46" fmla="*/ 39 w 2461"/>
                <a:gd name="T47" fmla="*/ 40 h 274"/>
                <a:gd name="T48" fmla="*/ 67 w 2461"/>
                <a:gd name="T49" fmla="*/ 18 h 274"/>
                <a:gd name="T50" fmla="*/ 101 w 2461"/>
                <a:gd name="T51" fmla="*/ 4 h 274"/>
                <a:gd name="T52" fmla="*/ 137 w 2461"/>
                <a:gd name="T5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1" h="274">
                  <a:moveTo>
                    <a:pt x="137" y="0"/>
                  </a:moveTo>
                  <a:lnTo>
                    <a:pt x="2323" y="0"/>
                  </a:lnTo>
                  <a:lnTo>
                    <a:pt x="2359" y="4"/>
                  </a:lnTo>
                  <a:lnTo>
                    <a:pt x="2393" y="18"/>
                  </a:lnTo>
                  <a:lnTo>
                    <a:pt x="2419" y="40"/>
                  </a:lnTo>
                  <a:lnTo>
                    <a:pt x="2441" y="68"/>
                  </a:lnTo>
                  <a:lnTo>
                    <a:pt x="2455" y="100"/>
                  </a:lnTo>
                  <a:lnTo>
                    <a:pt x="2461" y="136"/>
                  </a:lnTo>
                  <a:lnTo>
                    <a:pt x="2455" y="172"/>
                  </a:lnTo>
                  <a:lnTo>
                    <a:pt x="2441" y="206"/>
                  </a:lnTo>
                  <a:lnTo>
                    <a:pt x="2419" y="234"/>
                  </a:lnTo>
                  <a:lnTo>
                    <a:pt x="2393" y="254"/>
                  </a:lnTo>
                  <a:lnTo>
                    <a:pt x="2359" y="268"/>
                  </a:lnTo>
                  <a:lnTo>
                    <a:pt x="2323" y="274"/>
                  </a:lnTo>
                  <a:lnTo>
                    <a:pt x="137" y="274"/>
                  </a:lnTo>
                  <a:lnTo>
                    <a:pt x="101" y="268"/>
                  </a:lnTo>
                  <a:lnTo>
                    <a:pt x="67" y="254"/>
                  </a:lnTo>
                  <a:lnTo>
                    <a:pt x="39" y="234"/>
                  </a:lnTo>
                  <a:lnTo>
                    <a:pt x="19" y="206"/>
                  </a:lnTo>
                  <a:lnTo>
                    <a:pt x="5" y="172"/>
                  </a:lnTo>
                  <a:lnTo>
                    <a:pt x="0" y="136"/>
                  </a:lnTo>
                  <a:lnTo>
                    <a:pt x="5" y="100"/>
                  </a:lnTo>
                  <a:lnTo>
                    <a:pt x="19" y="68"/>
                  </a:lnTo>
                  <a:lnTo>
                    <a:pt x="39" y="40"/>
                  </a:lnTo>
                  <a:lnTo>
                    <a:pt x="67" y="18"/>
                  </a:lnTo>
                  <a:lnTo>
                    <a:pt x="101" y="4"/>
                  </a:lnTo>
                  <a:lnTo>
                    <a:pt x="13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7" name="Freeform 218">
              <a:extLst>
                <a:ext uri="{FF2B5EF4-FFF2-40B4-BE49-F238E27FC236}">
                  <a16:creationId xmlns:a16="http://schemas.microsoft.com/office/drawing/2014/main" id="{FD955AB3-4DCE-4A05-8F93-5FD33568EB57}"/>
                </a:ext>
              </a:extLst>
            </p:cNvPr>
            <p:cNvSpPr>
              <a:spLocks noEditPoints="1"/>
            </p:cNvSpPr>
            <p:nvPr/>
          </p:nvSpPr>
          <p:spPr bwMode="auto">
            <a:xfrm>
              <a:off x="9123363" y="71438"/>
              <a:ext cx="2820988" cy="1085850"/>
            </a:xfrm>
            <a:custGeom>
              <a:avLst/>
              <a:gdLst>
                <a:gd name="T0" fmla="*/ 1777 w 3554"/>
                <a:gd name="T1" fmla="*/ 331 h 1367"/>
                <a:gd name="T2" fmla="*/ 1326 w 3554"/>
                <a:gd name="T3" fmla="*/ 779 h 1367"/>
                <a:gd name="T4" fmla="*/ 1300 w 3554"/>
                <a:gd name="T5" fmla="*/ 801 h 1367"/>
                <a:gd name="T6" fmla="*/ 1269 w 3554"/>
                <a:gd name="T7" fmla="*/ 815 h 1367"/>
                <a:gd name="T8" fmla="*/ 1235 w 3554"/>
                <a:gd name="T9" fmla="*/ 821 h 1367"/>
                <a:gd name="T10" fmla="*/ 1203 w 3554"/>
                <a:gd name="T11" fmla="*/ 817 h 1367"/>
                <a:gd name="T12" fmla="*/ 1169 w 3554"/>
                <a:gd name="T13" fmla="*/ 805 h 1367"/>
                <a:gd name="T14" fmla="*/ 443 w 3554"/>
                <a:gd name="T15" fmla="*/ 442 h 1367"/>
                <a:gd name="T16" fmla="*/ 768 w 3554"/>
                <a:gd name="T17" fmla="*/ 1094 h 1367"/>
                <a:gd name="T18" fmla="*/ 2786 w 3554"/>
                <a:gd name="T19" fmla="*/ 1094 h 1367"/>
                <a:gd name="T20" fmla="*/ 3111 w 3554"/>
                <a:gd name="T21" fmla="*/ 442 h 1367"/>
                <a:gd name="T22" fmla="*/ 2385 w 3554"/>
                <a:gd name="T23" fmla="*/ 805 h 1367"/>
                <a:gd name="T24" fmla="*/ 2352 w 3554"/>
                <a:gd name="T25" fmla="*/ 817 h 1367"/>
                <a:gd name="T26" fmla="*/ 2320 w 3554"/>
                <a:gd name="T27" fmla="*/ 821 h 1367"/>
                <a:gd name="T28" fmla="*/ 2286 w 3554"/>
                <a:gd name="T29" fmla="*/ 815 h 1367"/>
                <a:gd name="T30" fmla="*/ 2254 w 3554"/>
                <a:gd name="T31" fmla="*/ 801 h 1367"/>
                <a:gd name="T32" fmla="*/ 2228 w 3554"/>
                <a:gd name="T33" fmla="*/ 779 h 1367"/>
                <a:gd name="T34" fmla="*/ 1777 w 3554"/>
                <a:gd name="T35" fmla="*/ 331 h 1367"/>
                <a:gd name="T36" fmla="*/ 132 w 3554"/>
                <a:gd name="T37" fmla="*/ 0 h 1367"/>
                <a:gd name="T38" fmla="*/ 166 w 3554"/>
                <a:gd name="T39" fmla="*/ 4 h 1367"/>
                <a:gd name="T40" fmla="*/ 197 w 3554"/>
                <a:gd name="T41" fmla="*/ 16 h 1367"/>
                <a:gd name="T42" fmla="*/ 1203 w 3554"/>
                <a:gd name="T43" fmla="*/ 518 h 1367"/>
                <a:gd name="T44" fmla="*/ 1681 w 3554"/>
                <a:gd name="T45" fmla="*/ 42 h 1367"/>
                <a:gd name="T46" fmla="*/ 1709 w 3554"/>
                <a:gd name="T47" fmla="*/ 18 h 1367"/>
                <a:gd name="T48" fmla="*/ 1743 w 3554"/>
                <a:gd name="T49" fmla="*/ 6 h 1367"/>
                <a:gd name="T50" fmla="*/ 1777 w 3554"/>
                <a:gd name="T51" fmla="*/ 2 h 1367"/>
                <a:gd name="T52" fmla="*/ 1811 w 3554"/>
                <a:gd name="T53" fmla="*/ 6 h 1367"/>
                <a:gd name="T54" fmla="*/ 1845 w 3554"/>
                <a:gd name="T55" fmla="*/ 18 h 1367"/>
                <a:gd name="T56" fmla="*/ 1873 w 3554"/>
                <a:gd name="T57" fmla="*/ 42 h 1367"/>
                <a:gd name="T58" fmla="*/ 2352 w 3554"/>
                <a:gd name="T59" fmla="*/ 518 h 1367"/>
                <a:gd name="T60" fmla="*/ 3357 w 3554"/>
                <a:gd name="T61" fmla="*/ 16 h 1367"/>
                <a:gd name="T62" fmla="*/ 3389 w 3554"/>
                <a:gd name="T63" fmla="*/ 4 h 1367"/>
                <a:gd name="T64" fmla="*/ 3423 w 3554"/>
                <a:gd name="T65" fmla="*/ 2 h 1367"/>
                <a:gd name="T66" fmla="*/ 3455 w 3554"/>
                <a:gd name="T67" fmla="*/ 6 h 1367"/>
                <a:gd name="T68" fmla="*/ 3486 w 3554"/>
                <a:gd name="T69" fmla="*/ 20 h 1367"/>
                <a:gd name="T70" fmla="*/ 3514 w 3554"/>
                <a:gd name="T71" fmla="*/ 42 h 1367"/>
                <a:gd name="T72" fmla="*/ 3534 w 3554"/>
                <a:gd name="T73" fmla="*/ 68 h 1367"/>
                <a:gd name="T74" fmla="*/ 3548 w 3554"/>
                <a:gd name="T75" fmla="*/ 100 h 1367"/>
                <a:gd name="T76" fmla="*/ 3554 w 3554"/>
                <a:gd name="T77" fmla="*/ 132 h 1367"/>
                <a:gd name="T78" fmla="*/ 3550 w 3554"/>
                <a:gd name="T79" fmla="*/ 165 h 1367"/>
                <a:gd name="T80" fmla="*/ 3538 w 3554"/>
                <a:gd name="T81" fmla="*/ 199 h 1367"/>
                <a:gd name="T82" fmla="*/ 2992 w 3554"/>
                <a:gd name="T83" fmla="*/ 1292 h 1367"/>
                <a:gd name="T84" fmla="*/ 2972 w 3554"/>
                <a:gd name="T85" fmla="*/ 1322 h 1367"/>
                <a:gd name="T86" fmla="*/ 2942 w 3554"/>
                <a:gd name="T87" fmla="*/ 1345 h 1367"/>
                <a:gd name="T88" fmla="*/ 2908 w 3554"/>
                <a:gd name="T89" fmla="*/ 1361 h 1367"/>
                <a:gd name="T90" fmla="*/ 2870 w 3554"/>
                <a:gd name="T91" fmla="*/ 1367 h 1367"/>
                <a:gd name="T92" fmla="*/ 684 w 3554"/>
                <a:gd name="T93" fmla="*/ 1367 h 1367"/>
                <a:gd name="T94" fmla="*/ 646 w 3554"/>
                <a:gd name="T95" fmla="*/ 1361 h 1367"/>
                <a:gd name="T96" fmla="*/ 612 w 3554"/>
                <a:gd name="T97" fmla="*/ 1345 h 1367"/>
                <a:gd name="T98" fmla="*/ 582 w 3554"/>
                <a:gd name="T99" fmla="*/ 1324 h 1367"/>
                <a:gd name="T100" fmla="*/ 562 w 3554"/>
                <a:gd name="T101" fmla="*/ 1292 h 1367"/>
                <a:gd name="T102" fmla="*/ 14 w 3554"/>
                <a:gd name="T103" fmla="*/ 199 h 1367"/>
                <a:gd name="T104" fmla="*/ 4 w 3554"/>
                <a:gd name="T105" fmla="*/ 165 h 1367"/>
                <a:gd name="T106" fmla="*/ 0 w 3554"/>
                <a:gd name="T107" fmla="*/ 132 h 1367"/>
                <a:gd name="T108" fmla="*/ 6 w 3554"/>
                <a:gd name="T109" fmla="*/ 100 h 1367"/>
                <a:gd name="T110" fmla="*/ 20 w 3554"/>
                <a:gd name="T111" fmla="*/ 68 h 1367"/>
                <a:gd name="T112" fmla="*/ 40 w 3554"/>
                <a:gd name="T113" fmla="*/ 42 h 1367"/>
                <a:gd name="T114" fmla="*/ 68 w 3554"/>
                <a:gd name="T115" fmla="*/ 20 h 1367"/>
                <a:gd name="T116" fmla="*/ 100 w 3554"/>
                <a:gd name="T117" fmla="*/ 6 h 1367"/>
                <a:gd name="T118" fmla="*/ 132 w 3554"/>
                <a:gd name="T119" fmla="*/ 0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54" h="1367">
                  <a:moveTo>
                    <a:pt x="1777" y="331"/>
                  </a:moveTo>
                  <a:lnTo>
                    <a:pt x="1326" y="779"/>
                  </a:lnTo>
                  <a:lnTo>
                    <a:pt x="1300" y="801"/>
                  </a:lnTo>
                  <a:lnTo>
                    <a:pt x="1269" y="815"/>
                  </a:lnTo>
                  <a:lnTo>
                    <a:pt x="1235" y="821"/>
                  </a:lnTo>
                  <a:lnTo>
                    <a:pt x="1203" y="817"/>
                  </a:lnTo>
                  <a:lnTo>
                    <a:pt x="1169" y="805"/>
                  </a:lnTo>
                  <a:lnTo>
                    <a:pt x="443" y="442"/>
                  </a:lnTo>
                  <a:lnTo>
                    <a:pt x="768" y="1094"/>
                  </a:lnTo>
                  <a:lnTo>
                    <a:pt x="2786" y="1094"/>
                  </a:lnTo>
                  <a:lnTo>
                    <a:pt x="3111" y="442"/>
                  </a:lnTo>
                  <a:lnTo>
                    <a:pt x="2385" y="805"/>
                  </a:lnTo>
                  <a:lnTo>
                    <a:pt x="2352" y="817"/>
                  </a:lnTo>
                  <a:lnTo>
                    <a:pt x="2320" y="821"/>
                  </a:lnTo>
                  <a:lnTo>
                    <a:pt x="2286" y="815"/>
                  </a:lnTo>
                  <a:lnTo>
                    <a:pt x="2254" y="801"/>
                  </a:lnTo>
                  <a:lnTo>
                    <a:pt x="2228" y="779"/>
                  </a:lnTo>
                  <a:lnTo>
                    <a:pt x="1777" y="331"/>
                  </a:lnTo>
                  <a:close/>
                  <a:moveTo>
                    <a:pt x="132" y="0"/>
                  </a:moveTo>
                  <a:lnTo>
                    <a:pt x="166" y="4"/>
                  </a:lnTo>
                  <a:lnTo>
                    <a:pt x="197" y="16"/>
                  </a:lnTo>
                  <a:lnTo>
                    <a:pt x="1203" y="518"/>
                  </a:lnTo>
                  <a:lnTo>
                    <a:pt x="1681" y="42"/>
                  </a:lnTo>
                  <a:lnTo>
                    <a:pt x="1709" y="18"/>
                  </a:lnTo>
                  <a:lnTo>
                    <a:pt x="1743" y="6"/>
                  </a:lnTo>
                  <a:lnTo>
                    <a:pt x="1777" y="2"/>
                  </a:lnTo>
                  <a:lnTo>
                    <a:pt x="1811" y="6"/>
                  </a:lnTo>
                  <a:lnTo>
                    <a:pt x="1845" y="18"/>
                  </a:lnTo>
                  <a:lnTo>
                    <a:pt x="1873" y="42"/>
                  </a:lnTo>
                  <a:lnTo>
                    <a:pt x="2352" y="518"/>
                  </a:lnTo>
                  <a:lnTo>
                    <a:pt x="3357" y="16"/>
                  </a:lnTo>
                  <a:lnTo>
                    <a:pt x="3389" y="4"/>
                  </a:lnTo>
                  <a:lnTo>
                    <a:pt x="3423" y="2"/>
                  </a:lnTo>
                  <a:lnTo>
                    <a:pt x="3455" y="6"/>
                  </a:lnTo>
                  <a:lnTo>
                    <a:pt x="3486" y="20"/>
                  </a:lnTo>
                  <a:lnTo>
                    <a:pt x="3514" y="42"/>
                  </a:lnTo>
                  <a:lnTo>
                    <a:pt x="3534" y="68"/>
                  </a:lnTo>
                  <a:lnTo>
                    <a:pt x="3548" y="100"/>
                  </a:lnTo>
                  <a:lnTo>
                    <a:pt x="3554" y="132"/>
                  </a:lnTo>
                  <a:lnTo>
                    <a:pt x="3550" y="165"/>
                  </a:lnTo>
                  <a:lnTo>
                    <a:pt x="3538" y="199"/>
                  </a:lnTo>
                  <a:lnTo>
                    <a:pt x="2992" y="1292"/>
                  </a:lnTo>
                  <a:lnTo>
                    <a:pt x="2972" y="1322"/>
                  </a:lnTo>
                  <a:lnTo>
                    <a:pt x="2942" y="1345"/>
                  </a:lnTo>
                  <a:lnTo>
                    <a:pt x="2908" y="1361"/>
                  </a:lnTo>
                  <a:lnTo>
                    <a:pt x="2870" y="1367"/>
                  </a:lnTo>
                  <a:lnTo>
                    <a:pt x="684" y="1367"/>
                  </a:lnTo>
                  <a:lnTo>
                    <a:pt x="646" y="1361"/>
                  </a:lnTo>
                  <a:lnTo>
                    <a:pt x="612" y="1345"/>
                  </a:lnTo>
                  <a:lnTo>
                    <a:pt x="582" y="1324"/>
                  </a:lnTo>
                  <a:lnTo>
                    <a:pt x="562" y="1292"/>
                  </a:lnTo>
                  <a:lnTo>
                    <a:pt x="14" y="199"/>
                  </a:lnTo>
                  <a:lnTo>
                    <a:pt x="4" y="165"/>
                  </a:lnTo>
                  <a:lnTo>
                    <a:pt x="0" y="132"/>
                  </a:lnTo>
                  <a:lnTo>
                    <a:pt x="6" y="100"/>
                  </a:lnTo>
                  <a:lnTo>
                    <a:pt x="20" y="68"/>
                  </a:lnTo>
                  <a:lnTo>
                    <a:pt x="40" y="42"/>
                  </a:lnTo>
                  <a:lnTo>
                    <a:pt x="68" y="20"/>
                  </a:lnTo>
                  <a:lnTo>
                    <a:pt x="100" y="6"/>
                  </a:lnTo>
                  <a:lnTo>
                    <a:pt x="132"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8" name="Freeform 219">
              <a:extLst>
                <a:ext uri="{FF2B5EF4-FFF2-40B4-BE49-F238E27FC236}">
                  <a16:creationId xmlns:a16="http://schemas.microsoft.com/office/drawing/2014/main" id="{45DADE06-22D8-4870-B048-A3F447A0417B}"/>
                </a:ext>
              </a:extLst>
            </p:cNvPr>
            <p:cNvSpPr>
              <a:spLocks/>
            </p:cNvSpPr>
            <p:nvPr/>
          </p:nvSpPr>
          <p:spPr bwMode="auto">
            <a:xfrm>
              <a:off x="9991726" y="2457451"/>
              <a:ext cx="1085850" cy="1409700"/>
            </a:xfrm>
            <a:custGeom>
              <a:avLst/>
              <a:gdLst>
                <a:gd name="T0" fmla="*/ 774 w 1368"/>
                <a:gd name="T1" fmla="*/ 4 h 1776"/>
                <a:gd name="T2" fmla="*/ 941 w 1368"/>
                <a:gd name="T3" fmla="*/ 38 h 1776"/>
                <a:gd name="T4" fmla="*/ 1089 w 1368"/>
                <a:gd name="T5" fmla="*/ 104 h 1776"/>
                <a:gd name="T6" fmla="*/ 1211 w 1368"/>
                <a:gd name="T7" fmla="*/ 193 h 1776"/>
                <a:gd name="T8" fmla="*/ 1300 w 1368"/>
                <a:gd name="T9" fmla="*/ 307 h 1776"/>
                <a:gd name="T10" fmla="*/ 1354 w 1368"/>
                <a:gd name="T11" fmla="*/ 436 h 1776"/>
                <a:gd name="T12" fmla="*/ 1364 w 1368"/>
                <a:gd name="T13" fmla="*/ 544 h 1776"/>
                <a:gd name="T14" fmla="*/ 1334 w 1368"/>
                <a:gd name="T15" fmla="*/ 608 h 1776"/>
                <a:gd name="T16" fmla="*/ 1279 w 1368"/>
                <a:gd name="T17" fmla="*/ 648 h 1776"/>
                <a:gd name="T18" fmla="*/ 1207 w 1368"/>
                <a:gd name="T19" fmla="*/ 656 h 1776"/>
                <a:gd name="T20" fmla="*/ 1143 w 1368"/>
                <a:gd name="T21" fmla="*/ 626 h 1776"/>
                <a:gd name="T22" fmla="*/ 1103 w 1368"/>
                <a:gd name="T23" fmla="*/ 568 h 1776"/>
                <a:gd name="T24" fmla="*/ 1085 w 1368"/>
                <a:gd name="T25" fmla="*/ 484 h 1776"/>
                <a:gd name="T26" fmla="*/ 1031 w 1368"/>
                <a:gd name="T27" fmla="*/ 401 h 1776"/>
                <a:gd name="T28" fmla="*/ 939 w 1368"/>
                <a:gd name="T29" fmla="*/ 333 h 1776"/>
                <a:gd name="T30" fmla="*/ 822 w 1368"/>
                <a:gd name="T31" fmla="*/ 289 h 1776"/>
                <a:gd name="T32" fmla="*/ 684 w 1368"/>
                <a:gd name="T33" fmla="*/ 273 h 1776"/>
                <a:gd name="T34" fmla="*/ 543 w 1368"/>
                <a:gd name="T35" fmla="*/ 291 h 1776"/>
                <a:gd name="T36" fmla="*/ 423 w 1368"/>
                <a:gd name="T37" fmla="*/ 339 h 1776"/>
                <a:gd name="T38" fmla="*/ 331 w 1368"/>
                <a:gd name="T39" fmla="*/ 409 h 1776"/>
                <a:gd name="T40" fmla="*/ 281 w 1368"/>
                <a:gd name="T41" fmla="*/ 498 h 1776"/>
                <a:gd name="T42" fmla="*/ 279 w 1368"/>
                <a:gd name="T43" fmla="*/ 588 h 1776"/>
                <a:gd name="T44" fmla="*/ 319 w 1368"/>
                <a:gd name="T45" fmla="*/ 664 h 1776"/>
                <a:gd name="T46" fmla="*/ 397 w 1368"/>
                <a:gd name="T47" fmla="*/ 725 h 1776"/>
                <a:gd name="T48" fmla="*/ 519 w 1368"/>
                <a:gd name="T49" fmla="*/ 777 h 1776"/>
                <a:gd name="T50" fmla="*/ 682 w 1368"/>
                <a:gd name="T51" fmla="*/ 817 h 1776"/>
                <a:gd name="T52" fmla="*/ 818 w 1368"/>
                <a:gd name="T53" fmla="*/ 845 h 1776"/>
                <a:gd name="T54" fmla="*/ 1001 w 1368"/>
                <a:gd name="T55" fmla="*/ 903 h 1776"/>
                <a:gd name="T56" fmla="*/ 1147 w 1368"/>
                <a:gd name="T57" fmla="*/ 977 h 1776"/>
                <a:gd name="T58" fmla="*/ 1257 w 1368"/>
                <a:gd name="T59" fmla="*/ 1066 h 1776"/>
                <a:gd name="T60" fmla="*/ 1328 w 1368"/>
                <a:gd name="T61" fmla="*/ 1174 h 1776"/>
                <a:gd name="T62" fmla="*/ 1362 w 1368"/>
                <a:gd name="T63" fmla="*/ 1298 h 1776"/>
                <a:gd name="T64" fmla="*/ 1362 w 1368"/>
                <a:gd name="T65" fmla="*/ 1435 h 1776"/>
                <a:gd name="T66" fmla="*/ 1318 w 1368"/>
                <a:gd name="T67" fmla="*/ 1569 h 1776"/>
                <a:gd name="T68" fmla="*/ 1235 w 1368"/>
                <a:gd name="T69" fmla="*/ 1690 h 1776"/>
                <a:gd name="T70" fmla="*/ 1151 w 1368"/>
                <a:gd name="T71" fmla="*/ 1762 h 1776"/>
                <a:gd name="T72" fmla="*/ 1091 w 1368"/>
                <a:gd name="T73" fmla="*/ 1776 h 1776"/>
                <a:gd name="T74" fmla="*/ 1035 w 1368"/>
                <a:gd name="T75" fmla="*/ 1762 h 1776"/>
                <a:gd name="T76" fmla="*/ 985 w 1368"/>
                <a:gd name="T77" fmla="*/ 1726 h 1776"/>
                <a:gd name="T78" fmla="*/ 955 w 1368"/>
                <a:gd name="T79" fmla="*/ 1662 h 1776"/>
                <a:gd name="T80" fmla="*/ 963 w 1368"/>
                <a:gd name="T81" fmla="*/ 1593 h 1776"/>
                <a:gd name="T82" fmla="*/ 1003 w 1368"/>
                <a:gd name="T83" fmla="*/ 1535 h 1776"/>
                <a:gd name="T84" fmla="*/ 1045 w 1368"/>
                <a:gd name="T85" fmla="*/ 1491 h 1776"/>
                <a:gd name="T86" fmla="*/ 1079 w 1368"/>
                <a:gd name="T87" fmla="*/ 1435 h 1776"/>
                <a:gd name="T88" fmla="*/ 1093 w 1368"/>
                <a:gd name="T89" fmla="*/ 1365 h 1776"/>
                <a:gd name="T90" fmla="*/ 1075 w 1368"/>
                <a:gd name="T91" fmla="*/ 1284 h 1776"/>
                <a:gd name="T92" fmla="*/ 1015 w 1368"/>
                <a:gd name="T93" fmla="*/ 1214 h 1776"/>
                <a:gd name="T94" fmla="*/ 916 w 1368"/>
                <a:gd name="T95" fmla="*/ 1158 h 1776"/>
                <a:gd name="T96" fmla="*/ 774 w 1368"/>
                <a:gd name="T97" fmla="*/ 1114 h 1776"/>
                <a:gd name="T98" fmla="*/ 656 w 1368"/>
                <a:gd name="T99" fmla="*/ 1090 h 1776"/>
                <a:gd name="T100" fmla="*/ 455 w 1368"/>
                <a:gd name="T101" fmla="*/ 1040 h 1776"/>
                <a:gd name="T102" fmla="*/ 289 w 1368"/>
                <a:gd name="T103" fmla="*/ 975 h 1776"/>
                <a:gd name="T104" fmla="*/ 162 w 1368"/>
                <a:gd name="T105" fmla="*/ 893 h 1776"/>
                <a:gd name="T106" fmla="*/ 72 w 1368"/>
                <a:gd name="T107" fmla="*/ 793 h 1776"/>
                <a:gd name="T108" fmla="*/ 18 w 1368"/>
                <a:gd name="T109" fmla="*/ 678 h 1776"/>
                <a:gd name="T110" fmla="*/ 0 w 1368"/>
                <a:gd name="T111" fmla="*/ 546 h 1776"/>
                <a:gd name="T112" fmla="*/ 26 w 1368"/>
                <a:gd name="T113" fmla="*/ 401 h 1776"/>
                <a:gd name="T114" fmla="*/ 94 w 1368"/>
                <a:gd name="T115" fmla="*/ 271 h 1776"/>
                <a:gd name="T116" fmla="*/ 201 w 1368"/>
                <a:gd name="T117" fmla="*/ 159 h 1776"/>
                <a:gd name="T118" fmla="*/ 339 w 1368"/>
                <a:gd name="T119" fmla="*/ 74 h 1776"/>
                <a:gd name="T120" fmla="*/ 503 w 1368"/>
                <a:gd name="T121" fmla="*/ 20 h 1776"/>
                <a:gd name="T122" fmla="*/ 684 w 1368"/>
                <a:gd name="T123" fmla="*/ 0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68" h="1776">
                  <a:moveTo>
                    <a:pt x="684" y="0"/>
                  </a:moveTo>
                  <a:lnTo>
                    <a:pt x="774" y="4"/>
                  </a:lnTo>
                  <a:lnTo>
                    <a:pt x="860" y="18"/>
                  </a:lnTo>
                  <a:lnTo>
                    <a:pt x="941" y="38"/>
                  </a:lnTo>
                  <a:lnTo>
                    <a:pt x="1017" y="68"/>
                  </a:lnTo>
                  <a:lnTo>
                    <a:pt x="1089" y="104"/>
                  </a:lnTo>
                  <a:lnTo>
                    <a:pt x="1153" y="145"/>
                  </a:lnTo>
                  <a:lnTo>
                    <a:pt x="1211" y="193"/>
                  </a:lnTo>
                  <a:lnTo>
                    <a:pt x="1261" y="247"/>
                  </a:lnTo>
                  <a:lnTo>
                    <a:pt x="1300" y="307"/>
                  </a:lnTo>
                  <a:lnTo>
                    <a:pt x="1332" y="371"/>
                  </a:lnTo>
                  <a:lnTo>
                    <a:pt x="1354" y="436"/>
                  </a:lnTo>
                  <a:lnTo>
                    <a:pt x="1366" y="508"/>
                  </a:lnTo>
                  <a:lnTo>
                    <a:pt x="1364" y="544"/>
                  </a:lnTo>
                  <a:lnTo>
                    <a:pt x="1354" y="578"/>
                  </a:lnTo>
                  <a:lnTo>
                    <a:pt x="1334" y="608"/>
                  </a:lnTo>
                  <a:lnTo>
                    <a:pt x="1308" y="632"/>
                  </a:lnTo>
                  <a:lnTo>
                    <a:pt x="1279" y="648"/>
                  </a:lnTo>
                  <a:lnTo>
                    <a:pt x="1243" y="656"/>
                  </a:lnTo>
                  <a:lnTo>
                    <a:pt x="1207" y="656"/>
                  </a:lnTo>
                  <a:lnTo>
                    <a:pt x="1173" y="644"/>
                  </a:lnTo>
                  <a:lnTo>
                    <a:pt x="1143" y="626"/>
                  </a:lnTo>
                  <a:lnTo>
                    <a:pt x="1119" y="598"/>
                  </a:lnTo>
                  <a:lnTo>
                    <a:pt x="1103" y="568"/>
                  </a:lnTo>
                  <a:lnTo>
                    <a:pt x="1095" y="532"/>
                  </a:lnTo>
                  <a:lnTo>
                    <a:pt x="1085" y="484"/>
                  </a:lnTo>
                  <a:lnTo>
                    <a:pt x="1063" y="440"/>
                  </a:lnTo>
                  <a:lnTo>
                    <a:pt x="1031" y="401"/>
                  </a:lnTo>
                  <a:lnTo>
                    <a:pt x="989" y="365"/>
                  </a:lnTo>
                  <a:lnTo>
                    <a:pt x="939" y="333"/>
                  </a:lnTo>
                  <a:lnTo>
                    <a:pt x="884" y="309"/>
                  </a:lnTo>
                  <a:lnTo>
                    <a:pt x="822" y="289"/>
                  </a:lnTo>
                  <a:lnTo>
                    <a:pt x="754" y="277"/>
                  </a:lnTo>
                  <a:lnTo>
                    <a:pt x="684" y="273"/>
                  </a:lnTo>
                  <a:lnTo>
                    <a:pt x="612" y="277"/>
                  </a:lnTo>
                  <a:lnTo>
                    <a:pt x="543" y="291"/>
                  </a:lnTo>
                  <a:lnTo>
                    <a:pt x="479" y="311"/>
                  </a:lnTo>
                  <a:lnTo>
                    <a:pt x="423" y="339"/>
                  </a:lnTo>
                  <a:lnTo>
                    <a:pt x="373" y="371"/>
                  </a:lnTo>
                  <a:lnTo>
                    <a:pt x="331" y="409"/>
                  </a:lnTo>
                  <a:lnTo>
                    <a:pt x="301" y="452"/>
                  </a:lnTo>
                  <a:lnTo>
                    <a:pt x="281" y="498"/>
                  </a:lnTo>
                  <a:lnTo>
                    <a:pt x="275" y="546"/>
                  </a:lnTo>
                  <a:lnTo>
                    <a:pt x="279" y="588"/>
                  </a:lnTo>
                  <a:lnTo>
                    <a:pt x="293" y="628"/>
                  </a:lnTo>
                  <a:lnTo>
                    <a:pt x="319" y="664"/>
                  </a:lnTo>
                  <a:lnTo>
                    <a:pt x="353" y="698"/>
                  </a:lnTo>
                  <a:lnTo>
                    <a:pt x="397" y="725"/>
                  </a:lnTo>
                  <a:lnTo>
                    <a:pt x="453" y="753"/>
                  </a:lnTo>
                  <a:lnTo>
                    <a:pt x="519" y="777"/>
                  </a:lnTo>
                  <a:lnTo>
                    <a:pt x="594" y="797"/>
                  </a:lnTo>
                  <a:lnTo>
                    <a:pt x="682" y="817"/>
                  </a:lnTo>
                  <a:lnTo>
                    <a:pt x="712" y="821"/>
                  </a:lnTo>
                  <a:lnTo>
                    <a:pt x="818" y="845"/>
                  </a:lnTo>
                  <a:lnTo>
                    <a:pt x="916" y="871"/>
                  </a:lnTo>
                  <a:lnTo>
                    <a:pt x="1001" y="903"/>
                  </a:lnTo>
                  <a:lnTo>
                    <a:pt x="1079" y="937"/>
                  </a:lnTo>
                  <a:lnTo>
                    <a:pt x="1147" y="977"/>
                  </a:lnTo>
                  <a:lnTo>
                    <a:pt x="1207" y="1018"/>
                  </a:lnTo>
                  <a:lnTo>
                    <a:pt x="1257" y="1066"/>
                  </a:lnTo>
                  <a:lnTo>
                    <a:pt x="1296" y="1118"/>
                  </a:lnTo>
                  <a:lnTo>
                    <a:pt x="1328" y="1174"/>
                  </a:lnTo>
                  <a:lnTo>
                    <a:pt x="1350" y="1234"/>
                  </a:lnTo>
                  <a:lnTo>
                    <a:pt x="1362" y="1298"/>
                  </a:lnTo>
                  <a:lnTo>
                    <a:pt x="1368" y="1365"/>
                  </a:lnTo>
                  <a:lnTo>
                    <a:pt x="1362" y="1435"/>
                  </a:lnTo>
                  <a:lnTo>
                    <a:pt x="1346" y="1505"/>
                  </a:lnTo>
                  <a:lnTo>
                    <a:pt x="1318" y="1569"/>
                  </a:lnTo>
                  <a:lnTo>
                    <a:pt x="1282" y="1632"/>
                  </a:lnTo>
                  <a:lnTo>
                    <a:pt x="1235" y="1690"/>
                  </a:lnTo>
                  <a:lnTo>
                    <a:pt x="1179" y="1744"/>
                  </a:lnTo>
                  <a:lnTo>
                    <a:pt x="1151" y="1762"/>
                  </a:lnTo>
                  <a:lnTo>
                    <a:pt x="1123" y="1772"/>
                  </a:lnTo>
                  <a:lnTo>
                    <a:pt x="1091" y="1776"/>
                  </a:lnTo>
                  <a:lnTo>
                    <a:pt x="1061" y="1772"/>
                  </a:lnTo>
                  <a:lnTo>
                    <a:pt x="1035" y="1762"/>
                  </a:lnTo>
                  <a:lnTo>
                    <a:pt x="1009" y="1748"/>
                  </a:lnTo>
                  <a:lnTo>
                    <a:pt x="985" y="1726"/>
                  </a:lnTo>
                  <a:lnTo>
                    <a:pt x="967" y="1696"/>
                  </a:lnTo>
                  <a:lnTo>
                    <a:pt x="955" y="1662"/>
                  </a:lnTo>
                  <a:lnTo>
                    <a:pt x="955" y="1626"/>
                  </a:lnTo>
                  <a:lnTo>
                    <a:pt x="963" y="1593"/>
                  </a:lnTo>
                  <a:lnTo>
                    <a:pt x="979" y="1561"/>
                  </a:lnTo>
                  <a:lnTo>
                    <a:pt x="1003" y="1535"/>
                  </a:lnTo>
                  <a:lnTo>
                    <a:pt x="1025" y="1515"/>
                  </a:lnTo>
                  <a:lnTo>
                    <a:pt x="1045" y="1491"/>
                  </a:lnTo>
                  <a:lnTo>
                    <a:pt x="1065" y="1465"/>
                  </a:lnTo>
                  <a:lnTo>
                    <a:pt x="1079" y="1435"/>
                  </a:lnTo>
                  <a:lnTo>
                    <a:pt x="1091" y="1401"/>
                  </a:lnTo>
                  <a:lnTo>
                    <a:pt x="1093" y="1365"/>
                  </a:lnTo>
                  <a:lnTo>
                    <a:pt x="1089" y="1323"/>
                  </a:lnTo>
                  <a:lnTo>
                    <a:pt x="1075" y="1284"/>
                  </a:lnTo>
                  <a:lnTo>
                    <a:pt x="1049" y="1248"/>
                  </a:lnTo>
                  <a:lnTo>
                    <a:pt x="1015" y="1214"/>
                  </a:lnTo>
                  <a:lnTo>
                    <a:pt x="971" y="1186"/>
                  </a:lnTo>
                  <a:lnTo>
                    <a:pt x="916" y="1158"/>
                  </a:lnTo>
                  <a:lnTo>
                    <a:pt x="850" y="1134"/>
                  </a:lnTo>
                  <a:lnTo>
                    <a:pt x="774" y="1114"/>
                  </a:lnTo>
                  <a:lnTo>
                    <a:pt x="686" y="1094"/>
                  </a:lnTo>
                  <a:lnTo>
                    <a:pt x="656" y="1090"/>
                  </a:lnTo>
                  <a:lnTo>
                    <a:pt x="551" y="1066"/>
                  </a:lnTo>
                  <a:lnTo>
                    <a:pt x="455" y="1040"/>
                  </a:lnTo>
                  <a:lnTo>
                    <a:pt x="367" y="1011"/>
                  </a:lnTo>
                  <a:lnTo>
                    <a:pt x="289" y="975"/>
                  </a:lnTo>
                  <a:lnTo>
                    <a:pt x="221" y="935"/>
                  </a:lnTo>
                  <a:lnTo>
                    <a:pt x="162" y="893"/>
                  </a:lnTo>
                  <a:lnTo>
                    <a:pt x="112" y="845"/>
                  </a:lnTo>
                  <a:lnTo>
                    <a:pt x="72" y="793"/>
                  </a:lnTo>
                  <a:lnTo>
                    <a:pt x="40" y="737"/>
                  </a:lnTo>
                  <a:lnTo>
                    <a:pt x="18" y="678"/>
                  </a:lnTo>
                  <a:lnTo>
                    <a:pt x="6" y="614"/>
                  </a:lnTo>
                  <a:lnTo>
                    <a:pt x="0" y="546"/>
                  </a:lnTo>
                  <a:lnTo>
                    <a:pt x="6" y="472"/>
                  </a:lnTo>
                  <a:lnTo>
                    <a:pt x="26" y="401"/>
                  </a:lnTo>
                  <a:lnTo>
                    <a:pt x="54" y="333"/>
                  </a:lnTo>
                  <a:lnTo>
                    <a:pt x="94" y="271"/>
                  </a:lnTo>
                  <a:lnTo>
                    <a:pt x="144" y="213"/>
                  </a:lnTo>
                  <a:lnTo>
                    <a:pt x="201" y="159"/>
                  </a:lnTo>
                  <a:lnTo>
                    <a:pt x="267" y="114"/>
                  </a:lnTo>
                  <a:lnTo>
                    <a:pt x="339" y="74"/>
                  </a:lnTo>
                  <a:lnTo>
                    <a:pt x="419" y="42"/>
                  </a:lnTo>
                  <a:lnTo>
                    <a:pt x="503" y="20"/>
                  </a:lnTo>
                  <a:lnTo>
                    <a:pt x="592" y="4"/>
                  </a:lnTo>
                  <a:lnTo>
                    <a:pt x="684"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89" name="Freeform 220">
              <a:extLst>
                <a:ext uri="{FF2B5EF4-FFF2-40B4-BE49-F238E27FC236}">
                  <a16:creationId xmlns:a16="http://schemas.microsoft.com/office/drawing/2014/main" id="{17E75D7C-B10D-4988-917A-59934C471999}"/>
                </a:ext>
              </a:extLst>
            </p:cNvPr>
            <p:cNvSpPr>
              <a:spLocks/>
            </p:cNvSpPr>
            <p:nvPr/>
          </p:nvSpPr>
          <p:spPr bwMode="auto">
            <a:xfrm>
              <a:off x="10425113" y="2239963"/>
              <a:ext cx="215900" cy="1409700"/>
            </a:xfrm>
            <a:custGeom>
              <a:avLst/>
              <a:gdLst>
                <a:gd name="T0" fmla="*/ 137 w 273"/>
                <a:gd name="T1" fmla="*/ 0 h 1776"/>
                <a:gd name="T2" fmla="*/ 173 w 273"/>
                <a:gd name="T3" fmla="*/ 4 h 1776"/>
                <a:gd name="T4" fmla="*/ 205 w 273"/>
                <a:gd name="T5" fmla="*/ 18 h 1776"/>
                <a:gd name="T6" fmla="*/ 233 w 273"/>
                <a:gd name="T7" fmla="*/ 40 h 1776"/>
                <a:gd name="T8" fmla="*/ 255 w 273"/>
                <a:gd name="T9" fmla="*/ 68 h 1776"/>
                <a:gd name="T10" fmla="*/ 269 w 273"/>
                <a:gd name="T11" fmla="*/ 99 h 1776"/>
                <a:gd name="T12" fmla="*/ 273 w 273"/>
                <a:gd name="T13" fmla="*/ 135 h 1776"/>
                <a:gd name="T14" fmla="*/ 273 w 273"/>
                <a:gd name="T15" fmla="*/ 1638 h 1776"/>
                <a:gd name="T16" fmla="*/ 269 w 273"/>
                <a:gd name="T17" fmla="*/ 1674 h 1776"/>
                <a:gd name="T18" fmla="*/ 255 w 273"/>
                <a:gd name="T19" fmla="*/ 1708 h 1776"/>
                <a:gd name="T20" fmla="*/ 233 w 273"/>
                <a:gd name="T21" fmla="*/ 1734 h 1776"/>
                <a:gd name="T22" fmla="*/ 205 w 273"/>
                <a:gd name="T23" fmla="*/ 1756 h 1776"/>
                <a:gd name="T24" fmla="*/ 173 w 273"/>
                <a:gd name="T25" fmla="*/ 1770 h 1776"/>
                <a:gd name="T26" fmla="*/ 137 w 273"/>
                <a:gd name="T27" fmla="*/ 1776 h 1776"/>
                <a:gd name="T28" fmla="*/ 101 w 273"/>
                <a:gd name="T29" fmla="*/ 1770 h 1776"/>
                <a:gd name="T30" fmla="*/ 67 w 273"/>
                <a:gd name="T31" fmla="*/ 1756 h 1776"/>
                <a:gd name="T32" fmla="*/ 39 w 273"/>
                <a:gd name="T33" fmla="*/ 1734 h 1776"/>
                <a:gd name="T34" fmla="*/ 19 w 273"/>
                <a:gd name="T35" fmla="*/ 1708 h 1776"/>
                <a:gd name="T36" fmla="*/ 5 w 273"/>
                <a:gd name="T37" fmla="*/ 1674 h 1776"/>
                <a:gd name="T38" fmla="*/ 0 w 273"/>
                <a:gd name="T39" fmla="*/ 1638 h 1776"/>
                <a:gd name="T40" fmla="*/ 0 w 273"/>
                <a:gd name="T41" fmla="*/ 135 h 1776"/>
                <a:gd name="T42" fmla="*/ 5 w 273"/>
                <a:gd name="T43" fmla="*/ 99 h 1776"/>
                <a:gd name="T44" fmla="*/ 19 w 273"/>
                <a:gd name="T45" fmla="*/ 68 h 1776"/>
                <a:gd name="T46" fmla="*/ 39 w 273"/>
                <a:gd name="T47" fmla="*/ 40 h 1776"/>
                <a:gd name="T48" fmla="*/ 67 w 273"/>
                <a:gd name="T49" fmla="*/ 18 h 1776"/>
                <a:gd name="T50" fmla="*/ 101 w 273"/>
                <a:gd name="T51" fmla="*/ 4 h 1776"/>
                <a:gd name="T52" fmla="*/ 137 w 273"/>
                <a:gd name="T53" fmla="*/ 0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3" h="1776">
                  <a:moveTo>
                    <a:pt x="137" y="0"/>
                  </a:moveTo>
                  <a:lnTo>
                    <a:pt x="173" y="4"/>
                  </a:lnTo>
                  <a:lnTo>
                    <a:pt x="205" y="18"/>
                  </a:lnTo>
                  <a:lnTo>
                    <a:pt x="233" y="40"/>
                  </a:lnTo>
                  <a:lnTo>
                    <a:pt x="255" y="68"/>
                  </a:lnTo>
                  <a:lnTo>
                    <a:pt x="269" y="99"/>
                  </a:lnTo>
                  <a:lnTo>
                    <a:pt x="273" y="135"/>
                  </a:lnTo>
                  <a:lnTo>
                    <a:pt x="273" y="1638"/>
                  </a:lnTo>
                  <a:lnTo>
                    <a:pt x="269" y="1674"/>
                  </a:lnTo>
                  <a:lnTo>
                    <a:pt x="255" y="1708"/>
                  </a:lnTo>
                  <a:lnTo>
                    <a:pt x="233" y="1734"/>
                  </a:lnTo>
                  <a:lnTo>
                    <a:pt x="205" y="1756"/>
                  </a:lnTo>
                  <a:lnTo>
                    <a:pt x="173" y="1770"/>
                  </a:lnTo>
                  <a:lnTo>
                    <a:pt x="137" y="1776"/>
                  </a:lnTo>
                  <a:lnTo>
                    <a:pt x="101" y="1770"/>
                  </a:lnTo>
                  <a:lnTo>
                    <a:pt x="67" y="1756"/>
                  </a:lnTo>
                  <a:lnTo>
                    <a:pt x="39" y="1734"/>
                  </a:lnTo>
                  <a:lnTo>
                    <a:pt x="19" y="1708"/>
                  </a:lnTo>
                  <a:lnTo>
                    <a:pt x="5" y="1674"/>
                  </a:lnTo>
                  <a:lnTo>
                    <a:pt x="0" y="1638"/>
                  </a:lnTo>
                  <a:lnTo>
                    <a:pt x="0" y="135"/>
                  </a:lnTo>
                  <a:lnTo>
                    <a:pt x="5" y="99"/>
                  </a:lnTo>
                  <a:lnTo>
                    <a:pt x="19" y="68"/>
                  </a:lnTo>
                  <a:lnTo>
                    <a:pt x="39" y="40"/>
                  </a:lnTo>
                  <a:lnTo>
                    <a:pt x="67" y="18"/>
                  </a:lnTo>
                  <a:lnTo>
                    <a:pt x="101" y="4"/>
                  </a:lnTo>
                  <a:lnTo>
                    <a:pt x="137" y="0"/>
                  </a:lnTo>
                  <a:close/>
                </a:path>
              </a:pathLst>
            </a:custGeom>
            <a:grpFill/>
            <a:ln w="0">
              <a:noFill/>
              <a:prstDash val="solid"/>
              <a:round/>
              <a:headEnd/>
              <a:tailEnd/>
            </a:ln>
          </p:spPr>
          <p:txBody>
            <a:bodyPr vert="horz" wrap="square" lIns="137196" tIns="68598" rIns="137196" bIns="68598" numCol="1" anchor="t" anchorCtr="0" compatLnSpc="1">
              <a:prstTxWarp prst="textNoShape">
                <a:avLst/>
              </a:prstTxWarp>
            </a:bodyPr>
            <a:lstStyle/>
            <a:p>
              <a:endParaRPr lang="en-IN" sz="4053"/>
            </a:p>
          </p:txBody>
        </p:sp>
      </p:grpSp>
      <p:grpSp>
        <p:nvGrpSpPr>
          <p:cNvPr id="190" name="Group 189">
            <a:extLst>
              <a:ext uri="{FF2B5EF4-FFF2-40B4-BE49-F238E27FC236}">
                <a16:creationId xmlns:a16="http://schemas.microsoft.com/office/drawing/2014/main" id="{61CCF522-DD31-4C99-B283-8CC5A013F914}"/>
              </a:ext>
            </a:extLst>
          </p:cNvPr>
          <p:cNvGrpSpPr/>
          <p:nvPr/>
        </p:nvGrpSpPr>
        <p:grpSpPr>
          <a:xfrm>
            <a:off x="6726481" y="3784167"/>
            <a:ext cx="408379" cy="408792"/>
            <a:chOff x="5768975" y="6546850"/>
            <a:chExt cx="1571625" cy="1573213"/>
          </a:xfrm>
          <a:solidFill>
            <a:schemeClr val="bg1"/>
          </a:solidFill>
        </p:grpSpPr>
        <p:sp>
          <p:nvSpPr>
            <p:cNvPr id="191" name="Freeform 27">
              <a:extLst>
                <a:ext uri="{FF2B5EF4-FFF2-40B4-BE49-F238E27FC236}">
                  <a16:creationId xmlns:a16="http://schemas.microsoft.com/office/drawing/2014/main" id="{D4A41F9B-5EAA-4143-BF23-1FAFDBC58461}"/>
                </a:ext>
              </a:extLst>
            </p:cNvPr>
            <p:cNvSpPr>
              <a:spLocks noEditPoints="1"/>
            </p:cNvSpPr>
            <p:nvPr/>
          </p:nvSpPr>
          <p:spPr bwMode="auto">
            <a:xfrm>
              <a:off x="5891213" y="7566025"/>
              <a:ext cx="430212" cy="430213"/>
            </a:xfrm>
            <a:custGeom>
              <a:avLst/>
              <a:gdLst>
                <a:gd name="T0" fmla="*/ 280 w 560"/>
                <a:gd name="T1" fmla="*/ 0 h 560"/>
                <a:gd name="T2" fmla="*/ 9 w 560"/>
                <a:gd name="T3" fmla="*/ 208 h 560"/>
                <a:gd name="T4" fmla="*/ 0 w 560"/>
                <a:gd name="T5" fmla="*/ 280 h 560"/>
                <a:gd name="T6" fmla="*/ 280 w 560"/>
                <a:gd name="T7" fmla="*/ 560 h 560"/>
                <a:gd name="T8" fmla="*/ 560 w 560"/>
                <a:gd name="T9" fmla="*/ 280 h 560"/>
                <a:gd name="T10" fmla="*/ 280 w 560"/>
                <a:gd name="T11" fmla="*/ 0 h 560"/>
                <a:gd name="T12" fmla="*/ 280 w 560"/>
                <a:gd name="T13" fmla="*/ 480 h 560"/>
                <a:gd name="T14" fmla="*/ 80 w 560"/>
                <a:gd name="T15" fmla="*/ 280 h 560"/>
                <a:gd name="T16" fmla="*/ 87 w 560"/>
                <a:gd name="T17" fmla="*/ 228 h 560"/>
                <a:gd name="T18" fmla="*/ 280 w 560"/>
                <a:gd name="T19" fmla="*/ 80 h 560"/>
                <a:gd name="T20" fmla="*/ 480 w 560"/>
                <a:gd name="T21" fmla="*/ 280 h 560"/>
                <a:gd name="T22" fmla="*/ 280 w 560"/>
                <a:gd name="T23" fmla="*/ 48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560">
                  <a:moveTo>
                    <a:pt x="280" y="0"/>
                  </a:moveTo>
                  <a:cubicBezTo>
                    <a:pt x="153" y="0"/>
                    <a:pt x="42" y="85"/>
                    <a:pt x="9" y="208"/>
                  </a:cubicBezTo>
                  <a:cubicBezTo>
                    <a:pt x="3" y="231"/>
                    <a:pt x="0" y="256"/>
                    <a:pt x="0" y="280"/>
                  </a:cubicBezTo>
                  <a:cubicBezTo>
                    <a:pt x="0" y="434"/>
                    <a:pt x="126" y="560"/>
                    <a:pt x="280" y="560"/>
                  </a:cubicBezTo>
                  <a:cubicBezTo>
                    <a:pt x="434" y="560"/>
                    <a:pt x="560" y="434"/>
                    <a:pt x="560" y="280"/>
                  </a:cubicBezTo>
                  <a:cubicBezTo>
                    <a:pt x="560" y="126"/>
                    <a:pt x="434" y="0"/>
                    <a:pt x="280" y="0"/>
                  </a:cubicBezTo>
                  <a:close/>
                  <a:moveTo>
                    <a:pt x="280" y="480"/>
                  </a:moveTo>
                  <a:cubicBezTo>
                    <a:pt x="170" y="480"/>
                    <a:pt x="80" y="390"/>
                    <a:pt x="80" y="280"/>
                  </a:cubicBezTo>
                  <a:cubicBezTo>
                    <a:pt x="80" y="262"/>
                    <a:pt x="82" y="245"/>
                    <a:pt x="87" y="228"/>
                  </a:cubicBezTo>
                  <a:cubicBezTo>
                    <a:pt x="110" y="141"/>
                    <a:pt x="189" y="80"/>
                    <a:pt x="280" y="80"/>
                  </a:cubicBezTo>
                  <a:cubicBezTo>
                    <a:pt x="390" y="80"/>
                    <a:pt x="480" y="170"/>
                    <a:pt x="480" y="280"/>
                  </a:cubicBezTo>
                  <a:cubicBezTo>
                    <a:pt x="480" y="390"/>
                    <a:pt x="390" y="480"/>
                    <a:pt x="280" y="480"/>
                  </a:cubicBezTo>
                  <a:close/>
                </a:path>
              </a:pathLst>
            </a:custGeom>
            <a:grpFill/>
            <a:ln w="9525">
              <a:noFill/>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92" name="Freeform 28">
              <a:extLst>
                <a:ext uri="{FF2B5EF4-FFF2-40B4-BE49-F238E27FC236}">
                  <a16:creationId xmlns:a16="http://schemas.microsoft.com/office/drawing/2014/main" id="{90BE03D4-E3F2-46DA-8DA8-A52A845A62C8}"/>
                </a:ext>
              </a:extLst>
            </p:cNvPr>
            <p:cNvSpPr>
              <a:spLocks noEditPoints="1"/>
            </p:cNvSpPr>
            <p:nvPr/>
          </p:nvSpPr>
          <p:spPr bwMode="auto">
            <a:xfrm>
              <a:off x="5768975" y="6546850"/>
              <a:ext cx="1571625" cy="1573213"/>
            </a:xfrm>
            <a:custGeom>
              <a:avLst/>
              <a:gdLst>
                <a:gd name="T0" fmla="*/ 1907 w 2048"/>
                <a:gd name="T1" fmla="*/ 950 h 2048"/>
                <a:gd name="T2" fmla="*/ 1829 w 2048"/>
                <a:gd name="T3" fmla="*/ 968 h 2048"/>
                <a:gd name="T4" fmla="*/ 1608 w 2048"/>
                <a:gd name="T5" fmla="*/ 1168 h 2048"/>
                <a:gd name="T6" fmla="*/ 1248 w 2048"/>
                <a:gd name="T7" fmla="*/ 560 h 2048"/>
                <a:gd name="T8" fmla="*/ 1488 w 2048"/>
                <a:gd name="T9" fmla="*/ 320 h 2048"/>
                <a:gd name="T10" fmla="*/ 1720 w 2048"/>
                <a:gd name="T11" fmla="*/ 498 h 2048"/>
                <a:gd name="T12" fmla="*/ 1796 w 2048"/>
                <a:gd name="T13" fmla="*/ 647 h 2048"/>
                <a:gd name="T14" fmla="*/ 1797 w 2048"/>
                <a:gd name="T15" fmla="*/ 478 h 2048"/>
                <a:gd name="T16" fmla="*/ 1645 w 2048"/>
                <a:gd name="T17" fmla="*/ 168 h 2048"/>
                <a:gd name="T18" fmla="*/ 1248 w 2048"/>
                <a:gd name="T19" fmla="*/ 200 h 2048"/>
                <a:gd name="T20" fmla="*/ 1168 w 2048"/>
                <a:gd name="T21" fmla="*/ 560 h 2048"/>
                <a:gd name="T22" fmla="*/ 800 w 2048"/>
                <a:gd name="T23" fmla="*/ 348 h 2048"/>
                <a:gd name="T24" fmla="*/ 600 w 2048"/>
                <a:gd name="T25" fmla="*/ 0 h 2048"/>
                <a:gd name="T26" fmla="*/ 382 w 2048"/>
                <a:gd name="T27" fmla="*/ 294 h 2048"/>
                <a:gd name="T28" fmla="*/ 250 w 2048"/>
                <a:gd name="T29" fmla="*/ 479 h 2048"/>
                <a:gd name="T30" fmla="*/ 14 w 2048"/>
                <a:gd name="T31" fmla="*/ 1496 h 2048"/>
                <a:gd name="T32" fmla="*/ 440 w 2048"/>
                <a:gd name="T33" fmla="*/ 2048 h 2048"/>
                <a:gd name="T34" fmla="*/ 880 w 2048"/>
                <a:gd name="T35" fmla="*/ 1328 h 2048"/>
                <a:gd name="T36" fmla="*/ 1168 w 2048"/>
                <a:gd name="T37" fmla="*/ 1608 h 2048"/>
                <a:gd name="T38" fmla="*/ 2048 w 2048"/>
                <a:gd name="T39" fmla="*/ 1608 h 2048"/>
                <a:gd name="T40" fmla="*/ 1448 w 2048"/>
                <a:gd name="T41" fmla="*/ 80 h 2048"/>
                <a:gd name="T42" fmla="*/ 1578 w 2048"/>
                <a:gd name="T43" fmla="*/ 253 h 2048"/>
                <a:gd name="T44" fmla="*/ 1328 w 2048"/>
                <a:gd name="T45" fmla="*/ 283 h 2048"/>
                <a:gd name="T46" fmla="*/ 1448 w 2048"/>
                <a:gd name="T47" fmla="*/ 80 h 2048"/>
                <a:gd name="T48" fmla="*/ 1064 w 2048"/>
                <a:gd name="T49" fmla="*/ 984 h 2048"/>
                <a:gd name="T50" fmla="*/ 1168 w 2048"/>
                <a:gd name="T51" fmla="*/ 640 h 2048"/>
                <a:gd name="T52" fmla="*/ 984 w 2048"/>
                <a:gd name="T53" fmla="*/ 640 h 2048"/>
                <a:gd name="T54" fmla="*/ 880 w 2048"/>
                <a:gd name="T55" fmla="*/ 984 h 2048"/>
                <a:gd name="T56" fmla="*/ 984 w 2048"/>
                <a:gd name="T57" fmla="*/ 640 h 2048"/>
                <a:gd name="T58" fmla="*/ 720 w 2048"/>
                <a:gd name="T59" fmla="*/ 200 h 2048"/>
                <a:gd name="T60" fmla="*/ 560 w 2048"/>
                <a:gd name="T61" fmla="*/ 240 h 2048"/>
                <a:gd name="T62" fmla="*/ 482 w 2048"/>
                <a:gd name="T63" fmla="*/ 181 h 2048"/>
                <a:gd name="T64" fmla="*/ 440 w 2048"/>
                <a:gd name="T65" fmla="*/ 1968 h 2048"/>
                <a:gd name="T66" fmla="*/ 92 w 2048"/>
                <a:gd name="T67" fmla="*/ 1515 h 2048"/>
                <a:gd name="T68" fmla="*/ 800 w 2048"/>
                <a:gd name="T69" fmla="*/ 1608 h 2048"/>
                <a:gd name="T70" fmla="*/ 440 w 2048"/>
                <a:gd name="T71" fmla="*/ 1168 h 2048"/>
                <a:gd name="T72" fmla="*/ 328 w 2048"/>
                <a:gd name="T73" fmla="*/ 498 h 2048"/>
                <a:gd name="T74" fmla="*/ 439 w 2048"/>
                <a:gd name="T75" fmla="*/ 353 h 2048"/>
                <a:gd name="T76" fmla="*/ 731 w 2048"/>
                <a:gd name="T77" fmla="*/ 392 h 2048"/>
                <a:gd name="T78" fmla="*/ 800 w 2048"/>
                <a:gd name="T79" fmla="*/ 1355 h 2048"/>
                <a:gd name="T80" fmla="*/ 880 w 2048"/>
                <a:gd name="T81" fmla="*/ 1248 h 2048"/>
                <a:gd name="T82" fmla="*/ 1168 w 2048"/>
                <a:gd name="T83" fmla="*/ 1064 h 2048"/>
                <a:gd name="T84" fmla="*/ 880 w 2048"/>
                <a:gd name="T85" fmla="*/ 1248 h 2048"/>
                <a:gd name="T86" fmla="*/ 1248 w 2048"/>
                <a:gd name="T87" fmla="*/ 1608 h 2048"/>
                <a:gd name="T88" fmla="*/ 1956 w 2048"/>
                <a:gd name="T89" fmla="*/ 1515 h 2048"/>
                <a:gd name="T90" fmla="*/ 1608 w 2048"/>
                <a:gd name="T91" fmla="*/ 196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48" h="2048">
                  <a:moveTo>
                    <a:pt x="2034" y="1496"/>
                  </a:moveTo>
                  <a:cubicBezTo>
                    <a:pt x="1907" y="950"/>
                    <a:pt x="1907" y="950"/>
                    <a:pt x="1907" y="950"/>
                  </a:cubicBezTo>
                  <a:cubicBezTo>
                    <a:pt x="1902" y="928"/>
                    <a:pt x="1880" y="915"/>
                    <a:pt x="1859" y="920"/>
                  </a:cubicBezTo>
                  <a:cubicBezTo>
                    <a:pt x="1837" y="925"/>
                    <a:pt x="1824" y="946"/>
                    <a:pt x="1829" y="968"/>
                  </a:cubicBezTo>
                  <a:cubicBezTo>
                    <a:pt x="1901" y="1280"/>
                    <a:pt x="1901" y="1280"/>
                    <a:pt x="1901" y="1280"/>
                  </a:cubicBezTo>
                  <a:cubicBezTo>
                    <a:pt x="1823" y="1210"/>
                    <a:pt x="1719" y="1168"/>
                    <a:pt x="1608" y="1168"/>
                  </a:cubicBezTo>
                  <a:cubicBezTo>
                    <a:pt x="1459" y="1168"/>
                    <a:pt x="1328" y="1242"/>
                    <a:pt x="1248" y="1355"/>
                  </a:cubicBezTo>
                  <a:cubicBezTo>
                    <a:pt x="1248" y="560"/>
                    <a:pt x="1248" y="560"/>
                    <a:pt x="1248" y="560"/>
                  </a:cubicBezTo>
                  <a:cubicBezTo>
                    <a:pt x="1248" y="497"/>
                    <a:pt x="1272" y="437"/>
                    <a:pt x="1317" y="392"/>
                  </a:cubicBezTo>
                  <a:cubicBezTo>
                    <a:pt x="1362" y="346"/>
                    <a:pt x="1423" y="320"/>
                    <a:pt x="1488" y="320"/>
                  </a:cubicBezTo>
                  <a:cubicBezTo>
                    <a:pt x="1531" y="320"/>
                    <a:pt x="1572" y="331"/>
                    <a:pt x="1609" y="353"/>
                  </a:cubicBezTo>
                  <a:cubicBezTo>
                    <a:pt x="1663" y="384"/>
                    <a:pt x="1704" y="437"/>
                    <a:pt x="1720" y="498"/>
                  </a:cubicBezTo>
                  <a:cubicBezTo>
                    <a:pt x="1748" y="617"/>
                    <a:pt x="1748" y="617"/>
                    <a:pt x="1748" y="617"/>
                  </a:cubicBezTo>
                  <a:cubicBezTo>
                    <a:pt x="1753" y="638"/>
                    <a:pt x="1774" y="652"/>
                    <a:pt x="1796" y="647"/>
                  </a:cubicBezTo>
                  <a:cubicBezTo>
                    <a:pt x="1817" y="642"/>
                    <a:pt x="1830" y="620"/>
                    <a:pt x="1825" y="599"/>
                  </a:cubicBezTo>
                  <a:cubicBezTo>
                    <a:pt x="1825" y="599"/>
                    <a:pt x="1797" y="478"/>
                    <a:pt x="1797" y="478"/>
                  </a:cubicBezTo>
                  <a:cubicBezTo>
                    <a:pt x="1777" y="403"/>
                    <a:pt x="1730" y="337"/>
                    <a:pt x="1666" y="294"/>
                  </a:cubicBezTo>
                  <a:cubicBezTo>
                    <a:pt x="1645" y="168"/>
                    <a:pt x="1645" y="168"/>
                    <a:pt x="1645" y="168"/>
                  </a:cubicBezTo>
                  <a:cubicBezTo>
                    <a:pt x="1630" y="71"/>
                    <a:pt x="1547" y="0"/>
                    <a:pt x="1448" y="0"/>
                  </a:cubicBezTo>
                  <a:cubicBezTo>
                    <a:pt x="1338" y="0"/>
                    <a:pt x="1248" y="90"/>
                    <a:pt x="1248" y="200"/>
                  </a:cubicBezTo>
                  <a:cubicBezTo>
                    <a:pt x="1248" y="348"/>
                    <a:pt x="1248" y="348"/>
                    <a:pt x="1248" y="348"/>
                  </a:cubicBezTo>
                  <a:cubicBezTo>
                    <a:pt x="1196" y="407"/>
                    <a:pt x="1168" y="481"/>
                    <a:pt x="1168" y="560"/>
                  </a:cubicBezTo>
                  <a:cubicBezTo>
                    <a:pt x="880" y="560"/>
                    <a:pt x="880" y="560"/>
                    <a:pt x="880" y="560"/>
                  </a:cubicBezTo>
                  <a:cubicBezTo>
                    <a:pt x="880" y="481"/>
                    <a:pt x="852" y="407"/>
                    <a:pt x="800" y="348"/>
                  </a:cubicBezTo>
                  <a:cubicBezTo>
                    <a:pt x="800" y="200"/>
                    <a:pt x="800" y="200"/>
                    <a:pt x="800" y="200"/>
                  </a:cubicBezTo>
                  <a:cubicBezTo>
                    <a:pt x="800" y="90"/>
                    <a:pt x="710" y="0"/>
                    <a:pt x="600" y="0"/>
                  </a:cubicBezTo>
                  <a:cubicBezTo>
                    <a:pt x="501" y="0"/>
                    <a:pt x="418" y="71"/>
                    <a:pt x="403" y="168"/>
                  </a:cubicBezTo>
                  <a:cubicBezTo>
                    <a:pt x="382" y="294"/>
                    <a:pt x="382" y="294"/>
                    <a:pt x="382" y="294"/>
                  </a:cubicBezTo>
                  <a:cubicBezTo>
                    <a:pt x="318" y="337"/>
                    <a:pt x="271" y="403"/>
                    <a:pt x="251" y="478"/>
                  </a:cubicBezTo>
                  <a:cubicBezTo>
                    <a:pt x="251" y="478"/>
                    <a:pt x="250" y="479"/>
                    <a:pt x="250" y="479"/>
                  </a:cubicBezTo>
                  <a:cubicBezTo>
                    <a:pt x="14" y="1496"/>
                    <a:pt x="14" y="1496"/>
                    <a:pt x="14" y="1496"/>
                  </a:cubicBezTo>
                  <a:cubicBezTo>
                    <a:pt x="14" y="1496"/>
                    <a:pt x="14" y="1496"/>
                    <a:pt x="14" y="1496"/>
                  </a:cubicBezTo>
                  <a:cubicBezTo>
                    <a:pt x="5" y="1532"/>
                    <a:pt x="0" y="1570"/>
                    <a:pt x="0" y="1608"/>
                  </a:cubicBezTo>
                  <a:cubicBezTo>
                    <a:pt x="0" y="1851"/>
                    <a:pt x="197" y="2048"/>
                    <a:pt x="440" y="2048"/>
                  </a:cubicBezTo>
                  <a:cubicBezTo>
                    <a:pt x="683" y="2048"/>
                    <a:pt x="880" y="1851"/>
                    <a:pt x="880" y="1608"/>
                  </a:cubicBezTo>
                  <a:cubicBezTo>
                    <a:pt x="880" y="1328"/>
                    <a:pt x="880" y="1328"/>
                    <a:pt x="880" y="1328"/>
                  </a:cubicBezTo>
                  <a:cubicBezTo>
                    <a:pt x="1168" y="1328"/>
                    <a:pt x="1168" y="1328"/>
                    <a:pt x="1168" y="1328"/>
                  </a:cubicBezTo>
                  <a:cubicBezTo>
                    <a:pt x="1168" y="1608"/>
                    <a:pt x="1168" y="1608"/>
                    <a:pt x="1168" y="1608"/>
                  </a:cubicBezTo>
                  <a:cubicBezTo>
                    <a:pt x="1168" y="1851"/>
                    <a:pt x="1365" y="2048"/>
                    <a:pt x="1608" y="2048"/>
                  </a:cubicBezTo>
                  <a:cubicBezTo>
                    <a:pt x="1851" y="2048"/>
                    <a:pt x="2048" y="1851"/>
                    <a:pt x="2048" y="1608"/>
                  </a:cubicBezTo>
                  <a:cubicBezTo>
                    <a:pt x="2048" y="1570"/>
                    <a:pt x="2043" y="1532"/>
                    <a:pt x="2034" y="1496"/>
                  </a:cubicBezTo>
                  <a:close/>
                  <a:moveTo>
                    <a:pt x="1448" y="80"/>
                  </a:moveTo>
                  <a:cubicBezTo>
                    <a:pt x="1507" y="80"/>
                    <a:pt x="1557" y="122"/>
                    <a:pt x="1566" y="181"/>
                  </a:cubicBezTo>
                  <a:cubicBezTo>
                    <a:pt x="1578" y="253"/>
                    <a:pt x="1578" y="253"/>
                    <a:pt x="1578" y="253"/>
                  </a:cubicBezTo>
                  <a:cubicBezTo>
                    <a:pt x="1549" y="244"/>
                    <a:pt x="1519" y="240"/>
                    <a:pt x="1488" y="240"/>
                  </a:cubicBezTo>
                  <a:cubicBezTo>
                    <a:pt x="1431" y="240"/>
                    <a:pt x="1376" y="255"/>
                    <a:pt x="1328" y="283"/>
                  </a:cubicBezTo>
                  <a:cubicBezTo>
                    <a:pt x="1328" y="200"/>
                    <a:pt x="1328" y="200"/>
                    <a:pt x="1328" y="200"/>
                  </a:cubicBezTo>
                  <a:cubicBezTo>
                    <a:pt x="1328" y="134"/>
                    <a:pt x="1382" y="80"/>
                    <a:pt x="1448" y="80"/>
                  </a:cubicBezTo>
                  <a:close/>
                  <a:moveTo>
                    <a:pt x="1168" y="984"/>
                  </a:moveTo>
                  <a:cubicBezTo>
                    <a:pt x="1064" y="984"/>
                    <a:pt x="1064" y="984"/>
                    <a:pt x="1064" y="984"/>
                  </a:cubicBezTo>
                  <a:cubicBezTo>
                    <a:pt x="1064" y="640"/>
                    <a:pt x="1064" y="640"/>
                    <a:pt x="1064" y="640"/>
                  </a:cubicBezTo>
                  <a:cubicBezTo>
                    <a:pt x="1168" y="640"/>
                    <a:pt x="1168" y="640"/>
                    <a:pt x="1168" y="640"/>
                  </a:cubicBezTo>
                  <a:lnTo>
                    <a:pt x="1168" y="984"/>
                  </a:lnTo>
                  <a:close/>
                  <a:moveTo>
                    <a:pt x="984" y="640"/>
                  </a:moveTo>
                  <a:cubicBezTo>
                    <a:pt x="984" y="984"/>
                    <a:pt x="984" y="984"/>
                    <a:pt x="984" y="984"/>
                  </a:cubicBezTo>
                  <a:cubicBezTo>
                    <a:pt x="880" y="984"/>
                    <a:pt x="880" y="984"/>
                    <a:pt x="880" y="984"/>
                  </a:cubicBezTo>
                  <a:cubicBezTo>
                    <a:pt x="880" y="640"/>
                    <a:pt x="880" y="640"/>
                    <a:pt x="880" y="640"/>
                  </a:cubicBezTo>
                  <a:lnTo>
                    <a:pt x="984" y="640"/>
                  </a:lnTo>
                  <a:close/>
                  <a:moveTo>
                    <a:pt x="600" y="80"/>
                  </a:moveTo>
                  <a:cubicBezTo>
                    <a:pt x="666" y="80"/>
                    <a:pt x="720" y="134"/>
                    <a:pt x="720" y="200"/>
                  </a:cubicBezTo>
                  <a:cubicBezTo>
                    <a:pt x="720" y="283"/>
                    <a:pt x="720" y="283"/>
                    <a:pt x="720" y="283"/>
                  </a:cubicBezTo>
                  <a:cubicBezTo>
                    <a:pt x="672" y="255"/>
                    <a:pt x="617" y="240"/>
                    <a:pt x="560" y="240"/>
                  </a:cubicBezTo>
                  <a:cubicBezTo>
                    <a:pt x="529" y="240"/>
                    <a:pt x="499" y="244"/>
                    <a:pt x="470" y="253"/>
                  </a:cubicBezTo>
                  <a:cubicBezTo>
                    <a:pt x="482" y="181"/>
                    <a:pt x="482" y="181"/>
                    <a:pt x="482" y="181"/>
                  </a:cubicBezTo>
                  <a:cubicBezTo>
                    <a:pt x="491" y="122"/>
                    <a:pt x="541" y="80"/>
                    <a:pt x="600" y="80"/>
                  </a:cubicBezTo>
                  <a:close/>
                  <a:moveTo>
                    <a:pt x="440" y="1968"/>
                  </a:moveTo>
                  <a:cubicBezTo>
                    <a:pt x="241" y="1968"/>
                    <a:pt x="80" y="1807"/>
                    <a:pt x="80" y="1608"/>
                  </a:cubicBezTo>
                  <a:cubicBezTo>
                    <a:pt x="80" y="1577"/>
                    <a:pt x="84" y="1545"/>
                    <a:pt x="92" y="1515"/>
                  </a:cubicBezTo>
                  <a:cubicBezTo>
                    <a:pt x="134" y="1358"/>
                    <a:pt x="277" y="1248"/>
                    <a:pt x="440" y="1248"/>
                  </a:cubicBezTo>
                  <a:cubicBezTo>
                    <a:pt x="639" y="1248"/>
                    <a:pt x="800" y="1409"/>
                    <a:pt x="800" y="1608"/>
                  </a:cubicBezTo>
                  <a:cubicBezTo>
                    <a:pt x="800" y="1807"/>
                    <a:pt x="639" y="1968"/>
                    <a:pt x="440" y="1968"/>
                  </a:cubicBezTo>
                  <a:close/>
                  <a:moveTo>
                    <a:pt x="440" y="1168"/>
                  </a:moveTo>
                  <a:cubicBezTo>
                    <a:pt x="329" y="1168"/>
                    <a:pt x="225" y="1210"/>
                    <a:pt x="147" y="1280"/>
                  </a:cubicBezTo>
                  <a:cubicBezTo>
                    <a:pt x="328" y="498"/>
                    <a:pt x="328" y="498"/>
                    <a:pt x="328" y="498"/>
                  </a:cubicBezTo>
                  <a:cubicBezTo>
                    <a:pt x="344" y="437"/>
                    <a:pt x="385" y="384"/>
                    <a:pt x="439" y="353"/>
                  </a:cubicBezTo>
                  <a:cubicBezTo>
                    <a:pt x="439" y="353"/>
                    <a:pt x="439" y="353"/>
                    <a:pt x="439" y="353"/>
                  </a:cubicBezTo>
                  <a:cubicBezTo>
                    <a:pt x="476" y="331"/>
                    <a:pt x="518" y="320"/>
                    <a:pt x="560" y="320"/>
                  </a:cubicBezTo>
                  <a:cubicBezTo>
                    <a:pt x="625" y="320"/>
                    <a:pt x="686" y="346"/>
                    <a:pt x="731" y="392"/>
                  </a:cubicBezTo>
                  <a:cubicBezTo>
                    <a:pt x="776" y="437"/>
                    <a:pt x="800" y="497"/>
                    <a:pt x="800" y="560"/>
                  </a:cubicBezTo>
                  <a:cubicBezTo>
                    <a:pt x="800" y="1355"/>
                    <a:pt x="800" y="1355"/>
                    <a:pt x="800" y="1355"/>
                  </a:cubicBezTo>
                  <a:cubicBezTo>
                    <a:pt x="720" y="1242"/>
                    <a:pt x="589" y="1168"/>
                    <a:pt x="440" y="1168"/>
                  </a:cubicBezTo>
                  <a:close/>
                  <a:moveTo>
                    <a:pt x="880" y="1248"/>
                  </a:moveTo>
                  <a:cubicBezTo>
                    <a:pt x="880" y="1064"/>
                    <a:pt x="880" y="1064"/>
                    <a:pt x="880" y="1064"/>
                  </a:cubicBezTo>
                  <a:cubicBezTo>
                    <a:pt x="1168" y="1064"/>
                    <a:pt x="1168" y="1064"/>
                    <a:pt x="1168" y="1064"/>
                  </a:cubicBezTo>
                  <a:cubicBezTo>
                    <a:pt x="1168" y="1248"/>
                    <a:pt x="1168" y="1248"/>
                    <a:pt x="1168" y="1248"/>
                  </a:cubicBezTo>
                  <a:lnTo>
                    <a:pt x="880" y="1248"/>
                  </a:lnTo>
                  <a:close/>
                  <a:moveTo>
                    <a:pt x="1608" y="1968"/>
                  </a:moveTo>
                  <a:cubicBezTo>
                    <a:pt x="1409" y="1968"/>
                    <a:pt x="1248" y="1807"/>
                    <a:pt x="1248" y="1608"/>
                  </a:cubicBezTo>
                  <a:cubicBezTo>
                    <a:pt x="1248" y="1409"/>
                    <a:pt x="1409" y="1248"/>
                    <a:pt x="1608" y="1248"/>
                  </a:cubicBezTo>
                  <a:cubicBezTo>
                    <a:pt x="1771" y="1248"/>
                    <a:pt x="1914" y="1358"/>
                    <a:pt x="1956" y="1515"/>
                  </a:cubicBezTo>
                  <a:cubicBezTo>
                    <a:pt x="1964" y="1545"/>
                    <a:pt x="1968" y="1577"/>
                    <a:pt x="1968" y="1608"/>
                  </a:cubicBezTo>
                  <a:cubicBezTo>
                    <a:pt x="1968" y="1807"/>
                    <a:pt x="1807" y="1968"/>
                    <a:pt x="1608" y="1968"/>
                  </a:cubicBezTo>
                  <a:close/>
                </a:path>
              </a:pathLst>
            </a:custGeom>
            <a:grpFill/>
            <a:ln w="9525">
              <a:noFill/>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93" name="Freeform 29">
              <a:extLst>
                <a:ext uri="{FF2B5EF4-FFF2-40B4-BE49-F238E27FC236}">
                  <a16:creationId xmlns:a16="http://schemas.microsoft.com/office/drawing/2014/main" id="{955CA8E8-C1A8-4182-B9B7-C47DF19A6730}"/>
                </a:ext>
              </a:extLst>
            </p:cNvPr>
            <p:cNvSpPr>
              <a:spLocks noEditPoints="1"/>
            </p:cNvSpPr>
            <p:nvPr/>
          </p:nvSpPr>
          <p:spPr bwMode="auto">
            <a:xfrm>
              <a:off x="6788150" y="7566025"/>
              <a:ext cx="430212" cy="430213"/>
            </a:xfrm>
            <a:custGeom>
              <a:avLst/>
              <a:gdLst>
                <a:gd name="T0" fmla="*/ 280 w 560"/>
                <a:gd name="T1" fmla="*/ 0 h 560"/>
                <a:gd name="T2" fmla="*/ 0 w 560"/>
                <a:gd name="T3" fmla="*/ 280 h 560"/>
                <a:gd name="T4" fmla="*/ 280 w 560"/>
                <a:gd name="T5" fmla="*/ 560 h 560"/>
                <a:gd name="T6" fmla="*/ 560 w 560"/>
                <a:gd name="T7" fmla="*/ 280 h 560"/>
                <a:gd name="T8" fmla="*/ 551 w 560"/>
                <a:gd name="T9" fmla="*/ 208 h 560"/>
                <a:gd name="T10" fmla="*/ 280 w 560"/>
                <a:gd name="T11" fmla="*/ 0 h 560"/>
                <a:gd name="T12" fmla="*/ 280 w 560"/>
                <a:gd name="T13" fmla="*/ 480 h 560"/>
                <a:gd name="T14" fmla="*/ 80 w 560"/>
                <a:gd name="T15" fmla="*/ 280 h 560"/>
                <a:gd name="T16" fmla="*/ 280 w 560"/>
                <a:gd name="T17" fmla="*/ 80 h 560"/>
                <a:gd name="T18" fmla="*/ 473 w 560"/>
                <a:gd name="T19" fmla="*/ 228 h 560"/>
                <a:gd name="T20" fmla="*/ 480 w 560"/>
                <a:gd name="T21" fmla="*/ 280 h 560"/>
                <a:gd name="T22" fmla="*/ 280 w 560"/>
                <a:gd name="T23" fmla="*/ 48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560">
                  <a:moveTo>
                    <a:pt x="280" y="0"/>
                  </a:moveTo>
                  <a:cubicBezTo>
                    <a:pt x="126" y="0"/>
                    <a:pt x="0" y="126"/>
                    <a:pt x="0" y="280"/>
                  </a:cubicBezTo>
                  <a:cubicBezTo>
                    <a:pt x="0" y="434"/>
                    <a:pt x="126" y="560"/>
                    <a:pt x="280" y="560"/>
                  </a:cubicBezTo>
                  <a:cubicBezTo>
                    <a:pt x="434" y="560"/>
                    <a:pt x="560" y="434"/>
                    <a:pt x="560" y="280"/>
                  </a:cubicBezTo>
                  <a:cubicBezTo>
                    <a:pt x="560" y="256"/>
                    <a:pt x="557" y="231"/>
                    <a:pt x="551" y="208"/>
                  </a:cubicBezTo>
                  <a:cubicBezTo>
                    <a:pt x="518" y="85"/>
                    <a:pt x="407" y="0"/>
                    <a:pt x="280" y="0"/>
                  </a:cubicBezTo>
                  <a:close/>
                  <a:moveTo>
                    <a:pt x="280" y="480"/>
                  </a:moveTo>
                  <a:cubicBezTo>
                    <a:pt x="170" y="480"/>
                    <a:pt x="80" y="390"/>
                    <a:pt x="80" y="280"/>
                  </a:cubicBezTo>
                  <a:cubicBezTo>
                    <a:pt x="80" y="170"/>
                    <a:pt x="170" y="80"/>
                    <a:pt x="280" y="80"/>
                  </a:cubicBezTo>
                  <a:cubicBezTo>
                    <a:pt x="371" y="80"/>
                    <a:pt x="450" y="141"/>
                    <a:pt x="473" y="228"/>
                  </a:cubicBezTo>
                  <a:cubicBezTo>
                    <a:pt x="478" y="245"/>
                    <a:pt x="480" y="262"/>
                    <a:pt x="480" y="280"/>
                  </a:cubicBezTo>
                  <a:cubicBezTo>
                    <a:pt x="480" y="390"/>
                    <a:pt x="390" y="480"/>
                    <a:pt x="280" y="480"/>
                  </a:cubicBezTo>
                  <a:close/>
                </a:path>
              </a:pathLst>
            </a:custGeom>
            <a:grpFill/>
            <a:ln w="9525">
              <a:noFill/>
              <a:round/>
              <a:headEnd/>
              <a:tailEnd/>
            </a:ln>
          </p:spPr>
          <p:txBody>
            <a:bodyPr vert="horz" wrap="square" lIns="137196" tIns="68598" rIns="137196" bIns="68598" numCol="1" anchor="t" anchorCtr="0" compatLnSpc="1">
              <a:prstTxWarp prst="textNoShape">
                <a:avLst/>
              </a:prstTxWarp>
            </a:bodyPr>
            <a:lstStyle/>
            <a:p>
              <a:endParaRPr lang="en-IN" sz="4053"/>
            </a:p>
          </p:txBody>
        </p:sp>
        <p:sp>
          <p:nvSpPr>
            <p:cNvPr id="194" name="Oval 30">
              <a:extLst>
                <a:ext uri="{FF2B5EF4-FFF2-40B4-BE49-F238E27FC236}">
                  <a16:creationId xmlns:a16="http://schemas.microsoft.com/office/drawing/2014/main" id="{327CA658-B911-484C-8CDD-B4F28E05D3D9}"/>
                </a:ext>
              </a:extLst>
            </p:cNvPr>
            <p:cNvSpPr>
              <a:spLocks noChangeArrowheads="1"/>
            </p:cNvSpPr>
            <p:nvPr/>
          </p:nvSpPr>
          <p:spPr bwMode="auto">
            <a:xfrm>
              <a:off x="7137400" y="7118350"/>
              <a:ext cx="61912" cy="61913"/>
            </a:xfrm>
            <a:prstGeom prst="ellipse">
              <a:avLst/>
            </a:prstGeom>
            <a:grpFill/>
            <a:ln w="9525">
              <a:noFill/>
              <a:round/>
              <a:headEnd/>
              <a:tailEnd/>
            </a:ln>
          </p:spPr>
          <p:txBody>
            <a:bodyPr vert="horz" wrap="square" lIns="137196" tIns="68598" rIns="137196" bIns="68598" numCol="1" anchor="t" anchorCtr="0" compatLnSpc="1">
              <a:prstTxWarp prst="textNoShape">
                <a:avLst/>
              </a:prstTxWarp>
            </a:bodyPr>
            <a:lstStyle/>
            <a:p>
              <a:endParaRPr lang="en-IN" sz="4053"/>
            </a:p>
          </p:txBody>
        </p:sp>
      </p:grpSp>
      <p:sp>
        <p:nvSpPr>
          <p:cNvPr id="2" name="Title 1">
            <a:extLst>
              <a:ext uri="{FF2B5EF4-FFF2-40B4-BE49-F238E27FC236}">
                <a16:creationId xmlns:a16="http://schemas.microsoft.com/office/drawing/2014/main" id="{5E57FE2D-308C-55B9-9E07-0D3A3EDFCAEC}"/>
              </a:ext>
            </a:extLst>
          </p:cNvPr>
          <p:cNvSpPr txBox="1">
            <a:spLocks/>
          </p:cNvSpPr>
          <p:nvPr/>
        </p:nvSpPr>
        <p:spPr>
          <a:xfrm>
            <a:off x="420623" y="402709"/>
            <a:ext cx="14544313" cy="1024339"/>
          </a:xfrm>
          <a:prstGeom prst="rect">
            <a:avLst/>
          </a:prstGeom>
        </p:spPr>
        <p:txBody>
          <a:bodyPr/>
          <a:lstStyle>
            <a:lvl1pPr algn="l" rtl="0" eaLnBrk="1" fontAlgn="base" hangingPunct="1">
              <a:lnSpc>
                <a:spcPct val="90000"/>
              </a:lnSpc>
              <a:spcBef>
                <a:spcPct val="0"/>
              </a:spcBef>
              <a:spcAft>
                <a:spcPct val="0"/>
              </a:spcAft>
              <a:defRPr sz="4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defTabSz="685063">
              <a:defRPr/>
            </a:pPr>
            <a:r>
              <a:rPr lang="en-US" sz="4000" kern="1200">
                <a:latin typeface="IBM Plex Sans" panose="020B0503050203000203" pitchFamily="34" charset="0"/>
                <a:ea typeface="+mn-ea"/>
                <a:cs typeface="+mn-cs"/>
              </a:rPr>
              <a:t>Demonstration Agenda</a:t>
            </a:r>
            <a:endParaRPr lang="en-US" sz="4000" kern="0" dirty="0"/>
          </a:p>
        </p:txBody>
      </p:sp>
    </p:spTree>
    <p:extLst>
      <p:ext uri="{BB962C8B-B14F-4D97-AF65-F5344CB8AC3E}">
        <p14:creationId xmlns:p14="http://schemas.microsoft.com/office/powerpoint/2010/main" val="68641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4" y="402709"/>
            <a:ext cx="8284464" cy="1610834"/>
          </a:xfrm>
        </p:spPr>
        <p:txBody>
          <a:bodyPr vert="horz" lIns="0" tIns="0" rIns="0" bIns="0" rtlCol="0" anchor="t">
            <a:normAutofit/>
          </a:bodyPr>
          <a:lstStyle/>
          <a:p>
            <a:pPr lvl="0" defTabSz="685063">
              <a:defRPr/>
            </a:pPr>
            <a:r>
              <a:rPr lang="en-US" b="0" i="0" kern="1200">
                <a:latin typeface="IBM Plex Sans Light" panose="020B0403050203000203" pitchFamily="34" charset="0"/>
                <a:ea typeface="IBM Plex Sans Light" panose="020B0403050203000203" pitchFamily="34" charset="0"/>
                <a:cs typeface="IBM Plex Sans Light" panose="020B0403050203000203" pitchFamily="34" charset="0"/>
              </a:rPr>
              <a:t>Demonstration</a:t>
            </a:r>
            <a:endParaRPr lang="en-US" b="0" i="0">
              <a:latin typeface="IBM Plex Sans Light" panose="020B0403050203000203" pitchFamily="34" charset="0"/>
              <a:ea typeface="IBM Plex Sans Light" panose="020B0403050203000203" pitchFamily="34" charset="0"/>
              <a:cs typeface="IBM Plex Sans Light" panose="020B0403050203000203" pitchFamily="34" charset="0"/>
            </a:endParaRPr>
          </a:p>
        </p:txBody>
      </p:sp>
      <p:pic>
        <p:nvPicPr>
          <p:cNvPr id="12" name="Picture 11">
            <a:extLst>
              <a:ext uri="{FF2B5EF4-FFF2-40B4-BE49-F238E27FC236}">
                <a16:creationId xmlns:a16="http://schemas.microsoft.com/office/drawing/2014/main" id="{3F3893D6-13DC-114A-9B6D-E91401F7DC40}"/>
              </a:ext>
            </a:extLst>
          </p:cNvPr>
          <p:cNvPicPr>
            <a:picLocks noChangeAspect="1"/>
          </p:cNvPicPr>
          <p:nvPr/>
        </p:nvPicPr>
        <p:blipFill>
          <a:blip/>
          <a:stretch>
            <a:fillRect/>
          </a:stretch>
        </p:blipFill>
        <p:spPr>
          <a:xfrm>
            <a:off x="10326770" y="0"/>
            <a:ext cx="7961230" cy="10296525"/>
          </a:xfrm>
          <a:prstGeom prst="rect">
            <a:avLst/>
          </a:prstGeom>
          <a:noFill/>
        </p:spPr>
      </p:pic>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5</a:t>
            </a:fld>
            <a:endParaRPr lang="en-US"/>
          </a:p>
        </p:txBody>
      </p:sp>
    </p:spTree>
    <p:extLst>
      <p:ext uri="{BB962C8B-B14F-4D97-AF65-F5344CB8AC3E}">
        <p14:creationId xmlns:p14="http://schemas.microsoft.com/office/powerpoint/2010/main" val="70811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BCEC-6F78-4259-B7CD-4F91F27AB75E}"/>
              </a:ext>
            </a:extLst>
          </p:cNvPr>
          <p:cNvSpPr>
            <a:spLocks noGrp="1"/>
          </p:cNvSpPr>
          <p:nvPr>
            <p:ph type="title"/>
          </p:nvPr>
        </p:nvSpPr>
        <p:spPr>
          <a:xfrm>
            <a:off x="420624" y="402709"/>
            <a:ext cx="8284464" cy="1610834"/>
          </a:xfrm>
        </p:spPr>
        <p:txBody>
          <a:bodyPr vert="horz" lIns="0" tIns="0" rIns="0" bIns="0" rtlCol="0" anchor="t">
            <a:normAutofit/>
          </a:bodyPr>
          <a:lstStyle/>
          <a:p>
            <a:pPr lvl="0" defTabSz="685063">
              <a:defRPr/>
            </a:pPr>
            <a:r>
              <a:rPr lang="en-US" b="0" i="0" kern="1200">
                <a:latin typeface="IBM Plex Sans Light" panose="020B0403050203000203" pitchFamily="34" charset="0"/>
                <a:ea typeface="IBM Plex Sans Light" panose="020B0403050203000203" pitchFamily="34" charset="0"/>
                <a:cs typeface="IBM Plex Sans Light" panose="020B0403050203000203" pitchFamily="34" charset="0"/>
              </a:rPr>
              <a:t>Demonstration Summary</a:t>
            </a:r>
            <a:endParaRPr lang="en-US" b="0" i="0">
              <a:latin typeface="IBM Plex Sans Light" panose="020B0403050203000203" pitchFamily="34" charset="0"/>
              <a:ea typeface="IBM Plex Sans Light" panose="020B0403050203000203" pitchFamily="34" charset="0"/>
              <a:cs typeface="IBM Plex Sans Light" panose="020B0403050203000203" pitchFamily="34" charset="0"/>
            </a:endParaRPr>
          </a:p>
        </p:txBody>
      </p:sp>
      <p:pic>
        <p:nvPicPr>
          <p:cNvPr id="10" name="Picture 9">
            <a:extLst>
              <a:ext uri="{FF2B5EF4-FFF2-40B4-BE49-F238E27FC236}">
                <a16:creationId xmlns:a16="http://schemas.microsoft.com/office/drawing/2014/main" id="{FEDFE5CA-9B63-F94F-9E12-B2DDFAC9A2CF}"/>
              </a:ext>
            </a:extLst>
          </p:cNvPr>
          <p:cNvPicPr>
            <a:picLocks noChangeAspect="1"/>
          </p:cNvPicPr>
          <p:nvPr/>
        </p:nvPicPr>
        <p:blipFill>
          <a:blip/>
          <a:stretch>
            <a:fillRect/>
          </a:stretch>
        </p:blipFill>
        <p:spPr>
          <a:xfrm>
            <a:off x="420624" y="3180123"/>
            <a:ext cx="8284464" cy="5074234"/>
          </a:xfrm>
          <a:prstGeom prst="rect">
            <a:avLst/>
          </a:prstGeom>
          <a:noFill/>
        </p:spPr>
      </p:pic>
      <p:sp>
        <p:nvSpPr>
          <p:cNvPr id="15" name="TextBox 14">
            <a:extLst>
              <a:ext uri="{FF2B5EF4-FFF2-40B4-BE49-F238E27FC236}">
                <a16:creationId xmlns:a16="http://schemas.microsoft.com/office/drawing/2014/main" id="{E218BD55-2682-4874-9993-26F6D2CE6B7C}"/>
              </a:ext>
            </a:extLst>
          </p:cNvPr>
          <p:cNvSpPr txBox="1"/>
          <p:nvPr/>
        </p:nvSpPr>
        <p:spPr>
          <a:xfrm>
            <a:off x="9294911" y="1388804"/>
            <a:ext cx="8247888" cy="8669596"/>
          </a:xfrm>
          <a:prstGeom prst="rect">
            <a:avLst/>
          </a:prstGeom>
        </p:spPr>
        <p:txBody>
          <a:bodyPr vert="horz" lIns="0" tIns="0" rIns="0" bIns="0" rtlCol="0">
            <a:noAutofit/>
          </a:bodyPr>
          <a:lstStyle/>
          <a:p>
            <a:pPr lvl="0" fontAlgn="base">
              <a:lnSpc>
                <a:spcPct val="90000"/>
              </a:lnSpc>
              <a:spcBef>
                <a:spcPts val="2200"/>
              </a:spcBef>
              <a:spcAft>
                <a:spcPct val="0"/>
              </a:spcAft>
              <a:buClr>
                <a:schemeClr val="tx1"/>
              </a:buClr>
              <a:defRPr/>
            </a:pPr>
            <a:r>
              <a:rPr lang="en-US" sz="2500" dirty="0">
                <a:latin typeface="IBM Plex Sans Light" panose="020B0403050203000203" pitchFamily="34" charset="0"/>
              </a:rPr>
              <a:t>In this demo we:</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Accessed the Aspera on Cloud environment and explored the capabilities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Managed and shared files and folders;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Sent and downloaded packages;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Managed users and workspaces;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Tracked usage and user activities;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Shared file between different cloud storages;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r>
              <a:rPr lang="en-US" sz="2500" dirty="0">
                <a:latin typeface="IBM Plex Sans Light" panose="020B0403050203000203" pitchFamily="34" charset="0"/>
              </a:rPr>
              <a:t>Created automated tasks to simplify workflows;</a:t>
            </a:r>
          </a:p>
          <a:p>
            <a:pPr marL="457200" lvl="0" indent="-457200" fontAlgn="base">
              <a:lnSpc>
                <a:spcPct val="90000"/>
              </a:lnSpc>
              <a:spcBef>
                <a:spcPts val="2200"/>
              </a:spcBef>
              <a:spcAft>
                <a:spcPct val="0"/>
              </a:spcAft>
              <a:buClr>
                <a:schemeClr val="tx1"/>
              </a:buClr>
              <a:buFont typeface="Arial" panose="020B0604020202020204" pitchFamily="34" charset="0"/>
              <a:buChar char="•"/>
              <a:defRPr/>
            </a:pPr>
            <a:endParaRPr lang="en-US" sz="2500" dirty="0">
              <a:latin typeface="IBM Plex Sans Light" panose="020B0403050203000203" pitchFamily="34" charset="0"/>
            </a:endParaRPr>
          </a:p>
          <a:p>
            <a:pPr lvl="0" fontAlgn="base">
              <a:lnSpc>
                <a:spcPct val="90000"/>
              </a:lnSpc>
              <a:spcBef>
                <a:spcPts val="2200"/>
              </a:spcBef>
              <a:spcAft>
                <a:spcPct val="0"/>
              </a:spcAft>
              <a:buClr>
                <a:schemeClr val="tx1"/>
              </a:buClr>
              <a:defRPr/>
            </a:pPr>
            <a:r>
              <a:rPr lang="en-US" sz="2500" dirty="0">
                <a:latin typeface="IBM Plex Sans Light" panose="020B0403050203000203" pitchFamily="34" charset="0"/>
              </a:rPr>
              <a:t>From a business perspective we used Aspera on cloud to access and move data in a fast, secure and reusable way, by liberating data locked away in multiple file sharing systems. With Aspera, we are able to improve customer satisfaction through an easily access to data spread across multiple locations.</a:t>
            </a:r>
          </a:p>
        </p:txBody>
      </p:sp>
      <p:sp>
        <p:nvSpPr>
          <p:cNvPr id="4" name="Slide Number Placeholder 3">
            <a:extLst>
              <a:ext uri="{FF2B5EF4-FFF2-40B4-BE49-F238E27FC236}">
                <a16:creationId xmlns:a16="http://schemas.microsoft.com/office/drawing/2014/main" id="{0A6AAB0F-2E29-4CBF-8160-A27CD402F1C1}"/>
              </a:ext>
            </a:extLst>
          </p:cNvPr>
          <p:cNvSpPr>
            <a:spLocks noGrp="1"/>
          </p:cNvSpPr>
          <p:nvPr>
            <p:ph type="sldNum" sz="quarter" idx="11"/>
          </p:nvPr>
        </p:nvSpPr>
        <p:spPr>
          <a:xfrm>
            <a:off x="14173202" y="9584667"/>
            <a:ext cx="3657464" cy="333683"/>
          </a:xfrm>
        </p:spPr>
        <p:txBody>
          <a:bodyPr vert="horz" lIns="0" tIns="0" rIns="0" bIns="0" rtlCol="0" anchor="ctr">
            <a:normAutofit/>
          </a:bodyPr>
          <a:lstStyle/>
          <a:p>
            <a:pPr>
              <a:spcAft>
                <a:spcPts val="600"/>
              </a:spcAft>
            </a:pPr>
            <a:fld id="{59395FB3-9C97-154F-86B2-7E381B951268}" type="slidenum">
              <a:rPr lang="en-US" smtClean="0"/>
              <a:pPr>
                <a:spcAft>
                  <a:spcPts val="600"/>
                </a:spcAft>
              </a:pPr>
              <a:t>6</a:t>
            </a:fld>
            <a:endParaRPr lang="en-US"/>
          </a:p>
        </p:txBody>
      </p:sp>
    </p:spTree>
    <p:extLst>
      <p:ext uri="{BB962C8B-B14F-4D97-AF65-F5344CB8AC3E}">
        <p14:creationId xmlns:p14="http://schemas.microsoft.com/office/powerpoint/2010/main" val="21502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D00F-7370-8A44-8141-9A84D5B534DF}"/>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166A91E-578F-8946-B754-1E7425056A2F}"/>
              </a:ext>
            </a:extLst>
          </p:cNvPr>
          <p:cNvSpPr>
            <a:spLocks noGrp="1"/>
          </p:cNvSpPr>
          <p:nvPr>
            <p:ph type="body" sz="quarter" idx="13"/>
          </p:nvPr>
        </p:nvSpPr>
        <p:spPr>
          <a:xfrm>
            <a:off x="438911" y="2526081"/>
            <a:ext cx="9762923" cy="2622182"/>
          </a:xfrm>
        </p:spPr>
        <p:txBody>
          <a:bodyPr/>
          <a:lstStyle/>
          <a:p>
            <a:r>
              <a:rPr lang="en-US" dirty="0"/>
              <a:t>Thomas Campbell – </a:t>
            </a:r>
            <a:r>
              <a:rPr lang="en-US" dirty="0" err="1"/>
              <a:t>campbeth@us.ibm.com</a:t>
            </a:r>
            <a:br>
              <a:rPr lang="en-US" dirty="0"/>
            </a:br>
            <a:r>
              <a:rPr lang="en-US" dirty="0"/>
              <a:t>Worldwide Integration Technical Sales Leader</a:t>
            </a:r>
            <a:br>
              <a:rPr lang="en-US" dirty="0"/>
            </a:br>
            <a:r>
              <a:rPr lang="en-US" dirty="0"/>
              <a:t>—</a:t>
            </a:r>
          </a:p>
          <a:p>
            <a:r>
              <a:rPr lang="en-US" dirty="0"/>
              <a:t>Rafael Osorio – </a:t>
            </a:r>
            <a:r>
              <a:rPr lang="en-US" dirty="0" err="1"/>
              <a:t>rosorio@br.ibm.com</a:t>
            </a:r>
            <a:endParaRPr lang="en-US" dirty="0"/>
          </a:p>
          <a:p>
            <a:r>
              <a:rPr lang="en-US" dirty="0"/>
              <a:t>IBM Integration Enablement Specialist</a:t>
            </a:r>
          </a:p>
          <a:p>
            <a:endParaRPr lang="en-US" dirty="0"/>
          </a:p>
        </p:txBody>
      </p:sp>
      <p:sp>
        <p:nvSpPr>
          <p:cNvPr id="7" name="Text Placeholder 6">
            <a:extLst>
              <a:ext uri="{FF2B5EF4-FFF2-40B4-BE49-F238E27FC236}">
                <a16:creationId xmlns:a16="http://schemas.microsoft.com/office/drawing/2014/main" id="{81BBEFB3-3384-F84F-B6D1-9AA0421F0CCE}"/>
              </a:ext>
            </a:extLst>
          </p:cNvPr>
          <p:cNvSpPr>
            <a:spLocks noGrp="1"/>
          </p:cNvSpPr>
          <p:nvPr>
            <p:ph type="body" sz="quarter" idx="15"/>
          </p:nvPr>
        </p:nvSpPr>
        <p:spPr/>
        <p:txBody>
          <a:bodyPr/>
          <a:lstStyle/>
          <a:p>
            <a:endParaRPr lang="en-US"/>
          </a:p>
        </p:txBody>
      </p:sp>
      <p:sp>
        <p:nvSpPr>
          <p:cNvPr id="8" name="Text Placeholder 7">
            <a:extLst>
              <a:ext uri="{FF2B5EF4-FFF2-40B4-BE49-F238E27FC236}">
                <a16:creationId xmlns:a16="http://schemas.microsoft.com/office/drawing/2014/main" id="{FEE7BF2E-5F9B-C645-A499-8681CD6E1F87}"/>
              </a:ext>
            </a:extLst>
          </p:cNvPr>
          <p:cNvSpPr>
            <a:spLocks noGrp="1"/>
          </p:cNvSpPr>
          <p:nvPr>
            <p:ph type="body" sz="quarter" idx="16"/>
          </p:nvPr>
        </p:nvSpPr>
        <p:spPr/>
        <p:txBody>
          <a:bodyPr/>
          <a:lstStyle/>
          <a:p>
            <a:endParaRPr lang="en-US"/>
          </a:p>
        </p:txBody>
      </p:sp>
      <p:sp>
        <p:nvSpPr>
          <p:cNvPr id="11" name="Text Placeholder 10">
            <a:extLst>
              <a:ext uri="{FF2B5EF4-FFF2-40B4-BE49-F238E27FC236}">
                <a16:creationId xmlns:a16="http://schemas.microsoft.com/office/drawing/2014/main" id="{E4016756-FF2F-2F41-BF1A-68122492FC91}"/>
              </a:ext>
            </a:extLst>
          </p:cNvPr>
          <p:cNvSpPr>
            <a:spLocks noGrp="1"/>
          </p:cNvSpPr>
          <p:nvPr>
            <p:ph type="body" sz="quarter" idx="14"/>
          </p:nvPr>
        </p:nvSpPr>
        <p:spPr/>
        <p:txBody>
          <a:bodyPr/>
          <a:lstStyle/>
          <a:p>
            <a:r>
              <a:rPr lang="en-US" dirty="0"/>
              <a:t>© Copyright IBM Corporation 2022.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t>
            </a:r>
            <a:r>
              <a:rPr lang="en-US" dirty="0" err="1"/>
              <a:t>ibm.com</a:t>
            </a:r>
            <a:r>
              <a:rPr lang="en-US" dirty="0"/>
              <a:t> and IBM Automation are trademarks of IBM Corp., registered in many jurisdictions worldwide. Red Hat® and OpenShift® are trademarks or registered trademarks of Red Hat, Inc. or its subsidiaries in the United States and other countries. Other product and service names might be trademarks of IBM or other companies. A current list of IBM trademarks is available at </a:t>
            </a:r>
            <a:r>
              <a:rPr lang="en-US" u="sng" dirty="0">
                <a:hlinkClick r:id="rId3"/>
              </a:rPr>
              <a:t>Copyright and trademark information</a:t>
            </a:r>
            <a:r>
              <a:rPr lang="en-US" dirty="0"/>
              <a:t>.</a:t>
            </a:r>
          </a:p>
        </p:txBody>
      </p:sp>
      <p:sp>
        <p:nvSpPr>
          <p:cNvPr id="9" name="Slide Number Placeholder 2">
            <a:extLst>
              <a:ext uri="{FF2B5EF4-FFF2-40B4-BE49-F238E27FC236}">
                <a16:creationId xmlns:a16="http://schemas.microsoft.com/office/drawing/2014/main" id="{45A1EC40-9818-1345-AEF8-1626DABAC21E}"/>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7</a:t>
            </a:fld>
            <a:endParaRPr lang="en-US" dirty="0">
              <a:solidFill>
                <a:srgbClr val="000000"/>
              </a:solidFill>
            </a:endParaRPr>
          </a:p>
        </p:txBody>
      </p:sp>
      <p:sp>
        <p:nvSpPr>
          <p:cNvPr id="10" name="Footer Placeholder 1">
            <a:extLst>
              <a:ext uri="{FF2B5EF4-FFF2-40B4-BE49-F238E27FC236}">
                <a16:creationId xmlns:a16="http://schemas.microsoft.com/office/drawing/2014/main" id="{7AF45732-772F-CC4F-93C8-7A2661DBA1C3}"/>
              </a:ext>
            </a:extLst>
          </p:cNvPr>
          <p:cNvSpPr txBox="1">
            <a:spLocks/>
          </p:cNvSpPr>
          <p:nvPr/>
        </p:nvSpPr>
        <p:spPr>
          <a:xfrm>
            <a:off x="355108" y="9813702"/>
            <a:ext cx="8229470" cy="333375"/>
          </a:xfrm>
          <a:prstGeom prst="rect">
            <a:avLst/>
          </a:prstGeom>
        </p:spPr>
        <p:txBody>
          <a:bodyPr vert="horz" lIns="137160" tIns="68580" rIns="137160" bIns="68580" rtlCol="0" anchor="ctr"/>
          <a:lstStyle>
            <a:defPPr>
              <a:defRPr lang="en-US"/>
            </a:defPPr>
            <a:lvl1pPr marL="0" algn="l" defTabSz="914400" rtl="0" eaLnBrk="1" latinLnBrk="0" hangingPunct="1">
              <a:defRPr sz="1200" b="0" i="0" kern="1200">
                <a:solidFill>
                  <a:schemeClr val="bg1"/>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370612">
              <a:defRPr/>
            </a:pPr>
            <a:r>
              <a:rPr lang="en-US" sz="1199" dirty="0">
                <a:solidFill>
                  <a:srgbClr val="000000"/>
                </a:solidFill>
                <a:latin typeface="IBM Plex Sans Light" panose="020B0403050203000203" pitchFamily="34" charset="0"/>
              </a:rPr>
              <a:t>IBM Integration / © 2020 IBM Corporation</a:t>
            </a:r>
          </a:p>
        </p:txBody>
      </p:sp>
    </p:spTree>
    <p:extLst>
      <p:ext uri="{BB962C8B-B14F-4D97-AF65-F5344CB8AC3E}">
        <p14:creationId xmlns:p14="http://schemas.microsoft.com/office/powerpoint/2010/main" val="180222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B8D19B-1885-E049-9A53-E7A7F3E8C556}"/>
              </a:ext>
            </a:extLst>
          </p:cNvPr>
          <p:cNvSpPr>
            <a:spLocks noGrp="1"/>
          </p:cNvSpPr>
          <p:nvPr>
            <p:ph type="ftr" sz="quarter" idx="10"/>
          </p:nvPr>
        </p:nvSpPr>
        <p:spPr/>
        <p:txBody>
          <a:bodyPr/>
          <a:lstStyle/>
          <a:p>
            <a:r>
              <a:rPr lang="en-US" dirty="0"/>
              <a:t>IBM Integration / © 2020 IBM Corporation</a:t>
            </a:r>
          </a:p>
        </p:txBody>
      </p:sp>
      <p:sp>
        <p:nvSpPr>
          <p:cNvPr id="4" name="Text Placeholder 3">
            <a:extLst>
              <a:ext uri="{FF2B5EF4-FFF2-40B4-BE49-F238E27FC236}">
                <a16:creationId xmlns:a16="http://schemas.microsoft.com/office/drawing/2014/main" id="{76CF1087-8899-4242-9639-CB2301E77D72}"/>
              </a:ext>
            </a:extLst>
          </p:cNvPr>
          <p:cNvSpPr>
            <a:spLocks noGrp="1"/>
          </p:cNvSpPr>
          <p:nvPr>
            <p:ph type="body" sz="quarter" idx="12"/>
          </p:nvPr>
        </p:nvSpPr>
        <p:spPr/>
        <p:txBody>
          <a:bodyPr/>
          <a:lstStyle/>
          <a:p>
            <a:endParaRPr lang="en-US"/>
          </a:p>
        </p:txBody>
      </p:sp>
      <p:sp>
        <p:nvSpPr>
          <p:cNvPr id="5" name="Title 4">
            <a:extLst>
              <a:ext uri="{FF2B5EF4-FFF2-40B4-BE49-F238E27FC236}">
                <a16:creationId xmlns:a16="http://schemas.microsoft.com/office/drawing/2014/main" id="{9D1E49B0-7AEA-AE47-81E7-BA53A8D7DA5E}"/>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3ACCDAF2-6082-6C4E-8EF5-670C83680D1C}"/>
              </a:ext>
            </a:extLst>
          </p:cNvPr>
          <p:cNvSpPr>
            <a:spLocks noGrp="1"/>
          </p:cNvSpPr>
          <p:nvPr>
            <p:ph type="body" sz="quarter" idx="13"/>
          </p:nvPr>
        </p:nvSpPr>
        <p:spPr/>
        <p:txBody>
          <a:bodyPr/>
          <a:lstStyle/>
          <a:p>
            <a:endParaRPr lang="en-US"/>
          </a:p>
        </p:txBody>
      </p:sp>
      <p:sp>
        <p:nvSpPr>
          <p:cNvPr id="7" name="Slide Number Placeholder 2">
            <a:extLst>
              <a:ext uri="{FF2B5EF4-FFF2-40B4-BE49-F238E27FC236}">
                <a16:creationId xmlns:a16="http://schemas.microsoft.com/office/drawing/2014/main" id="{DA862715-A021-834A-B34A-3410EDF8DCB8}"/>
              </a:ext>
            </a:extLst>
          </p:cNvPr>
          <p:cNvSpPr txBox="1">
            <a:spLocks/>
          </p:cNvSpPr>
          <p:nvPr/>
        </p:nvSpPr>
        <p:spPr>
          <a:xfrm>
            <a:off x="14042378" y="9706545"/>
            <a:ext cx="4114800" cy="547688"/>
          </a:xfrm>
          <a:prstGeom prst="rect">
            <a:avLst/>
          </a:prstGeom>
        </p:spPr>
        <p:txBody>
          <a:bodyPr vert="horz" lIns="137160" tIns="68580" rIns="137160" bIns="68580" rtlCol="0" anchor="ctr"/>
          <a:lstStyle>
            <a:defPPr>
              <a:defRPr lang="en-US"/>
            </a:defPPr>
            <a:lvl1pPr marL="0" algn="ctr" defTabSz="914400" rtl="0" eaLnBrk="1" latinLnBrk="0" hangingPunct="1">
              <a:defRPr sz="1200" b="0" i="0" kern="1200">
                <a:solidFill>
                  <a:schemeClr val="tx1">
                    <a:tint val="75000"/>
                  </a:schemeClr>
                </a:solidFill>
                <a:latin typeface="IBM Plex Sans" panose="020B0503050203000203"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71006">
              <a:defRPr/>
            </a:pPr>
            <a:fld id="{59395FB3-9C97-154F-86B2-7E381B951268}" type="slidenum">
              <a:rPr lang="en-US">
                <a:solidFill>
                  <a:srgbClr val="000000"/>
                </a:solidFill>
              </a:rPr>
              <a:pPr algn="r" defTabSz="1371006">
                <a:defRPr/>
              </a:pPr>
              <a:t>8</a:t>
            </a:fld>
            <a:endParaRPr lang="en-US" dirty="0">
              <a:solidFill>
                <a:srgbClr val="000000"/>
              </a:solidFill>
            </a:endParaRPr>
          </a:p>
        </p:txBody>
      </p:sp>
    </p:spTree>
    <p:extLst>
      <p:ext uri="{BB962C8B-B14F-4D97-AF65-F5344CB8AC3E}">
        <p14:creationId xmlns:p14="http://schemas.microsoft.com/office/powerpoint/2010/main" val="355263510"/>
      </p:ext>
    </p:extLst>
  </p:cSld>
  <p:clrMapOvr>
    <a:masterClrMapping/>
  </p:clrMapOvr>
</p:sld>
</file>

<file path=ppt/theme/theme1.xml><?xml version="1.0" encoding="utf-8"?>
<a:theme xmlns:a="http://schemas.openxmlformats.org/drawingml/2006/main" name="IBM 2019 Master template (blue background)">
  <a:themeElements>
    <a:clrScheme name="Custom 4">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FEFFFF"/>
      </a:hlink>
      <a:folHlink>
        <a:srgbClr val="F3F3F3"/>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A5170B8D-7883-7941-A2A0-7FE0E95AC6E8}"/>
    </a:ext>
  </a:extLst>
</a:theme>
</file>

<file path=ppt/theme/theme2.xml><?xml version="1.0" encoding="utf-8"?>
<a:theme xmlns:a="http://schemas.openxmlformats.org/drawingml/2006/main" name="IBM 2019 Master template (light gray background)">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22EC34FB-84FB-D540-8595-459689ED34B4}"/>
    </a:ext>
  </a:extLst>
</a:theme>
</file>

<file path=ppt/theme/theme3.xml><?xml version="1.0" encoding="utf-8"?>
<a:theme xmlns:a="http://schemas.openxmlformats.org/drawingml/2006/main" name="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utomation_Variant" id="{C6CD72B4-DBA7-8443-8A9D-DCD5B6F9784D}" vid="{B1C1061C-6717-A04E-92D5-24E1A2267C8E}"/>
    </a:ext>
  </a:extLst>
</a:theme>
</file>

<file path=ppt/theme/theme4.xml><?xml version="1.0" encoding="utf-8"?>
<a:theme xmlns:a="http://schemas.openxmlformats.org/drawingml/2006/main" name="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5" id="{7AA350A9-E4F0-B143-BE0A-5D8607329B0F}" vid="{DA3884FF-7C8B-9444-9808-C126ACB120B0}"/>
    </a:ext>
  </a:extLst>
</a:theme>
</file>

<file path=ppt/theme/theme5.xml><?xml version="1.0" encoding="utf-8"?>
<a:theme xmlns:a="http://schemas.openxmlformats.org/drawingml/2006/main" name="2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6.xml><?xml version="1.0" encoding="utf-8"?>
<a:theme xmlns:a="http://schemas.openxmlformats.org/drawingml/2006/main" name="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7.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8.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otalTime>35341</TotalTime>
  <Words>1134</Words>
  <Application>Microsoft Macintosh PowerPoint</Application>
  <PresentationFormat>Custom</PresentationFormat>
  <Paragraphs>95</Paragraphs>
  <Slides>8</Slides>
  <Notes>7</Notes>
  <HiddenSlides>0</HiddenSlides>
  <MMClips>0</MMClips>
  <ScaleCrop>false</ScaleCrop>
  <HeadingPairs>
    <vt:vector size="6" baseType="variant">
      <vt:variant>
        <vt:lpstr>Fonts Used</vt:lpstr>
      </vt:variant>
      <vt:variant>
        <vt:i4>16</vt:i4>
      </vt:variant>
      <vt:variant>
        <vt:lpstr>Theme</vt:lpstr>
      </vt:variant>
      <vt:variant>
        <vt:i4>6</vt:i4>
      </vt:variant>
      <vt:variant>
        <vt:lpstr>Slide Titles</vt:lpstr>
      </vt:variant>
      <vt:variant>
        <vt:i4>8</vt:i4>
      </vt:variant>
    </vt:vector>
  </HeadingPairs>
  <TitlesOfParts>
    <vt:vector size="30" baseType="lpstr">
      <vt:lpstr>.AppleSystemUIFont</vt:lpstr>
      <vt:lpstr>Arial</vt:lpstr>
      <vt:lpstr>Calibri</vt:lpstr>
      <vt:lpstr>Helvetica Neue Medium</vt:lpstr>
      <vt:lpstr>HelvNeue Light for IBM</vt:lpstr>
      <vt:lpstr>IBM Plex Mono SemiBold</vt:lpstr>
      <vt:lpstr>IBM Plex Sans</vt:lpstr>
      <vt:lpstr>IBM Plex Sans Bold</vt:lpstr>
      <vt:lpstr>IBM Plex Sans ExtraLight</vt:lpstr>
      <vt:lpstr>IBM Plex Sans Light</vt:lpstr>
      <vt:lpstr>IBM Plex Sans Regular</vt:lpstr>
      <vt:lpstr>IBM Plex Sans SemiBold</vt:lpstr>
      <vt:lpstr>Lato</vt:lpstr>
      <vt:lpstr>System Font Regular</vt:lpstr>
      <vt:lpstr>Times New Roman</vt:lpstr>
      <vt:lpstr>Wingdings</vt:lpstr>
      <vt:lpstr>IBM 2019 Master template (blue background)</vt:lpstr>
      <vt:lpstr>IBM 2019 Master template (light gray background)</vt:lpstr>
      <vt:lpstr>IBM 2019 Master template (white background)</vt:lpstr>
      <vt:lpstr>blk_background_2017</vt:lpstr>
      <vt:lpstr>2_blk_background_2017</vt:lpstr>
      <vt:lpstr>IBM 2019 Master template (black background)</vt:lpstr>
      <vt:lpstr>PowerPoint Presentation</vt:lpstr>
      <vt:lpstr>Finding a better  big data transport solution!</vt:lpstr>
      <vt:lpstr>A better transfer technology –  IBM Aspera FASP</vt:lpstr>
      <vt:lpstr>PowerPoint Presentation</vt:lpstr>
      <vt:lpstr>Demonstration</vt:lpstr>
      <vt:lpstr>Demonstration Summary</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Mattey</dc:creator>
  <cp:lastModifiedBy>Rafael de Oliveira Osorio</cp:lastModifiedBy>
  <cp:revision>615</cp:revision>
  <cp:lastPrinted>2020-05-20T21:29:14Z</cp:lastPrinted>
  <dcterms:created xsi:type="dcterms:W3CDTF">2020-04-13T04:05:19Z</dcterms:created>
  <dcterms:modified xsi:type="dcterms:W3CDTF">2022-10-28T22:05:09Z</dcterms:modified>
</cp:coreProperties>
</file>