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1" r:id="rId1"/>
  </p:sldMasterIdLst>
  <p:notesMasterIdLst>
    <p:notesMasterId r:id="rId20"/>
  </p:notesMasterIdLst>
  <p:sldIdLst>
    <p:sldId id="256" r:id="rId2"/>
    <p:sldId id="357" r:id="rId3"/>
    <p:sldId id="368" r:id="rId4"/>
    <p:sldId id="348" r:id="rId5"/>
    <p:sldId id="350" r:id="rId6"/>
    <p:sldId id="359" r:id="rId7"/>
    <p:sldId id="365" r:id="rId8"/>
    <p:sldId id="367" r:id="rId9"/>
    <p:sldId id="292" r:id="rId10"/>
    <p:sldId id="364" r:id="rId11"/>
    <p:sldId id="370" r:id="rId12"/>
    <p:sldId id="369" r:id="rId13"/>
    <p:sldId id="371" r:id="rId14"/>
    <p:sldId id="363" r:id="rId15"/>
    <p:sldId id="360" r:id="rId16"/>
    <p:sldId id="344" r:id="rId17"/>
    <p:sldId id="345" r:id="rId18"/>
    <p:sldId id="34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51"/>
    <p:restoredTop sz="94487"/>
  </p:normalViewPr>
  <p:slideViewPr>
    <p:cSldViewPr snapToGrid="0">
      <p:cViewPr varScale="1">
        <p:scale>
          <a:sx n="106" d="100"/>
          <a:sy n="106" d="100"/>
        </p:scale>
        <p:origin x="432"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image" Target="../media/image12.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diagrams/_rels/data5.xml.rels><?xml version="1.0" encoding="UTF-8" standalone="yes"?>
<Relationships xmlns="http://schemas.openxmlformats.org/package/2006/relationships"><Relationship Id="rId8" Type="http://schemas.openxmlformats.org/officeDocument/2006/relationships/hyperlink" Target="https://docs.openshift.com/online/pro/using_images/s2i_images/java.html" TargetMode="External"/><Relationship Id="rId3" Type="http://schemas.openxmlformats.org/officeDocument/2006/relationships/hyperlink" Target="https://github.com/tektoncd/cli" TargetMode="External"/><Relationship Id="rId7" Type="http://schemas.openxmlformats.org/officeDocument/2006/relationships/hyperlink" Target="https://www.openshift.com/blog/guide-to-openshift-pipelines-part-1-introducing-openshift-pipelines" TargetMode="External"/><Relationship Id="rId2" Type="http://schemas.openxmlformats.org/officeDocument/2006/relationships/hyperlink" Target="https://github.com/ibm-wsc/spring-petclinic" TargetMode="External"/><Relationship Id="rId1" Type="http://schemas.openxmlformats.org/officeDocument/2006/relationships/hyperlink" Target="https://www.ibm.com/community/z/linuxone-cc/faststart/" TargetMode="External"/><Relationship Id="rId6" Type="http://schemas.openxmlformats.org/officeDocument/2006/relationships/hyperlink" Target="https://www.openshift.com/learn/topics/pipelines" TargetMode="External"/><Relationship Id="rId5" Type="http://schemas.openxmlformats.org/officeDocument/2006/relationships/hyperlink" Target="https://docs.openshift.com/container-platform/4.11/cicd/pipelines/understanding-openshift-pipelines.html" TargetMode="External"/><Relationship Id="rId10" Type="http://schemas.openxmlformats.org/officeDocument/2006/relationships/hyperlink" Target="https://catalog.redhat.com/software/containers/search?q=openj9%2F&amp;p=1" TargetMode="External"/><Relationship Id="rId4" Type="http://schemas.openxmlformats.org/officeDocument/2006/relationships/hyperlink" Target="https://linuxone.cloud.marist.edu/" TargetMode="External"/><Relationship Id="rId9" Type="http://schemas.openxmlformats.org/officeDocument/2006/relationships/hyperlink" Target="https://catalog.redhat.com/software/containers/open-liberty-s2i/5d7bf0add095e36f9d387b17"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image" Target="../media/image12.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diagrams/_rels/drawing5.xml.rels><?xml version="1.0" encoding="UTF-8" standalone="yes"?>
<Relationships xmlns="http://schemas.openxmlformats.org/package/2006/relationships"><Relationship Id="rId8" Type="http://schemas.openxmlformats.org/officeDocument/2006/relationships/hyperlink" Target="https://docs.openshift.com/online/pro/using_images/s2i_images/java.html" TargetMode="External"/><Relationship Id="rId3" Type="http://schemas.openxmlformats.org/officeDocument/2006/relationships/hyperlink" Target="https://github.com/tektoncd/cli" TargetMode="External"/><Relationship Id="rId7" Type="http://schemas.openxmlformats.org/officeDocument/2006/relationships/hyperlink" Target="https://www.openshift.com/blog/guide-to-openshift-pipelines-part-1-introducing-openshift-pipelines" TargetMode="External"/><Relationship Id="rId2" Type="http://schemas.openxmlformats.org/officeDocument/2006/relationships/hyperlink" Target="https://github.com/ibm-wsc/spring-petclinic" TargetMode="External"/><Relationship Id="rId1" Type="http://schemas.openxmlformats.org/officeDocument/2006/relationships/hyperlink" Target="https://www.ibm.com/community/z/linuxone-cc/faststart/" TargetMode="External"/><Relationship Id="rId6" Type="http://schemas.openxmlformats.org/officeDocument/2006/relationships/hyperlink" Target="https://www.openshift.com/learn/topics/pipelines" TargetMode="External"/><Relationship Id="rId5" Type="http://schemas.openxmlformats.org/officeDocument/2006/relationships/hyperlink" Target="https://docs.openshift.com/container-platform/4.11/cicd/pipelines/understanding-openshift-pipelines.html" TargetMode="External"/><Relationship Id="rId10" Type="http://schemas.openxmlformats.org/officeDocument/2006/relationships/hyperlink" Target="https://catalog.redhat.com/software/containers/search?q=openj9%2F&amp;p=1" TargetMode="External"/><Relationship Id="rId4" Type="http://schemas.openxmlformats.org/officeDocument/2006/relationships/hyperlink" Target="https://linuxone.cloud.marist.edu/" TargetMode="External"/><Relationship Id="rId9" Type="http://schemas.openxmlformats.org/officeDocument/2006/relationships/hyperlink" Target="https://catalog.redhat.com/software/containers/open-liberty-s2i/5d7bf0add095e36f9d387b17" TargetMode="Externa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632A9A-99D0-EF4B-8C34-5199EAD3E834}" type="doc">
      <dgm:prSet loTypeId="urn:microsoft.com/office/officeart/2005/8/layout/hProcess6" loCatId="process" qsTypeId="urn:microsoft.com/office/officeart/2005/8/quickstyle/simple1" qsCatId="simple" csTypeId="urn:microsoft.com/office/officeart/2005/8/colors/accent0_3" csCatId="mainScheme" phldr="1"/>
      <dgm:spPr/>
      <dgm:t>
        <a:bodyPr/>
        <a:lstStyle/>
        <a:p>
          <a:endParaRPr lang="en-US"/>
        </a:p>
      </dgm:t>
    </dgm:pt>
    <dgm:pt modelId="{3DE8F3CC-45A7-3549-BDE8-BF2208A09584}">
      <dgm:prSet phldrT="[Text]"/>
      <dgm:spPr/>
      <dgm:t>
        <a:bodyPr/>
        <a:lstStyle/>
        <a:p>
          <a:r>
            <a:rPr lang="en-US" dirty="0"/>
            <a:t>1</a:t>
          </a:r>
        </a:p>
      </dgm:t>
    </dgm:pt>
    <dgm:pt modelId="{E32E6AFE-FF35-4C45-8EB7-372132C30462}" type="parTrans" cxnId="{D1F23B8E-0E0E-484F-8595-0C74C17E5396}">
      <dgm:prSet/>
      <dgm:spPr/>
      <dgm:t>
        <a:bodyPr/>
        <a:lstStyle/>
        <a:p>
          <a:endParaRPr lang="en-US"/>
        </a:p>
      </dgm:t>
    </dgm:pt>
    <dgm:pt modelId="{723CBFD8-8DB1-CD46-B237-0A2CA909AC1A}" type="sibTrans" cxnId="{D1F23B8E-0E0E-484F-8595-0C74C17E5396}">
      <dgm:prSet/>
      <dgm:spPr/>
      <dgm:t>
        <a:bodyPr/>
        <a:lstStyle/>
        <a:p>
          <a:endParaRPr lang="en-US"/>
        </a:p>
      </dgm:t>
    </dgm:pt>
    <dgm:pt modelId="{5113D76E-415F-E047-BD36-7BF9A8D41F48}">
      <dgm:prSet phldrT="[Text]"/>
      <dgm:spPr/>
      <dgm:t>
        <a:bodyPr/>
        <a:lstStyle/>
        <a:p>
          <a:r>
            <a:rPr lang="en-US" dirty="0"/>
            <a:t>DevSecOps on LinuxONE</a:t>
          </a:r>
        </a:p>
      </dgm:t>
    </dgm:pt>
    <dgm:pt modelId="{30E5944B-AFB4-3A48-A93C-2829214ACF97}" type="parTrans" cxnId="{86ED621A-6A98-5448-9B69-C0D67B519064}">
      <dgm:prSet/>
      <dgm:spPr/>
      <dgm:t>
        <a:bodyPr/>
        <a:lstStyle/>
        <a:p>
          <a:endParaRPr lang="en-US"/>
        </a:p>
      </dgm:t>
    </dgm:pt>
    <dgm:pt modelId="{C4096C73-19B4-FC48-AC3A-9BB562E60E6E}" type="sibTrans" cxnId="{86ED621A-6A98-5448-9B69-C0D67B519064}">
      <dgm:prSet/>
      <dgm:spPr/>
      <dgm:t>
        <a:bodyPr/>
        <a:lstStyle/>
        <a:p>
          <a:endParaRPr lang="en-US"/>
        </a:p>
      </dgm:t>
    </dgm:pt>
    <dgm:pt modelId="{49BBBCF8-AF2A-B747-BC98-C1FB193071D8}">
      <dgm:prSet phldrT="[Text]"/>
      <dgm:spPr/>
      <dgm:t>
        <a:bodyPr/>
        <a:lstStyle/>
        <a:p>
          <a:r>
            <a:rPr lang="en-US" dirty="0"/>
            <a:t>2</a:t>
          </a:r>
        </a:p>
      </dgm:t>
    </dgm:pt>
    <dgm:pt modelId="{00ECFD96-E186-8E4A-9E54-F3629020C3F6}" type="parTrans" cxnId="{D6F496DE-B0F3-5545-B221-92181EF6E0B4}">
      <dgm:prSet/>
      <dgm:spPr/>
      <dgm:t>
        <a:bodyPr/>
        <a:lstStyle/>
        <a:p>
          <a:endParaRPr lang="en-US"/>
        </a:p>
      </dgm:t>
    </dgm:pt>
    <dgm:pt modelId="{00BB6934-4736-A14F-B5F9-DA69C9D2884A}" type="sibTrans" cxnId="{D6F496DE-B0F3-5545-B221-92181EF6E0B4}">
      <dgm:prSet/>
      <dgm:spPr/>
      <dgm:t>
        <a:bodyPr/>
        <a:lstStyle/>
        <a:p>
          <a:endParaRPr lang="en-US"/>
        </a:p>
      </dgm:t>
    </dgm:pt>
    <dgm:pt modelId="{9C4AF3BD-7F7E-EB4B-9D4D-2B6EF5BF4215}">
      <dgm:prSet phldrT="[Text]"/>
      <dgm:spPr/>
      <dgm:t>
        <a:bodyPr/>
        <a:lstStyle/>
        <a:p>
          <a:r>
            <a:rPr lang="en-US" dirty="0"/>
            <a:t>DevSecOps in Practice: PetClinic</a:t>
          </a:r>
        </a:p>
      </dgm:t>
    </dgm:pt>
    <dgm:pt modelId="{4C4BB3C4-710B-FB49-98AA-4E505971D0B6}" type="parTrans" cxnId="{D34DC6D1-B334-5A4A-A5F8-F8028BE54DB8}">
      <dgm:prSet/>
      <dgm:spPr/>
      <dgm:t>
        <a:bodyPr/>
        <a:lstStyle/>
        <a:p>
          <a:endParaRPr lang="en-US"/>
        </a:p>
      </dgm:t>
    </dgm:pt>
    <dgm:pt modelId="{0331A420-6037-A74E-9AB4-FBDCDBDEAF8D}" type="sibTrans" cxnId="{D34DC6D1-B334-5A4A-A5F8-F8028BE54DB8}">
      <dgm:prSet/>
      <dgm:spPr/>
      <dgm:t>
        <a:bodyPr/>
        <a:lstStyle/>
        <a:p>
          <a:endParaRPr lang="en-US"/>
        </a:p>
      </dgm:t>
    </dgm:pt>
    <dgm:pt modelId="{F83D1909-C22A-2B4B-BB65-71462711E09D}" type="pres">
      <dgm:prSet presAssocID="{DA632A9A-99D0-EF4B-8C34-5199EAD3E834}" presName="theList" presStyleCnt="0">
        <dgm:presLayoutVars>
          <dgm:dir/>
          <dgm:animLvl val="lvl"/>
          <dgm:resizeHandles val="exact"/>
        </dgm:presLayoutVars>
      </dgm:prSet>
      <dgm:spPr/>
    </dgm:pt>
    <dgm:pt modelId="{89CC4474-46FD-7C4F-A873-CC21B27436D3}" type="pres">
      <dgm:prSet presAssocID="{3DE8F3CC-45A7-3549-BDE8-BF2208A09584}" presName="compNode" presStyleCnt="0"/>
      <dgm:spPr/>
    </dgm:pt>
    <dgm:pt modelId="{2E712112-56D2-CE4B-91B6-A1CE898CA88C}" type="pres">
      <dgm:prSet presAssocID="{3DE8F3CC-45A7-3549-BDE8-BF2208A09584}" presName="noGeometry" presStyleCnt="0"/>
      <dgm:spPr/>
    </dgm:pt>
    <dgm:pt modelId="{3091D65C-7D5E-8048-A5A4-1D4C7F4F0F0B}" type="pres">
      <dgm:prSet presAssocID="{3DE8F3CC-45A7-3549-BDE8-BF2208A09584}" presName="childTextVisible" presStyleLbl="bgAccFollowNode1" presStyleIdx="0" presStyleCnt="2">
        <dgm:presLayoutVars>
          <dgm:bulletEnabled val="1"/>
        </dgm:presLayoutVars>
      </dgm:prSet>
      <dgm:spPr/>
    </dgm:pt>
    <dgm:pt modelId="{00EB85EC-E7FA-7D45-86E4-B72B9CD2FE56}" type="pres">
      <dgm:prSet presAssocID="{3DE8F3CC-45A7-3549-BDE8-BF2208A09584}" presName="childTextHidden" presStyleLbl="bgAccFollowNode1" presStyleIdx="0" presStyleCnt="2"/>
      <dgm:spPr/>
    </dgm:pt>
    <dgm:pt modelId="{0C4CE4DB-06AA-604B-B351-56B0CC3CAE5C}" type="pres">
      <dgm:prSet presAssocID="{3DE8F3CC-45A7-3549-BDE8-BF2208A09584}" presName="parentText" presStyleLbl="node1" presStyleIdx="0" presStyleCnt="2">
        <dgm:presLayoutVars>
          <dgm:chMax val="1"/>
          <dgm:bulletEnabled val="1"/>
        </dgm:presLayoutVars>
      </dgm:prSet>
      <dgm:spPr/>
    </dgm:pt>
    <dgm:pt modelId="{377BF943-2960-0C4F-A0F6-92C78DEDEA70}" type="pres">
      <dgm:prSet presAssocID="{3DE8F3CC-45A7-3549-BDE8-BF2208A09584}" presName="aSpace" presStyleCnt="0"/>
      <dgm:spPr/>
    </dgm:pt>
    <dgm:pt modelId="{54D9666F-22E5-1046-B834-AA1B530B3592}" type="pres">
      <dgm:prSet presAssocID="{49BBBCF8-AF2A-B747-BC98-C1FB193071D8}" presName="compNode" presStyleCnt="0"/>
      <dgm:spPr/>
    </dgm:pt>
    <dgm:pt modelId="{262C5E99-81DB-C240-89DF-7D3352176A38}" type="pres">
      <dgm:prSet presAssocID="{49BBBCF8-AF2A-B747-BC98-C1FB193071D8}" presName="noGeometry" presStyleCnt="0"/>
      <dgm:spPr/>
    </dgm:pt>
    <dgm:pt modelId="{A4503A65-8B0B-364E-B88A-7E6535485535}" type="pres">
      <dgm:prSet presAssocID="{49BBBCF8-AF2A-B747-BC98-C1FB193071D8}" presName="childTextVisible" presStyleLbl="bgAccFollowNode1" presStyleIdx="1" presStyleCnt="2">
        <dgm:presLayoutVars>
          <dgm:bulletEnabled val="1"/>
        </dgm:presLayoutVars>
      </dgm:prSet>
      <dgm:spPr/>
    </dgm:pt>
    <dgm:pt modelId="{0BCDB19D-EA4B-0743-BADA-4DFE2BE8B38D}" type="pres">
      <dgm:prSet presAssocID="{49BBBCF8-AF2A-B747-BC98-C1FB193071D8}" presName="childTextHidden" presStyleLbl="bgAccFollowNode1" presStyleIdx="1" presStyleCnt="2"/>
      <dgm:spPr/>
    </dgm:pt>
    <dgm:pt modelId="{DD109762-5F3C-E149-AE9B-ACCB286F421C}" type="pres">
      <dgm:prSet presAssocID="{49BBBCF8-AF2A-B747-BC98-C1FB193071D8}" presName="parentText" presStyleLbl="node1" presStyleIdx="1" presStyleCnt="2">
        <dgm:presLayoutVars>
          <dgm:chMax val="1"/>
          <dgm:bulletEnabled val="1"/>
        </dgm:presLayoutVars>
      </dgm:prSet>
      <dgm:spPr/>
    </dgm:pt>
  </dgm:ptLst>
  <dgm:cxnLst>
    <dgm:cxn modelId="{86ED621A-6A98-5448-9B69-C0D67B519064}" srcId="{3DE8F3CC-45A7-3549-BDE8-BF2208A09584}" destId="{5113D76E-415F-E047-BD36-7BF9A8D41F48}" srcOrd="0" destOrd="0" parTransId="{30E5944B-AFB4-3A48-A93C-2829214ACF97}" sibTransId="{C4096C73-19B4-FC48-AC3A-9BB562E60E6E}"/>
    <dgm:cxn modelId="{FE5F0821-EFEE-2542-816F-E69F133FFE89}" type="presOf" srcId="{3DE8F3CC-45A7-3549-BDE8-BF2208A09584}" destId="{0C4CE4DB-06AA-604B-B351-56B0CC3CAE5C}" srcOrd="0" destOrd="0" presId="urn:microsoft.com/office/officeart/2005/8/layout/hProcess6"/>
    <dgm:cxn modelId="{077E1D27-3F51-3C47-80ED-995A7DBD4C59}" type="presOf" srcId="{DA632A9A-99D0-EF4B-8C34-5199EAD3E834}" destId="{F83D1909-C22A-2B4B-BB65-71462711E09D}" srcOrd="0" destOrd="0" presId="urn:microsoft.com/office/officeart/2005/8/layout/hProcess6"/>
    <dgm:cxn modelId="{01A53764-99A2-4848-BA2B-54D0346C7D65}" type="presOf" srcId="{49BBBCF8-AF2A-B747-BC98-C1FB193071D8}" destId="{DD109762-5F3C-E149-AE9B-ACCB286F421C}" srcOrd="0" destOrd="0" presId="urn:microsoft.com/office/officeart/2005/8/layout/hProcess6"/>
    <dgm:cxn modelId="{1190F865-BBDF-4049-B961-2A9BC606D31D}" type="presOf" srcId="{9C4AF3BD-7F7E-EB4B-9D4D-2B6EF5BF4215}" destId="{0BCDB19D-EA4B-0743-BADA-4DFE2BE8B38D}" srcOrd="1" destOrd="0" presId="urn:microsoft.com/office/officeart/2005/8/layout/hProcess6"/>
    <dgm:cxn modelId="{2F4BB678-D912-AF4F-9BA5-7528737A2239}" type="presOf" srcId="{5113D76E-415F-E047-BD36-7BF9A8D41F48}" destId="{3091D65C-7D5E-8048-A5A4-1D4C7F4F0F0B}" srcOrd="0" destOrd="0" presId="urn:microsoft.com/office/officeart/2005/8/layout/hProcess6"/>
    <dgm:cxn modelId="{D1F23B8E-0E0E-484F-8595-0C74C17E5396}" srcId="{DA632A9A-99D0-EF4B-8C34-5199EAD3E834}" destId="{3DE8F3CC-45A7-3549-BDE8-BF2208A09584}" srcOrd="0" destOrd="0" parTransId="{E32E6AFE-FF35-4C45-8EB7-372132C30462}" sibTransId="{723CBFD8-8DB1-CD46-B237-0A2CA909AC1A}"/>
    <dgm:cxn modelId="{3A93F6B7-B7F0-0342-9BC6-5436D9F33C2A}" type="presOf" srcId="{9C4AF3BD-7F7E-EB4B-9D4D-2B6EF5BF4215}" destId="{A4503A65-8B0B-364E-B88A-7E6535485535}" srcOrd="0" destOrd="0" presId="urn:microsoft.com/office/officeart/2005/8/layout/hProcess6"/>
    <dgm:cxn modelId="{E05F1CD1-B894-0947-9E82-BEC9D1029DB3}" type="presOf" srcId="{5113D76E-415F-E047-BD36-7BF9A8D41F48}" destId="{00EB85EC-E7FA-7D45-86E4-B72B9CD2FE56}" srcOrd="1" destOrd="0" presId="urn:microsoft.com/office/officeart/2005/8/layout/hProcess6"/>
    <dgm:cxn modelId="{D34DC6D1-B334-5A4A-A5F8-F8028BE54DB8}" srcId="{49BBBCF8-AF2A-B747-BC98-C1FB193071D8}" destId="{9C4AF3BD-7F7E-EB4B-9D4D-2B6EF5BF4215}" srcOrd="0" destOrd="0" parTransId="{4C4BB3C4-710B-FB49-98AA-4E505971D0B6}" sibTransId="{0331A420-6037-A74E-9AB4-FBDCDBDEAF8D}"/>
    <dgm:cxn modelId="{D6F496DE-B0F3-5545-B221-92181EF6E0B4}" srcId="{DA632A9A-99D0-EF4B-8C34-5199EAD3E834}" destId="{49BBBCF8-AF2A-B747-BC98-C1FB193071D8}" srcOrd="1" destOrd="0" parTransId="{00ECFD96-E186-8E4A-9E54-F3629020C3F6}" sibTransId="{00BB6934-4736-A14F-B5F9-DA69C9D2884A}"/>
    <dgm:cxn modelId="{F3F852DB-B514-2A4F-B521-1899274DC6B6}" type="presParOf" srcId="{F83D1909-C22A-2B4B-BB65-71462711E09D}" destId="{89CC4474-46FD-7C4F-A873-CC21B27436D3}" srcOrd="0" destOrd="0" presId="urn:microsoft.com/office/officeart/2005/8/layout/hProcess6"/>
    <dgm:cxn modelId="{6F12AB6B-6A0C-7F44-84F6-6CCDFA8CD343}" type="presParOf" srcId="{89CC4474-46FD-7C4F-A873-CC21B27436D3}" destId="{2E712112-56D2-CE4B-91B6-A1CE898CA88C}" srcOrd="0" destOrd="0" presId="urn:microsoft.com/office/officeart/2005/8/layout/hProcess6"/>
    <dgm:cxn modelId="{CFB925A9-5F26-A742-B8E3-43494689E48D}" type="presParOf" srcId="{89CC4474-46FD-7C4F-A873-CC21B27436D3}" destId="{3091D65C-7D5E-8048-A5A4-1D4C7F4F0F0B}" srcOrd="1" destOrd="0" presId="urn:microsoft.com/office/officeart/2005/8/layout/hProcess6"/>
    <dgm:cxn modelId="{8C07B89D-ECD0-CE46-AC1C-CE88CD56D45E}" type="presParOf" srcId="{89CC4474-46FD-7C4F-A873-CC21B27436D3}" destId="{00EB85EC-E7FA-7D45-86E4-B72B9CD2FE56}" srcOrd="2" destOrd="0" presId="urn:microsoft.com/office/officeart/2005/8/layout/hProcess6"/>
    <dgm:cxn modelId="{8B9A142E-41B9-3D49-933A-F6D6C6D6760A}" type="presParOf" srcId="{89CC4474-46FD-7C4F-A873-CC21B27436D3}" destId="{0C4CE4DB-06AA-604B-B351-56B0CC3CAE5C}" srcOrd="3" destOrd="0" presId="urn:microsoft.com/office/officeart/2005/8/layout/hProcess6"/>
    <dgm:cxn modelId="{A73A6793-9D93-7E45-B771-4A89EAF4F295}" type="presParOf" srcId="{F83D1909-C22A-2B4B-BB65-71462711E09D}" destId="{377BF943-2960-0C4F-A0F6-92C78DEDEA70}" srcOrd="1" destOrd="0" presId="urn:microsoft.com/office/officeart/2005/8/layout/hProcess6"/>
    <dgm:cxn modelId="{AFAD8588-B7D9-1F46-9DD7-10DF0801BE66}" type="presParOf" srcId="{F83D1909-C22A-2B4B-BB65-71462711E09D}" destId="{54D9666F-22E5-1046-B834-AA1B530B3592}" srcOrd="2" destOrd="0" presId="urn:microsoft.com/office/officeart/2005/8/layout/hProcess6"/>
    <dgm:cxn modelId="{7E155DA2-6F83-FC49-BD7D-DFAD6B9E3F1A}" type="presParOf" srcId="{54D9666F-22E5-1046-B834-AA1B530B3592}" destId="{262C5E99-81DB-C240-89DF-7D3352176A38}" srcOrd="0" destOrd="0" presId="urn:microsoft.com/office/officeart/2005/8/layout/hProcess6"/>
    <dgm:cxn modelId="{AF08E57B-68A1-BF4B-BAE9-DE9EEE2FAB93}" type="presParOf" srcId="{54D9666F-22E5-1046-B834-AA1B530B3592}" destId="{A4503A65-8B0B-364E-B88A-7E6535485535}" srcOrd="1" destOrd="0" presId="urn:microsoft.com/office/officeart/2005/8/layout/hProcess6"/>
    <dgm:cxn modelId="{65BC4746-969E-CA4F-8E4D-3FE649E3FF84}" type="presParOf" srcId="{54D9666F-22E5-1046-B834-AA1B530B3592}" destId="{0BCDB19D-EA4B-0743-BADA-4DFE2BE8B38D}" srcOrd="2" destOrd="0" presId="urn:microsoft.com/office/officeart/2005/8/layout/hProcess6"/>
    <dgm:cxn modelId="{0FD7550F-C35E-6145-9C6A-C607251C7233}" type="presParOf" srcId="{54D9666F-22E5-1046-B834-AA1B530B3592}" destId="{DD109762-5F3C-E149-AE9B-ACCB286F421C}"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5E5A4D-CDA1-3C45-973B-5A25DD75EA77}"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3ABA4C77-CC73-2C4F-B3C6-CBAEC14D7BF4}">
      <dgm:prSet/>
      <dgm:spPr/>
      <dgm:t>
        <a:bodyPr/>
        <a:lstStyle/>
        <a:p>
          <a:pPr>
            <a:lnSpc>
              <a:spcPct val="100000"/>
            </a:lnSpc>
            <a:defRPr b="1"/>
          </a:pPr>
          <a:r>
            <a:rPr lang="en-US" dirty="0"/>
            <a:t>Development</a:t>
          </a:r>
        </a:p>
      </dgm:t>
    </dgm:pt>
    <dgm:pt modelId="{695C3E1B-693F-5646-A287-C11280FF5A10}" type="parTrans" cxnId="{95CFE057-9C97-ED4D-BE19-8A334AE14B10}">
      <dgm:prSet/>
      <dgm:spPr/>
      <dgm:t>
        <a:bodyPr/>
        <a:lstStyle/>
        <a:p>
          <a:endParaRPr lang="en-US"/>
        </a:p>
      </dgm:t>
    </dgm:pt>
    <dgm:pt modelId="{79E78BC6-EDDF-FF40-B0D8-168A1227A57D}" type="sibTrans" cxnId="{95CFE057-9C97-ED4D-BE19-8A334AE14B10}">
      <dgm:prSet/>
      <dgm:spPr/>
      <dgm:t>
        <a:bodyPr/>
        <a:lstStyle/>
        <a:p>
          <a:endParaRPr lang="en-US"/>
        </a:p>
      </dgm:t>
    </dgm:pt>
    <dgm:pt modelId="{BDC7BE86-0B04-3345-B1A0-47BCCF0F2A1D}">
      <dgm:prSet/>
      <dgm:spPr/>
      <dgm:t>
        <a:bodyPr/>
        <a:lstStyle/>
        <a:p>
          <a:pPr>
            <a:lnSpc>
              <a:spcPct val="100000"/>
            </a:lnSpc>
            <a:defRPr b="1"/>
          </a:pPr>
          <a:r>
            <a:rPr lang="en-US" dirty="0"/>
            <a:t>Operations</a:t>
          </a:r>
        </a:p>
      </dgm:t>
    </dgm:pt>
    <dgm:pt modelId="{EE06DD8F-1BCF-2C45-AF9D-4A6EE7B9C12A}" type="parTrans" cxnId="{7D71F846-D25B-C84A-896B-D7E6D3BE76F8}">
      <dgm:prSet/>
      <dgm:spPr/>
      <dgm:t>
        <a:bodyPr/>
        <a:lstStyle/>
        <a:p>
          <a:endParaRPr lang="en-US"/>
        </a:p>
      </dgm:t>
    </dgm:pt>
    <dgm:pt modelId="{A2C011AE-16FE-244F-9F53-154C93300485}" type="sibTrans" cxnId="{7D71F846-D25B-C84A-896B-D7E6D3BE76F8}">
      <dgm:prSet/>
      <dgm:spPr/>
      <dgm:t>
        <a:bodyPr/>
        <a:lstStyle/>
        <a:p>
          <a:endParaRPr lang="en-US"/>
        </a:p>
      </dgm:t>
    </dgm:pt>
    <dgm:pt modelId="{E1A5A7ED-4B01-494C-9E15-A377CDA9527A}">
      <dgm:prSet/>
      <dgm:spPr/>
      <dgm:t>
        <a:bodyPr/>
        <a:lstStyle/>
        <a:p>
          <a:pPr>
            <a:lnSpc>
              <a:spcPct val="100000"/>
            </a:lnSpc>
            <a:defRPr b="1"/>
          </a:pPr>
          <a:r>
            <a:rPr lang="en-US" dirty="0"/>
            <a:t>Security</a:t>
          </a:r>
        </a:p>
      </dgm:t>
    </dgm:pt>
    <dgm:pt modelId="{DB8939E2-0039-3F43-9783-BDDE306B4A14}" type="parTrans" cxnId="{BA0A2C51-6E24-2642-9012-5A8637D9F702}">
      <dgm:prSet/>
      <dgm:spPr/>
      <dgm:t>
        <a:bodyPr/>
        <a:lstStyle/>
        <a:p>
          <a:endParaRPr lang="en-US"/>
        </a:p>
      </dgm:t>
    </dgm:pt>
    <dgm:pt modelId="{2B51E061-C09E-734D-9CA5-BE8764EFD003}" type="sibTrans" cxnId="{BA0A2C51-6E24-2642-9012-5A8637D9F702}">
      <dgm:prSet/>
      <dgm:spPr/>
      <dgm:t>
        <a:bodyPr/>
        <a:lstStyle/>
        <a:p>
          <a:endParaRPr lang="en-US"/>
        </a:p>
      </dgm:t>
    </dgm:pt>
    <dgm:pt modelId="{AE8A33E1-B333-5643-ACAE-090C477DA0FD}">
      <dgm:prSet/>
      <dgm:spPr/>
      <dgm:t>
        <a:bodyPr/>
        <a:lstStyle/>
        <a:p>
          <a:pPr>
            <a:lnSpc>
              <a:spcPct val="100000"/>
            </a:lnSpc>
          </a:pPr>
          <a:r>
            <a:rPr lang="en-US" dirty="0"/>
            <a:t>Meet Project Roadmap Timelines</a:t>
          </a:r>
        </a:p>
      </dgm:t>
    </dgm:pt>
    <dgm:pt modelId="{E1D4D801-E77E-0247-B332-3A59382E43F2}" type="parTrans" cxnId="{47C6FC82-5F3F-594E-8D38-78665DA2CAEE}">
      <dgm:prSet/>
      <dgm:spPr/>
      <dgm:t>
        <a:bodyPr/>
        <a:lstStyle/>
        <a:p>
          <a:endParaRPr lang="en-US"/>
        </a:p>
      </dgm:t>
    </dgm:pt>
    <dgm:pt modelId="{29F6FF79-9FBB-C74C-9705-8CF0C78451AF}" type="sibTrans" cxnId="{47C6FC82-5F3F-594E-8D38-78665DA2CAEE}">
      <dgm:prSet/>
      <dgm:spPr/>
      <dgm:t>
        <a:bodyPr/>
        <a:lstStyle/>
        <a:p>
          <a:endParaRPr lang="en-US"/>
        </a:p>
      </dgm:t>
    </dgm:pt>
    <dgm:pt modelId="{5E6253DD-560C-D94E-949A-3D722AC860D3}">
      <dgm:prSet/>
      <dgm:spPr/>
      <dgm:t>
        <a:bodyPr/>
        <a:lstStyle/>
        <a:p>
          <a:pPr>
            <a:lnSpc>
              <a:spcPct val="100000"/>
            </a:lnSpc>
          </a:pPr>
          <a:r>
            <a:rPr lang="en-US" dirty="0"/>
            <a:t>Stability of IT deployments</a:t>
          </a:r>
        </a:p>
      </dgm:t>
    </dgm:pt>
    <dgm:pt modelId="{1E06995C-DCAC-C64E-935F-5936AD67BB40}" type="parTrans" cxnId="{E7FBA1BB-F6DB-CC4B-85CE-7A2B8B897DCD}">
      <dgm:prSet/>
      <dgm:spPr/>
      <dgm:t>
        <a:bodyPr/>
        <a:lstStyle/>
        <a:p>
          <a:endParaRPr lang="en-US"/>
        </a:p>
      </dgm:t>
    </dgm:pt>
    <dgm:pt modelId="{D13CA3D9-CE90-F349-A2A4-2A8CAF12BBF7}" type="sibTrans" cxnId="{E7FBA1BB-F6DB-CC4B-85CE-7A2B8B897DCD}">
      <dgm:prSet/>
      <dgm:spPr/>
      <dgm:t>
        <a:bodyPr/>
        <a:lstStyle/>
        <a:p>
          <a:endParaRPr lang="en-US"/>
        </a:p>
      </dgm:t>
    </dgm:pt>
    <dgm:pt modelId="{D7020E59-EA6A-F942-A67D-4E6057D74BFD}">
      <dgm:prSet/>
      <dgm:spPr/>
      <dgm:t>
        <a:bodyPr/>
        <a:lstStyle/>
        <a:p>
          <a:pPr>
            <a:lnSpc>
              <a:spcPct val="100000"/>
            </a:lnSpc>
          </a:pPr>
          <a:r>
            <a:rPr lang="en-US" dirty="0"/>
            <a:t>Secure Code</a:t>
          </a:r>
        </a:p>
      </dgm:t>
    </dgm:pt>
    <dgm:pt modelId="{23986466-1B71-2C40-9BE1-227E5AE4D523}" type="parTrans" cxnId="{5A9101DF-A416-F74F-B3AF-332EA83AA459}">
      <dgm:prSet/>
      <dgm:spPr/>
      <dgm:t>
        <a:bodyPr/>
        <a:lstStyle/>
        <a:p>
          <a:endParaRPr lang="en-US"/>
        </a:p>
      </dgm:t>
    </dgm:pt>
    <dgm:pt modelId="{D6A99241-1E66-7E40-AD60-17EABD26396E}" type="sibTrans" cxnId="{5A9101DF-A416-F74F-B3AF-332EA83AA459}">
      <dgm:prSet/>
      <dgm:spPr/>
      <dgm:t>
        <a:bodyPr/>
        <a:lstStyle/>
        <a:p>
          <a:endParaRPr lang="en-US"/>
        </a:p>
      </dgm:t>
    </dgm:pt>
    <dgm:pt modelId="{0EA83BFF-EFE9-D54A-8FF4-FDE5793261E4}">
      <dgm:prSet/>
      <dgm:spPr/>
      <dgm:t>
        <a:bodyPr/>
        <a:lstStyle/>
        <a:p>
          <a:pPr>
            <a:lnSpc>
              <a:spcPct val="100000"/>
            </a:lnSpc>
          </a:pPr>
          <a:r>
            <a:rPr lang="en-US" dirty="0"/>
            <a:t>Meet User Requirements</a:t>
          </a:r>
        </a:p>
      </dgm:t>
    </dgm:pt>
    <dgm:pt modelId="{15AA0B93-232F-6D4E-9456-70D45D0C9E4D}" type="parTrans" cxnId="{3823C0C5-B7B5-C54C-881C-BBE4CBD7CCFE}">
      <dgm:prSet/>
      <dgm:spPr/>
      <dgm:t>
        <a:bodyPr/>
        <a:lstStyle/>
        <a:p>
          <a:endParaRPr lang="en-US"/>
        </a:p>
      </dgm:t>
    </dgm:pt>
    <dgm:pt modelId="{92F20331-F060-3D43-97D2-9891A7BC8BBB}" type="sibTrans" cxnId="{3823C0C5-B7B5-C54C-881C-BBE4CBD7CCFE}">
      <dgm:prSet/>
      <dgm:spPr/>
      <dgm:t>
        <a:bodyPr/>
        <a:lstStyle/>
        <a:p>
          <a:endParaRPr lang="en-US"/>
        </a:p>
      </dgm:t>
    </dgm:pt>
    <dgm:pt modelId="{17D81E67-9A4B-394D-A1CE-D36A8537374F}">
      <dgm:prSet/>
      <dgm:spPr/>
      <dgm:t>
        <a:bodyPr/>
        <a:lstStyle/>
        <a:p>
          <a:pPr>
            <a:lnSpc>
              <a:spcPct val="100000"/>
            </a:lnSpc>
          </a:pPr>
          <a:r>
            <a:rPr lang="en-US" dirty="0"/>
            <a:t>Prevent Vulnerabilities</a:t>
          </a:r>
        </a:p>
      </dgm:t>
    </dgm:pt>
    <dgm:pt modelId="{EF0A2489-2451-A743-ABA3-5A2FFB15C03F}" type="parTrans" cxnId="{1A562AC1-0580-824B-B6F7-6EB3F3C76799}">
      <dgm:prSet/>
      <dgm:spPr/>
      <dgm:t>
        <a:bodyPr/>
        <a:lstStyle/>
        <a:p>
          <a:endParaRPr lang="en-US"/>
        </a:p>
      </dgm:t>
    </dgm:pt>
    <dgm:pt modelId="{22973C16-A676-074D-9ADC-E3A9BBCB692A}" type="sibTrans" cxnId="{1A562AC1-0580-824B-B6F7-6EB3F3C76799}">
      <dgm:prSet/>
      <dgm:spPr/>
      <dgm:t>
        <a:bodyPr/>
        <a:lstStyle/>
        <a:p>
          <a:endParaRPr lang="en-US"/>
        </a:p>
      </dgm:t>
    </dgm:pt>
    <dgm:pt modelId="{6C750D6D-1587-DC43-A470-5FDF707455C9}">
      <dgm:prSet/>
      <dgm:spPr/>
      <dgm:t>
        <a:bodyPr/>
        <a:lstStyle/>
        <a:p>
          <a:pPr>
            <a:lnSpc>
              <a:spcPct val="100000"/>
            </a:lnSpc>
          </a:pPr>
          <a:r>
            <a:rPr lang="en-US" dirty="0"/>
            <a:t>Protect Data</a:t>
          </a:r>
        </a:p>
      </dgm:t>
    </dgm:pt>
    <dgm:pt modelId="{DBF52DC3-E572-D342-8B6E-BB20059AED0B}" type="parTrans" cxnId="{7376D7BF-7465-4248-91E6-2FAA0F9D0AB1}">
      <dgm:prSet/>
      <dgm:spPr/>
      <dgm:t>
        <a:bodyPr/>
        <a:lstStyle/>
        <a:p>
          <a:endParaRPr lang="en-US"/>
        </a:p>
      </dgm:t>
    </dgm:pt>
    <dgm:pt modelId="{3B0F408F-9223-FA41-8332-DE81B9E2093C}" type="sibTrans" cxnId="{7376D7BF-7465-4248-91E6-2FAA0F9D0AB1}">
      <dgm:prSet/>
      <dgm:spPr/>
      <dgm:t>
        <a:bodyPr/>
        <a:lstStyle/>
        <a:p>
          <a:endParaRPr lang="en-US"/>
        </a:p>
      </dgm:t>
    </dgm:pt>
    <dgm:pt modelId="{C77F6377-14EC-BA45-A219-15E272805465}">
      <dgm:prSet/>
      <dgm:spPr/>
      <dgm:t>
        <a:bodyPr/>
        <a:lstStyle/>
        <a:p>
          <a:pPr>
            <a:lnSpc>
              <a:spcPct val="100000"/>
            </a:lnSpc>
          </a:pPr>
          <a:r>
            <a:rPr lang="en-US" dirty="0"/>
            <a:t>Deliver Software Quickly</a:t>
          </a:r>
        </a:p>
      </dgm:t>
    </dgm:pt>
    <dgm:pt modelId="{83E0D2D1-2733-7D4B-AED8-7DC011F82C18}" type="parTrans" cxnId="{C51844E3-78E2-C04F-A789-8CC947DF1E18}">
      <dgm:prSet/>
      <dgm:spPr/>
      <dgm:t>
        <a:bodyPr/>
        <a:lstStyle/>
        <a:p>
          <a:endParaRPr lang="en-US"/>
        </a:p>
      </dgm:t>
    </dgm:pt>
    <dgm:pt modelId="{2DCB9373-D627-BA4E-A700-ED0992CAE3B0}" type="sibTrans" cxnId="{C51844E3-78E2-C04F-A789-8CC947DF1E18}">
      <dgm:prSet/>
      <dgm:spPr/>
      <dgm:t>
        <a:bodyPr/>
        <a:lstStyle/>
        <a:p>
          <a:endParaRPr lang="en-US"/>
        </a:p>
      </dgm:t>
    </dgm:pt>
    <dgm:pt modelId="{38F627CD-69FC-264C-852B-B489E12A2319}">
      <dgm:prSet/>
      <dgm:spPr/>
      <dgm:t>
        <a:bodyPr/>
        <a:lstStyle/>
        <a:p>
          <a:pPr>
            <a:lnSpc>
              <a:spcPct val="100000"/>
            </a:lnSpc>
          </a:pPr>
          <a:r>
            <a:rPr lang="en-US" dirty="0"/>
            <a:t>Limit code problems in production (risk management)</a:t>
          </a:r>
        </a:p>
      </dgm:t>
    </dgm:pt>
    <dgm:pt modelId="{BC51FB4C-F442-9241-B065-B568BB4D301A}" type="parTrans" cxnId="{DC1BE61B-C159-B744-A882-00EB7E99A9DA}">
      <dgm:prSet/>
      <dgm:spPr/>
      <dgm:t>
        <a:bodyPr/>
        <a:lstStyle/>
        <a:p>
          <a:endParaRPr lang="en-US"/>
        </a:p>
      </dgm:t>
    </dgm:pt>
    <dgm:pt modelId="{70BF681E-4D06-9745-95E9-3919D098F059}" type="sibTrans" cxnId="{DC1BE61B-C159-B744-A882-00EB7E99A9DA}">
      <dgm:prSet/>
      <dgm:spPr/>
      <dgm:t>
        <a:bodyPr/>
        <a:lstStyle/>
        <a:p>
          <a:endParaRPr lang="en-US"/>
        </a:p>
      </dgm:t>
    </dgm:pt>
    <dgm:pt modelId="{94FC2359-7922-5847-B500-A026246F30C2}">
      <dgm:prSet/>
      <dgm:spPr/>
      <dgm:t>
        <a:bodyPr/>
        <a:lstStyle/>
        <a:p>
          <a:pPr>
            <a:lnSpc>
              <a:spcPct val="100000"/>
            </a:lnSpc>
          </a:pPr>
          <a:r>
            <a:rPr lang="en-US" dirty="0"/>
            <a:t>Quality Code</a:t>
          </a:r>
        </a:p>
      </dgm:t>
    </dgm:pt>
    <dgm:pt modelId="{1119DE06-332B-D244-AAF3-B678902FF061}" type="parTrans" cxnId="{FAAC77A7-80A2-E249-B88D-949769BE8A6A}">
      <dgm:prSet/>
      <dgm:spPr/>
      <dgm:t>
        <a:bodyPr/>
        <a:lstStyle/>
        <a:p>
          <a:endParaRPr lang="en-US"/>
        </a:p>
      </dgm:t>
    </dgm:pt>
    <dgm:pt modelId="{ECBDBA69-4BDB-0940-BCAD-2635241CCADA}" type="sibTrans" cxnId="{FAAC77A7-80A2-E249-B88D-949769BE8A6A}">
      <dgm:prSet/>
      <dgm:spPr/>
      <dgm:t>
        <a:bodyPr/>
        <a:lstStyle/>
        <a:p>
          <a:endParaRPr lang="en-US"/>
        </a:p>
      </dgm:t>
    </dgm:pt>
    <dgm:pt modelId="{4D6B2BDA-6C0E-C448-A1FA-C300CD813F4C}">
      <dgm:prSet/>
      <dgm:spPr/>
      <dgm:t>
        <a:bodyPr/>
        <a:lstStyle/>
        <a:p>
          <a:pPr>
            <a:lnSpc>
              <a:spcPct val="100000"/>
            </a:lnSpc>
          </a:pPr>
          <a:r>
            <a:rPr lang="en-US" dirty="0"/>
            <a:t>Limit areas of exposure</a:t>
          </a:r>
        </a:p>
      </dgm:t>
    </dgm:pt>
    <dgm:pt modelId="{D8E7F39A-ED4F-524C-AF44-A03213A2CDF9}" type="parTrans" cxnId="{4BF07270-CB77-0B44-996E-D1629CE06D40}">
      <dgm:prSet/>
      <dgm:spPr/>
      <dgm:t>
        <a:bodyPr/>
        <a:lstStyle/>
        <a:p>
          <a:endParaRPr lang="en-US"/>
        </a:p>
      </dgm:t>
    </dgm:pt>
    <dgm:pt modelId="{A06278C7-98BF-C241-92A6-A866D901438D}" type="sibTrans" cxnId="{4BF07270-CB77-0B44-996E-D1629CE06D40}">
      <dgm:prSet/>
      <dgm:spPr/>
      <dgm:t>
        <a:bodyPr/>
        <a:lstStyle/>
        <a:p>
          <a:endParaRPr lang="en-US"/>
        </a:p>
      </dgm:t>
    </dgm:pt>
    <dgm:pt modelId="{329D4841-BCA9-4878-A69C-110C44EEA728}" type="pres">
      <dgm:prSet presAssocID="{C95E5A4D-CDA1-3C45-973B-5A25DD75EA77}" presName="root" presStyleCnt="0">
        <dgm:presLayoutVars>
          <dgm:dir/>
          <dgm:resizeHandles val="exact"/>
        </dgm:presLayoutVars>
      </dgm:prSet>
      <dgm:spPr/>
    </dgm:pt>
    <dgm:pt modelId="{22354DF2-CB5A-421D-A816-0D1C5DFD3926}" type="pres">
      <dgm:prSet presAssocID="{3ABA4C77-CC73-2C4F-B3C6-CBAEC14D7BF4}" presName="compNode" presStyleCnt="0"/>
      <dgm:spPr/>
    </dgm:pt>
    <dgm:pt modelId="{1C07338A-BE55-4579-9AE0-4710D4784E5A}" type="pres">
      <dgm:prSet presAssocID="{3ABA4C77-CC73-2C4F-B3C6-CBAEC14D7BF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A4D47BBD-339E-491B-A2CB-8378803895EE}" type="pres">
      <dgm:prSet presAssocID="{3ABA4C77-CC73-2C4F-B3C6-CBAEC14D7BF4}" presName="iconSpace" presStyleCnt="0"/>
      <dgm:spPr/>
    </dgm:pt>
    <dgm:pt modelId="{E95D4EC8-E36E-434A-8446-0A596F84CC61}" type="pres">
      <dgm:prSet presAssocID="{3ABA4C77-CC73-2C4F-B3C6-CBAEC14D7BF4}" presName="parTx" presStyleLbl="revTx" presStyleIdx="0" presStyleCnt="6">
        <dgm:presLayoutVars>
          <dgm:chMax val="0"/>
          <dgm:chPref val="0"/>
        </dgm:presLayoutVars>
      </dgm:prSet>
      <dgm:spPr/>
    </dgm:pt>
    <dgm:pt modelId="{87F33093-EC03-4A79-934B-CA4EBBA5085A}" type="pres">
      <dgm:prSet presAssocID="{3ABA4C77-CC73-2C4F-B3C6-CBAEC14D7BF4}" presName="txSpace" presStyleCnt="0"/>
      <dgm:spPr/>
    </dgm:pt>
    <dgm:pt modelId="{1F932781-BC35-41C9-A399-9C8C355D89A3}" type="pres">
      <dgm:prSet presAssocID="{3ABA4C77-CC73-2C4F-B3C6-CBAEC14D7BF4}" presName="desTx" presStyleLbl="revTx" presStyleIdx="1" presStyleCnt="6">
        <dgm:presLayoutVars/>
      </dgm:prSet>
      <dgm:spPr/>
    </dgm:pt>
    <dgm:pt modelId="{5011847F-44AB-4C24-8AB2-80176616B916}" type="pres">
      <dgm:prSet presAssocID="{79E78BC6-EDDF-FF40-B0D8-168A1227A57D}" presName="sibTrans" presStyleCnt="0"/>
      <dgm:spPr/>
    </dgm:pt>
    <dgm:pt modelId="{22C7823B-627F-4C6E-96D1-88791ECA80DF}" type="pres">
      <dgm:prSet presAssocID="{BDC7BE86-0B04-3345-B1A0-47BCCF0F2A1D}" presName="compNode" presStyleCnt="0"/>
      <dgm:spPr/>
    </dgm:pt>
    <dgm:pt modelId="{9CC8F897-D41A-48CB-A555-6C21B087833D}" type="pres">
      <dgm:prSet presAssocID="{BDC7BE86-0B04-3345-B1A0-47BCCF0F2A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7459386C-84A9-4700-82C3-BAC3880557B0}" type="pres">
      <dgm:prSet presAssocID="{BDC7BE86-0B04-3345-B1A0-47BCCF0F2A1D}" presName="iconSpace" presStyleCnt="0"/>
      <dgm:spPr/>
    </dgm:pt>
    <dgm:pt modelId="{A0193BA5-FADD-47DB-81A0-C25B58969648}" type="pres">
      <dgm:prSet presAssocID="{BDC7BE86-0B04-3345-B1A0-47BCCF0F2A1D}" presName="parTx" presStyleLbl="revTx" presStyleIdx="2" presStyleCnt="6">
        <dgm:presLayoutVars>
          <dgm:chMax val="0"/>
          <dgm:chPref val="0"/>
        </dgm:presLayoutVars>
      </dgm:prSet>
      <dgm:spPr/>
    </dgm:pt>
    <dgm:pt modelId="{66681AD3-D58E-409D-BA19-3DF4A813ED2C}" type="pres">
      <dgm:prSet presAssocID="{BDC7BE86-0B04-3345-B1A0-47BCCF0F2A1D}" presName="txSpace" presStyleCnt="0"/>
      <dgm:spPr/>
    </dgm:pt>
    <dgm:pt modelId="{C62BBC67-6D80-47AC-975D-4F42972AF97A}" type="pres">
      <dgm:prSet presAssocID="{BDC7BE86-0B04-3345-B1A0-47BCCF0F2A1D}" presName="desTx" presStyleLbl="revTx" presStyleIdx="3" presStyleCnt="6">
        <dgm:presLayoutVars/>
      </dgm:prSet>
      <dgm:spPr/>
    </dgm:pt>
    <dgm:pt modelId="{8339772D-28BD-40B7-8677-F9C808A18B2B}" type="pres">
      <dgm:prSet presAssocID="{A2C011AE-16FE-244F-9F53-154C93300485}" presName="sibTrans" presStyleCnt="0"/>
      <dgm:spPr/>
    </dgm:pt>
    <dgm:pt modelId="{5BBBF7C9-CAEA-484C-8B70-BCFCFD0A1998}" type="pres">
      <dgm:prSet presAssocID="{E1A5A7ED-4B01-494C-9E15-A377CDA9527A}" presName="compNode" presStyleCnt="0"/>
      <dgm:spPr/>
    </dgm:pt>
    <dgm:pt modelId="{ACE4EE2A-CBC7-4DFF-940D-D8B5061E2C16}" type="pres">
      <dgm:prSet presAssocID="{E1A5A7ED-4B01-494C-9E15-A377CDA9527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ck"/>
        </a:ext>
      </dgm:extLst>
    </dgm:pt>
    <dgm:pt modelId="{7EE84385-2283-4844-9323-BC555531B42E}" type="pres">
      <dgm:prSet presAssocID="{E1A5A7ED-4B01-494C-9E15-A377CDA9527A}" presName="iconSpace" presStyleCnt="0"/>
      <dgm:spPr/>
    </dgm:pt>
    <dgm:pt modelId="{ACC1A636-B46E-41EE-BA6A-72EA026BEFD6}" type="pres">
      <dgm:prSet presAssocID="{E1A5A7ED-4B01-494C-9E15-A377CDA9527A}" presName="parTx" presStyleLbl="revTx" presStyleIdx="4" presStyleCnt="6">
        <dgm:presLayoutVars>
          <dgm:chMax val="0"/>
          <dgm:chPref val="0"/>
        </dgm:presLayoutVars>
      </dgm:prSet>
      <dgm:spPr/>
    </dgm:pt>
    <dgm:pt modelId="{A3687EDC-F5DC-4607-8F08-0A49E2129EAD}" type="pres">
      <dgm:prSet presAssocID="{E1A5A7ED-4B01-494C-9E15-A377CDA9527A}" presName="txSpace" presStyleCnt="0"/>
      <dgm:spPr/>
    </dgm:pt>
    <dgm:pt modelId="{D8D2F47D-8C83-4EDE-8820-6CE0CFC83783}" type="pres">
      <dgm:prSet presAssocID="{E1A5A7ED-4B01-494C-9E15-A377CDA9527A}" presName="desTx" presStyleLbl="revTx" presStyleIdx="5" presStyleCnt="6">
        <dgm:presLayoutVars/>
      </dgm:prSet>
      <dgm:spPr/>
    </dgm:pt>
  </dgm:ptLst>
  <dgm:cxnLst>
    <dgm:cxn modelId="{D3768F05-2C57-C141-AC79-D07E2BB5C59C}" type="presOf" srcId="{0EA83BFF-EFE9-D54A-8FF4-FDE5793261E4}" destId="{1F932781-BC35-41C9-A399-9C8C355D89A3}" srcOrd="0" destOrd="1" presId="urn:microsoft.com/office/officeart/2018/5/layout/CenteredIconLabelDescriptionList"/>
    <dgm:cxn modelId="{008FCF05-A5F0-4B4A-B199-D66459291E32}" type="presOf" srcId="{C95E5A4D-CDA1-3C45-973B-5A25DD75EA77}" destId="{329D4841-BCA9-4878-A69C-110C44EEA728}" srcOrd="0" destOrd="0" presId="urn:microsoft.com/office/officeart/2018/5/layout/CenteredIconLabelDescriptionList"/>
    <dgm:cxn modelId="{5AB8900C-FFB7-1048-AFCF-63293D928AF9}" type="presOf" srcId="{3ABA4C77-CC73-2C4F-B3C6-CBAEC14D7BF4}" destId="{E95D4EC8-E36E-434A-8446-0A596F84CC61}" srcOrd="0" destOrd="0" presId="urn:microsoft.com/office/officeart/2018/5/layout/CenteredIconLabelDescriptionList"/>
    <dgm:cxn modelId="{C910F50C-DBF0-8449-B0F0-CFFAEADB4FE0}" type="presOf" srcId="{BDC7BE86-0B04-3345-B1A0-47BCCF0F2A1D}" destId="{A0193BA5-FADD-47DB-81A0-C25B58969648}" srcOrd="0" destOrd="0" presId="urn:microsoft.com/office/officeart/2018/5/layout/CenteredIconLabelDescriptionList"/>
    <dgm:cxn modelId="{DC1BE61B-C159-B744-A882-00EB7E99A9DA}" srcId="{BDC7BE86-0B04-3345-B1A0-47BCCF0F2A1D}" destId="{38F627CD-69FC-264C-852B-B489E12A2319}" srcOrd="2" destOrd="0" parTransId="{BC51FB4C-F442-9241-B065-B568BB4D301A}" sibTransId="{70BF681E-4D06-9745-95E9-3919D098F059}"/>
    <dgm:cxn modelId="{CBB0872F-77ED-284D-9D97-10543D8DB95F}" type="presOf" srcId="{17D81E67-9A4B-394D-A1CE-D36A8537374F}" destId="{D8D2F47D-8C83-4EDE-8820-6CE0CFC83783}" srcOrd="0" destOrd="1" presId="urn:microsoft.com/office/officeart/2018/5/layout/CenteredIconLabelDescriptionList"/>
    <dgm:cxn modelId="{5EB99231-C9A6-F34A-A50F-29053F536950}" type="presOf" srcId="{5E6253DD-560C-D94E-949A-3D722AC860D3}" destId="{C62BBC67-6D80-47AC-975D-4F42972AF97A}" srcOrd="0" destOrd="0" presId="urn:microsoft.com/office/officeart/2018/5/layout/CenteredIconLabelDescriptionList"/>
    <dgm:cxn modelId="{C8D01441-E8D4-C540-A25D-6D536B8E740F}" type="presOf" srcId="{E1A5A7ED-4B01-494C-9E15-A377CDA9527A}" destId="{ACC1A636-B46E-41EE-BA6A-72EA026BEFD6}" srcOrd="0" destOrd="0" presId="urn:microsoft.com/office/officeart/2018/5/layout/CenteredIconLabelDescriptionList"/>
    <dgm:cxn modelId="{7D71F846-D25B-C84A-896B-D7E6D3BE76F8}" srcId="{C95E5A4D-CDA1-3C45-973B-5A25DD75EA77}" destId="{BDC7BE86-0B04-3345-B1A0-47BCCF0F2A1D}" srcOrd="1" destOrd="0" parTransId="{EE06DD8F-1BCF-2C45-AF9D-4A6EE7B9C12A}" sibTransId="{A2C011AE-16FE-244F-9F53-154C93300485}"/>
    <dgm:cxn modelId="{BA0A2C51-6E24-2642-9012-5A8637D9F702}" srcId="{C95E5A4D-CDA1-3C45-973B-5A25DD75EA77}" destId="{E1A5A7ED-4B01-494C-9E15-A377CDA9527A}" srcOrd="2" destOrd="0" parTransId="{DB8939E2-0039-3F43-9783-BDDE306B4A14}" sibTransId="{2B51E061-C09E-734D-9CA5-BE8764EFD003}"/>
    <dgm:cxn modelId="{9E739453-6683-E043-993E-5B0F57ACCA25}" type="presOf" srcId="{38F627CD-69FC-264C-852B-B489E12A2319}" destId="{C62BBC67-6D80-47AC-975D-4F42972AF97A}" srcOrd="0" destOrd="2" presId="urn:microsoft.com/office/officeart/2018/5/layout/CenteredIconLabelDescriptionList"/>
    <dgm:cxn modelId="{95CFE057-9C97-ED4D-BE19-8A334AE14B10}" srcId="{C95E5A4D-CDA1-3C45-973B-5A25DD75EA77}" destId="{3ABA4C77-CC73-2C4F-B3C6-CBAEC14D7BF4}" srcOrd="0" destOrd="0" parTransId="{695C3E1B-693F-5646-A287-C11280FF5A10}" sibTransId="{79E78BC6-EDDF-FF40-B0D8-168A1227A57D}"/>
    <dgm:cxn modelId="{6C4AEE5A-8D3E-3142-A942-FCB2E4214F11}" type="presOf" srcId="{4D6B2BDA-6C0E-C448-A1FA-C300CD813F4C}" destId="{D8D2F47D-8C83-4EDE-8820-6CE0CFC83783}" srcOrd="0" destOrd="3" presId="urn:microsoft.com/office/officeart/2018/5/layout/CenteredIconLabelDescriptionList"/>
    <dgm:cxn modelId="{B189635B-4281-A141-9725-67B431299B5F}" type="presOf" srcId="{D7020E59-EA6A-F942-A67D-4E6057D74BFD}" destId="{D8D2F47D-8C83-4EDE-8820-6CE0CFC83783}" srcOrd="0" destOrd="0" presId="urn:microsoft.com/office/officeart/2018/5/layout/CenteredIconLabelDescriptionList"/>
    <dgm:cxn modelId="{4BF07270-CB77-0B44-996E-D1629CE06D40}" srcId="{E1A5A7ED-4B01-494C-9E15-A377CDA9527A}" destId="{4D6B2BDA-6C0E-C448-A1FA-C300CD813F4C}" srcOrd="3" destOrd="0" parTransId="{D8E7F39A-ED4F-524C-AF44-A03213A2CDF9}" sibTransId="{A06278C7-98BF-C241-92A6-A866D901438D}"/>
    <dgm:cxn modelId="{860AEB73-F87E-1B47-A0D7-335EC28B499E}" type="presOf" srcId="{94FC2359-7922-5847-B500-A026246F30C2}" destId="{1F932781-BC35-41C9-A399-9C8C355D89A3}" srcOrd="0" destOrd="2" presId="urn:microsoft.com/office/officeart/2018/5/layout/CenteredIconLabelDescriptionList"/>
    <dgm:cxn modelId="{47C6FC82-5F3F-594E-8D38-78665DA2CAEE}" srcId="{3ABA4C77-CC73-2C4F-B3C6-CBAEC14D7BF4}" destId="{AE8A33E1-B333-5643-ACAE-090C477DA0FD}" srcOrd="0" destOrd="0" parTransId="{E1D4D801-E77E-0247-B332-3A59382E43F2}" sibTransId="{29F6FF79-9FBB-C74C-9705-8CF0C78451AF}"/>
    <dgm:cxn modelId="{02704385-EC7D-5242-A06D-178EB3389049}" type="presOf" srcId="{AE8A33E1-B333-5643-ACAE-090C477DA0FD}" destId="{1F932781-BC35-41C9-A399-9C8C355D89A3}" srcOrd="0" destOrd="0" presId="urn:microsoft.com/office/officeart/2018/5/layout/CenteredIconLabelDescriptionList"/>
    <dgm:cxn modelId="{FAAC77A7-80A2-E249-B88D-949769BE8A6A}" srcId="{3ABA4C77-CC73-2C4F-B3C6-CBAEC14D7BF4}" destId="{94FC2359-7922-5847-B500-A026246F30C2}" srcOrd="2" destOrd="0" parTransId="{1119DE06-332B-D244-AAF3-B678902FF061}" sibTransId="{ECBDBA69-4BDB-0940-BCAD-2635241CCADA}"/>
    <dgm:cxn modelId="{E7FBA1BB-F6DB-CC4B-85CE-7A2B8B897DCD}" srcId="{BDC7BE86-0B04-3345-B1A0-47BCCF0F2A1D}" destId="{5E6253DD-560C-D94E-949A-3D722AC860D3}" srcOrd="0" destOrd="0" parTransId="{1E06995C-DCAC-C64E-935F-5936AD67BB40}" sibTransId="{D13CA3D9-CE90-F349-A2A4-2A8CAF12BBF7}"/>
    <dgm:cxn modelId="{7376D7BF-7465-4248-91E6-2FAA0F9D0AB1}" srcId="{E1A5A7ED-4B01-494C-9E15-A377CDA9527A}" destId="{6C750D6D-1587-DC43-A470-5FDF707455C9}" srcOrd="2" destOrd="0" parTransId="{DBF52DC3-E572-D342-8B6E-BB20059AED0B}" sibTransId="{3B0F408F-9223-FA41-8332-DE81B9E2093C}"/>
    <dgm:cxn modelId="{1A562AC1-0580-824B-B6F7-6EB3F3C76799}" srcId="{E1A5A7ED-4B01-494C-9E15-A377CDA9527A}" destId="{17D81E67-9A4B-394D-A1CE-D36A8537374F}" srcOrd="1" destOrd="0" parTransId="{EF0A2489-2451-A743-ABA3-5A2FFB15C03F}" sibTransId="{22973C16-A676-074D-9ADC-E3A9BBCB692A}"/>
    <dgm:cxn modelId="{E7230FC3-1699-354C-BCCC-069E19422AD0}" type="presOf" srcId="{6C750D6D-1587-DC43-A470-5FDF707455C9}" destId="{D8D2F47D-8C83-4EDE-8820-6CE0CFC83783}" srcOrd="0" destOrd="2" presId="urn:microsoft.com/office/officeart/2018/5/layout/CenteredIconLabelDescriptionList"/>
    <dgm:cxn modelId="{3823C0C5-B7B5-C54C-881C-BBE4CBD7CCFE}" srcId="{3ABA4C77-CC73-2C4F-B3C6-CBAEC14D7BF4}" destId="{0EA83BFF-EFE9-D54A-8FF4-FDE5793261E4}" srcOrd="1" destOrd="0" parTransId="{15AA0B93-232F-6D4E-9456-70D45D0C9E4D}" sibTransId="{92F20331-F060-3D43-97D2-9891A7BC8BBB}"/>
    <dgm:cxn modelId="{5A9101DF-A416-F74F-B3AF-332EA83AA459}" srcId="{E1A5A7ED-4B01-494C-9E15-A377CDA9527A}" destId="{D7020E59-EA6A-F942-A67D-4E6057D74BFD}" srcOrd="0" destOrd="0" parTransId="{23986466-1B71-2C40-9BE1-227E5AE4D523}" sibTransId="{D6A99241-1E66-7E40-AD60-17EABD26396E}"/>
    <dgm:cxn modelId="{C19CA5DF-1741-F64D-8115-D0D98E7414A1}" type="presOf" srcId="{C77F6377-14EC-BA45-A219-15E272805465}" destId="{C62BBC67-6D80-47AC-975D-4F42972AF97A}" srcOrd="0" destOrd="1" presId="urn:microsoft.com/office/officeart/2018/5/layout/CenteredIconLabelDescriptionList"/>
    <dgm:cxn modelId="{C51844E3-78E2-C04F-A789-8CC947DF1E18}" srcId="{BDC7BE86-0B04-3345-B1A0-47BCCF0F2A1D}" destId="{C77F6377-14EC-BA45-A219-15E272805465}" srcOrd="1" destOrd="0" parTransId="{83E0D2D1-2733-7D4B-AED8-7DC011F82C18}" sibTransId="{2DCB9373-D627-BA4E-A700-ED0992CAE3B0}"/>
    <dgm:cxn modelId="{58FAC1B9-2FBD-EC4B-82FE-935A93024596}" type="presParOf" srcId="{329D4841-BCA9-4878-A69C-110C44EEA728}" destId="{22354DF2-CB5A-421D-A816-0D1C5DFD3926}" srcOrd="0" destOrd="0" presId="urn:microsoft.com/office/officeart/2018/5/layout/CenteredIconLabelDescriptionList"/>
    <dgm:cxn modelId="{BD6321D7-B514-AC42-AC38-AD5A9C491E04}" type="presParOf" srcId="{22354DF2-CB5A-421D-A816-0D1C5DFD3926}" destId="{1C07338A-BE55-4579-9AE0-4710D4784E5A}" srcOrd="0" destOrd="0" presId="urn:microsoft.com/office/officeart/2018/5/layout/CenteredIconLabelDescriptionList"/>
    <dgm:cxn modelId="{43E79A81-1576-2F43-8FCB-95D1FDF36FEC}" type="presParOf" srcId="{22354DF2-CB5A-421D-A816-0D1C5DFD3926}" destId="{A4D47BBD-339E-491B-A2CB-8378803895EE}" srcOrd="1" destOrd="0" presId="urn:microsoft.com/office/officeart/2018/5/layout/CenteredIconLabelDescriptionList"/>
    <dgm:cxn modelId="{D2786A0E-EDD6-6E46-A978-EADA54FFFE5E}" type="presParOf" srcId="{22354DF2-CB5A-421D-A816-0D1C5DFD3926}" destId="{E95D4EC8-E36E-434A-8446-0A596F84CC61}" srcOrd="2" destOrd="0" presId="urn:microsoft.com/office/officeart/2018/5/layout/CenteredIconLabelDescriptionList"/>
    <dgm:cxn modelId="{FCE5A464-3BAC-8847-B66C-8EF4E6C2C18B}" type="presParOf" srcId="{22354DF2-CB5A-421D-A816-0D1C5DFD3926}" destId="{87F33093-EC03-4A79-934B-CA4EBBA5085A}" srcOrd="3" destOrd="0" presId="urn:microsoft.com/office/officeart/2018/5/layout/CenteredIconLabelDescriptionList"/>
    <dgm:cxn modelId="{87BB620E-446A-574E-990E-4CA20F0951CC}" type="presParOf" srcId="{22354DF2-CB5A-421D-A816-0D1C5DFD3926}" destId="{1F932781-BC35-41C9-A399-9C8C355D89A3}" srcOrd="4" destOrd="0" presId="urn:microsoft.com/office/officeart/2018/5/layout/CenteredIconLabelDescriptionList"/>
    <dgm:cxn modelId="{8F7703CB-7DA1-F443-A898-E31A21AECE9A}" type="presParOf" srcId="{329D4841-BCA9-4878-A69C-110C44EEA728}" destId="{5011847F-44AB-4C24-8AB2-80176616B916}" srcOrd="1" destOrd="0" presId="urn:microsoft.com/office/officeart/2018/5/layout/CenteredIconLabelDescriptionList"/>
    <dgm:cxn modelId="{6BF52C70-C284-304E-BFF0-627791CFD0BB}" type="presParOf" srcId="{329D4841-BCA9-4878-A69C-110C44EEA728}" destId="{22C7823B-627F-4C6E-96D1-88791ECA80DF}" srcOrd="2" destOrd="0" presId="urn:microsoft.com/office/officeart/2018/5/layout/CenteredIconLabelDescriptionList"/>
    <dgm:cxn modelId="{09782AB1-9BDC-1B4E-95FB-D3893BB0DBE5}" type="presParOf" srcId="{22C7823B-627F-4C6E-96D1-88791ECA80DF}" destId="{9CC8F897-D41A-48CB-A555-6C21B087833D}" srcOrd="0" destOrd="0" presId="urn:microsoft.com/office/officeart/2018/5/layout/CenteredIconLabelDescriptionList"/>
    <dgm:cxn modelId="{1D9F675D-D0DE-2B47-9338-CEE00836FE90}" type="presParOf" srcId="{22C7823B-627F-4C6E-96D1-88791ECA80DF}" destId="{7459386C-84A9-4700-82C3-BAC3880557B0}" srcOrd="1" destOrd="0" presId="urn:microsoft.com/office/officeart/2018/5/layout/CenteredIconLabelDescriptionList"/>
    <dgm:cxn modelId="{035D0301-7D46-9246-AF01-55BC488E8850}" type="presParOf" srcId="{22C7823B-627F-4C6E-96D1-88791ECA80DF}" destId="{A0193BA5-FADD-47DB-81A0-C25B58969648}" srcOrd="2" destOrd="0" presId="urn:microsoft.com/office/officeart/2018/5/layout/CenteredIconLabelDescriptionList"/>
    <dgm:cxn modelId="{423447F1-3C09-7C48-9FFE-06F44E255266}" type="presParOf" srcId="{22C7823B-627F-4C6E-96D1-88791ECA80DF}" destId="{66681AD3-D58E-409D-BA19-3DF4A813ED2C}" srcOrd="3" destOrd="0" presId="urn:microsoft.com/office/officeart/2018/5/layout/CenteredIconLabelDescriptionList"/>
    <dgm:cxn modelId="{5FCBD454-D923-0B48-8875-8F8358C1847B}" type="presParOf" srcId="{22C7823B-627F-4C6E-96D1-88791ECA80DF}" destId="{C62BBC67-6D80-47AC-975D-4F42972AF97A}" srcOrd="4" destOrd="0" presId="urn:microsoft.com/office/officeart/2018/5/layout/CenteredIconLabelDescriptionList"/>
    <dgm:cxn modelId="{6CD3DF8D-3DA5-5F44-A3AC-9105B86471CE}" type="presParOf" srcId="{329D4841-BCA9-4878-A69C-110C44EEA728}" destId="{8339772D-28BD-40B7-8677-F9C808A18B2B}" srcOrd="3" destOrd="0" presId="urn:microsoft.com/office/officeart/2018/5/layout/CenteredIconLabelDescriptionList"/>
    <dgm:cxn modelId="{47FCEFAF-69AE-674F-8F91-F880479A1806}" type="presParOf" srcId="{329D4841-BCA9-4878-A69C-110C44EEA728}" destId="{5BBBF7C9-CAEA-484C-8B70-BCFCFD0A1998}" srcOrd="4" destOrd="0" presId="urn:microsoft.com/office/officeart/2018/5/layout/CenteredIconLabelDescriptionList"/>
    <dgm:cxn modelId="{B4F0FBE6-597F-AC48-9933-5E842D93E4C1}" type="presParOf" srcId="{5BBBF7C9-CAEA-484C-8B70-BCFCFD0A1998}" destId="{ACE4EE2A-CBC7-4DFF-940D-D8B5061E2C16}" srcOrd="0" destOrd="0" presId="urn:microsoft.com/office/officeart/2018/5/layout/CenteredIconLabelDescriptionList"/>
    <dgm:cxn modelId="{73931B1B-0A9A-1C48-BCF9-04C60B3AC1E6}" type="presParOf" srcId="{5BBBF7C9-CAEA-484C-8B70-BCFCFD0A1998}" destId="{7EE84385-2283-4844-9323-BC555531B42E}" srcOrd="1" destOrd="0" presId="urn:microsoft.com/office/officeart/2018/5/layout/CenteredIconLabelDescriptionList"/>
    <dgm:cxn modelId="{9293E980-0EAA-0F47-83C4-B2FFF274AF58}" type="presParOf" srcId="{5BBBF7C9-CAEA-484C-8B70-BCFCFD0A1998}" destId="{ACC1A636-B46E-41EE-BA6A-72EA026BEFD6}" srcOrd="2" destOrd="0" presId="urn:microsoft.com/office/officeart/2018/5/layout/CenteredIconLabelDescriptionList"/>
    <dgm:cxn modelId="{ED7F23DD-1EA7-F74A-9CFA-D86EC70B9947}" type="presParOf" srcId="{5BBBF7C9-CAEA-484C-8B70-BCFCFD0A1998}" destId="{A3687EDC-F5DC-4607-8F08-0A49E2129EAD}" srcOrd="3" destOrd="0" presId="urn:microsoft.com/office/officeart/2018/5/layout/CenteredIconLabelDescriptionList"/>
    <dgm:cxn modelId="{F7709360-9232-2049-AFA7-390BCBDE7BBC}" type="presParOf" srcId="{5BBBF7C9-CAEA-484C-8B70-BCFCFD0A1998}" destId="{D8D2F47D-8C83-4EDE-8820-6CE0CFC8378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0DA5DA-DB78-4294-99AB-D5740F969B09}"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BE0AB2A5-7478-4624-8656-BC22A073B212}">
      <dgm:prSet/>
      <dgm:spPr/>
      <dgm:t>
        <a:bodyPr/>
        <a:lstStyle/>
        <a:p>
          <a:pPr>
            <a:lnSpc>
              <a:spcPct val="100000"/>
            </a:lnSpc>
          </a:pPr>
          <a:r>
            <a:rPr lang="en-US" dirty="0">
              <a:solidFill>
                <a:schemeClr val="bg1"/>
              </a:solidFill>
            </a:rPr>
            <a:t>Code</a:t>
          </a:r>
        </a:p>
      </dgm:t>
    </dgm:pt>
    <dgm:pt modelId="{7A82066D-F75F-45D1-8F29-F8FD24526B71}" type="parTrans" cxnId="{E393E04B-6158-4BC5-9AD9-C326AEB5D4BF}">
      <dgm:prSet/>
      <dgm:spPr/>
      <dgm:t>
        <a:bodyPr/>
        <a:lstStyle/>
        <a:p>
          <a:endParaRPr lang="en-US"/>
        </a:p>
      </dgm:t>
    </dgm:pt>
    <dgm:pt modelId="{68B07626-950B-4176-B159-8BFD9D27E645}" type="sibTrans" cxnId="{E393E04B-6158-4BC5-9AD9-C326AEB5D4BF}">
      <dgm:prSet/>
      <dgm:spPr/>
      <dgm:t>
        <a:bodyPr/>
        <a:lstStyle/>
        <a:p>
          <a:endParaRPr lang="en-US"/>
        </a:p>
      </dgm:t>
    </dgm:pt>
    <dgm:pt modelId="{C266608D-9ED5-4AFF-94B4-6A5C6042A20A}">
      <dgm:prSet/>
      <dgm:spPr/>
      <dgm:t>
        <a:bodyPr/>
        <a:lstStyle/>
        <a:p>
          <a:pPr>
            <a:lnSpc>
              <a:spcPct val="100000"/>
            </a:lnSpc>
          </a:pPr>
          <a:r>
            <a:rPr lang="en-US" dirty="0">
              <a:solidFill>
                <a:schemeClr val="bg1"/>
              </a:solidFill>
            </a:rPr>
            <a:t>Build</a:t>
          </a:r>
        </a:p>
      </dgm:t>
    </dgm:pt>
    <dgm:pt modelId="{CD1CB7CB-2986-42D4-849C-43697873E374}" type="parTrans" cxnId="{23A14964-F7F0-419A-8D71-006F5170B220}">
      <dgm:prSet/>
      <dgm:spPr/>
      <dgm:t>
        <a:bodyPr/>
        <a:lstStyle/>
        <a:p>
          <a:endParaRPr lang="en-US"/>
        </a:p>
      </dgm:t>
    </dgm:pt>
    <dgm:pt modelId="{FF192AF0-6A92-4101-9CD2-5F0F5928D4B0}" type="sibTrans" cxnId="{23A14964-F7F0-419A-8D71-006F5170B220}">
      <dgm:prSet/>
      <dgm:spPr/>
      <dgm:t>
        <a:bodyPr/>
        <a:lstStyle/>
        <a:p>
          <a:endParaRPr lang="en-US"/>
        </a:p>
      </dgm:t>
    </dgm:pt>
    <dgm:pt modelId="{8EE19C8E-0217-4388-BFF2-87630054545F}">
      <dgm:prSet/>
      <dgm:spPr/>
      <dgm:t>
        <a:bodyPr/>
        <a:lstStyle/>
        <a:p>
          <a:pPr>
            <a:lnSpc>
              <a:spcPct val="100000"/>
            </a:lnSpc>
          </a:pPr>
          <a:r>
            <a:rPr lang="en-US" dirty="0">
              <a:solidFill>
                <a:schemeClr val="bg1"/>
              </a:solidFill>
            </a:rPr>
            <a:t>Provision + Deploy</a:t>
          </a:r>
        </a:p>
      </dgm:t>
    </dgm:pt>
    <dgm:pt modelId="{0322F27B-964C-4015-8A93-E6BFDCC52449}" type="parTrans" cxnId="{AFFE9D9C-3DB6-4E5F-AD3A-8FA4F3ECD1A3}">
      <dgm:prSet/>
      <dgm:spPr/>
      <dgm:t>
        <a:bodyPr/>
        <a:lstStyle/>
        <a:p>
          <a:endParaRPr lang="en-US"/>
        </a:p>
      </dgm:t>
    </dgm:pt>
    <dgm:pt modelId="{25BE68D4-3A94-44E4-9586-6C58EFBB57B8}" type="sibTrans" cxnId="{AFFE9D9C-3DB6-4E5F-AD3A-8FA4F3ECD1A3}">
      <dgm:prSet/>
      <dgm:spPr/>
      <dgm:t>
        <a:bodyPr/>
        <a:lstStyle/>
        <a:p>
          <a:endParaRPr lang="en-US"/>
        </a:p>
      </dgm:t>
    </dgm:pt>
    <dgm:pt modelId="{34A6C5D6-722C-402B-8542-2F053D36635B}">
      <dgm:prSet/>
      <dgm:spPr/>
      <dgm:t>
        <a:bodyPr/>
        <a:lstStyle/>
        <a:p>
          <a:pPr>
            <a:lnSpc>
              <a:spcPct val="100000"/>
            </a:lnSpc>
          </a:pPr>
          <a:r>
            <a:rPr lang="en-US" dirty="0">
              <a:solidFill>
                <a:schemeClr val="bg1"/>
              </a:solidFill>
            </a:rPr>
            <a:t>Test</a:t>
          </a:r>
        </a:p>
      </dgm:t>
    </dgm:pt>
    <dgm:pt modelId="{BB73A417-2F16-429F-B6F0-EF74F6F5715B}" type="parTrans" cxnId="{0F61CC6A-CA84-45B3-B998-A4975A2B3CD3}">
      <dgm:prSet/>
      <dgm:spPr/>
      <dgm:t>
        <a:bodyPr/>
        <a:lstStyle/>
        <a:p>
          <a:endParaRPr lang="en-US"/>
        </a:p>
      </dgm:t>
    </dgm:pt>
    <dgm:pt modelId="{171324C7-B4C9-403B-9BCB-BBD9D0C9F7E6}" type="sibTrans" cxnId="{0F61CC6A-CA84-45B3-B998-A4975A2B3CD3}">
      <dgm:prSet/>
      <dgm:spPr/>
      <dgm:t>
        <a:bodyPr/>
        <a:lstStyle/>
        <a:p>
          <a:endParaRPr lang="en-US"/>
        </a:p>
      </dgm:t>
    </dgm:pt>
    <dgm:pt modelId="{1DCD9CA9-5C3D-4678-922F-6FF825BCD238}">
      <dgm:prSet/>
      <dgm:spPr/>
      <dgm:t>
        <a:bodyPr/>
        <a:lstStyle/>
        <a:p>
          <a:pPr>
            <a:lnSpc>
              <a:spcPct val="100000"/>
            </a:lnSpc>
          </a:pPr>
          <a:r>
            <a:rPr lang="en-US" dirty="0">
              <a:solidFill>
                <a:schemeClr val="bg1"/>
              </a:solidFill>
            </a:rPr>
            <a:t>Analyze</a:t>
          </a:r>
        </a:p>
      </dgm:t>
    </dgm:pt>
    <dgm:pt modelId="{B1D67BEB-F96A-4643-B916-8D99EF5DC145}" type="parTrans" cxnId="{D69054D6-953A-4F5D-8529-0AFA440A1061}">
      <dgm:prSet/>
      <dgm:spPr/>
      <dgm:t>
        <a:bodyPr/>
        <a:lstStyle/>
        <a:p>
          <a:endParaRPr lang="en-US"/>
        </a:p>
      </dgm:t>
    </dgm:pt>
    <dgm:pt modelId="{9620F6DF-6060-402C-981D-3F890124695E}" type="sibTrans" cxnId="{D69054D6-953A-4F5D-8529-0AFA440A1061}">
      <dgm:prSet/>
      <dgm:spPr/>
      <dgm:t>
        <a:bodyPr/>
        <a:lstStyle/>
        <a:p>
          <a:endParaRPr lang="en-US"/>
        </a:p>
      </dgm:t>
    </dgm:pt>
    <dgm:pt modelId="{1499A81F-D554-41E9-BB1C-BBBCA15EA9F6}">
      <dgm:prSet/>
      <dgm:spPr/>
      <dgm:t>
        <a:bodyPr/>
        <a:lstStyle/>
        <a:p>
          <a:pPr>
            <a:lnSpc>
              <a:spcPct val="100000"/>
            </a:lnSpc>
          </a:pPr>
          <a:r>
            <a:rPr lang="en-US" dirty="0">
              <a:solidFill>
                <a:schemeClr val="bg1"/>
              </a:solidFill>
            </a:rPr>
            <a:t>Plan</a:t>
          </a:r>
        </a:p>
      </dgm:t>
    </dgm:pt>
    <dgm:pt modelId="{BADAA3F8-5C8C-4A6F-9CC9-A92C37C3A542}" type="parTrans" cxnId="{A43546E5-6628-49ED-9E7D-D5A959EA00B8}">
      <dgm:prSet/>
      <dgm:spPr/>
      <dgm:t>
        <a:bodyPr/>
        <a:lstStyle/>
        <a:p>
          <a:endParaRPr lang="en-US"/>
        </a:p>
      </dgm:t>
    </dgm:pt>
    <dgm:pt modelId="{B7CBFC29-1635-4A80-8C40-686AE90F21CB}" type="sibTrans" cxnId="{A43546E5-6628-49ED-9E7D-D5A959EA00B8}">
      <dgm:prSet/>
      <dgm:spPr/>
      <dgm:t>
        <a:bodyPr/>
        <a:lstStyle/>
        <a:p>
          <a:endParaRPr lang="en-US"/>
        </a:p>
      </dgm:t>
    </dgm:pt>
    <dgm:pt modelId="{10EC4CA4-F5B2-400E-B17B-52D0234303DD}">
      <dgm:prSet/>
      <dgm:spPr/>
      <dgm:t>
        <a:bodyPr/>
        <a:lstStyle/>
        <a:p>
          <a:pPr>
            <a:lnSpc>
              <a:spcPct val="100000"/>
            </a:lnSpc>
          </a:pPr>
          <a:r>
            <a:rPr lang="en-US" dirty="0">
              <a:solidFill>
                <a:schemeClr val="bg1"/>
              </a:solidFill>
            </a:rPr>
            <a:t>Monitor</a:t>
          </a:r>
        </a:p>
      </dgm:t>
    </dgm:pt>
    <dgm:pt modelId="{72702D3E-2A9C-4B07-AEB3-06681D6C6CD1}" type="parTrans" cxnId="{DBD07110-A7E9-4D82-979E-2DF36A1D1D45}">
      <dgm:prSet/>
      <dgm:spPr/>
      <dgm:t>
        <a:bodyPr/>
        <a:lstStyle/>
        <a:p>
          <a:endParaRPr lang="en-US"/>
        </a:p>
      </dgm:t>
    </dgm:pt>
    <dgm:pt modelId="{D88F4E5C-94D4-43DD-B9D2-972DA4E30B07}" type="sibTrans" cxnId="{DBD07110-A7E9-4D82-979E-2DF36A1D1D45}">
      <dgm:prSet/>
      <dgm:spPr/>
      <dgm:t>
        <a:bodyPr/>
        <a:lstStyle/>
        <a:p>
          <a:endParaRPr lang="en-US"/>
        </a:p>
      </dgm:t>
    </dgm:pt>
    <dgm:pt modelId="{895E97F5-A825-4154-8FC7-CB0C267F279F}">
      <dgm:prSet/>
      <dgm:spPr/>
      <dgm:t>
        <a:bodyPr/>
        <a:lstStyle/>
        <a:p>
          <a:pPr>
            <a:lnSpc>
              <a:spcPct val="100000"/>
            </a:lnSpc>
          </a:pPr>
          <a:r>
            <a:rPr lang="en-US" dirty="0">
              <a:solidFill>
                <a:schemeClr val="bg1"/>
              </a:solidFill>
            </a:rPr>
            <a:t>Release</a:t>
          </a:r>
        </a:p>
      </dgm:t>
    </dgm:pt>
    <dgm:pt modelId="{83B13975-C4AB-47E9-B3F0-24E79A72F50C}" type="parTrans" cxnId="{51C01146-CB7A-4555-8EC5-E3ABA7DE6168}">
      <dgm:prSet/>
      <dgm:spPr/>
      <dgm:t>
        <a:bodyPr/>
        <a:lstStyle/>
        <a:p>
          <a:endParaRPr lang="en-US"/>
        </a:p>
      </dgm:t>
    </dgm:pt>
    <dgm:pt modelId="{BA3943AC-3756-4020-A22E-2F192B931315}" type="sibTrans" cxnId="{51C01146-CB7A-4555-8EC5-E3ABA7DE6168}">
      <dgm:prSet/>
      <dgm:spPr/>
      <dgm:t>
        <a:bodyPr/>
        <a:lstStyle/>
        <a:p>
          <a:endParaRPr lang="en-US"/>
        </a:p>
      </dgm:t>
    </dgm:pt>
    <dgm:pt modelId="{EA0ED407-081D-4B5C-AF26-3AB50C99CE9B}" type="pres">
      <dgm:prSet presAssocID="{F00DA5DA-DB78-4294-99AB-D5740F969B09}" presName="root" presStyleCnt="0">
        <dgm:presLayoutVars>
          <dgm:dir/>
          <dgm:resizeHandles val="exact"/>
        </dgm:presLayoutVars>
      </dgm:prSet>
      <dgm:spPr/>
    </dgm:pt>
    <dgm:pt modelId="{44BFE935-7695-4EC7-A76F-83E845842881}" type="pres">
      <dgm:prSet presAssocID="{BE0AB2A5-7478-4624-8656-BC22A073B212}" presName="compNode" presStyleCnt="0"/>
      <dgm:spPr/>
    </dgm:pt>
    <dgm:pt modelId="{BD0D4EBE-489F-47EC-9953-C8B816268B9E}" type="pres">
      <dgm:prSet presAssocID="{BE0AB2A5-7478-4624-8656-BC22A073B212}" presName="iconRect" presStyleLbl="node1" presStyleIdx="0" presStyleCnt="8" custScaleX="153270" custScaleY="190313"/>
      <dgm:spPr>
        <a:blipFill>
          <a:blip xmlns:r="http://schemas.openxmlformats.org/officeDocument/2006/relationships" r:embed="rId1">
            <a:extLst>
              <a:ext uri="{28A0092B-C50C-407E-A947-70E740481C1C}">
                <a14:useLocalDpi xmlns:a14="http://schemas.microsoft.com/office/drawing/2010/main" val="0"/>
              </a:ext>
            </a:extLst>
          </a:blip>
          <a:srcRect/>
          <a:stretch>
            <a:fillRect l="-8000" r="-8000"/>
          </a:stretch>
        </a:blipFill>
        <a:ln>
          <a:noFill/>
        </a:ln>
      </dgm:spPr>
    </dgm:pt>
    <dgm:pt modelId="{422E97B1-3432-4934-9767-C5ECB186B6DA}" type="pres">
      <dgm:prSet presAssocID="{BE0AB2A5-7478-4624-8656-BC22A073B212}" presName="spaceRect" presStyleCnt="0"/>
      <dgm:spPr/>
    </dgm:pt>
    <dgm:pt modelId="{555B2D5B-0EC8-4591-BB21-9A4C5CC34B98}" type="pres">
      <dgm:prSet presAssocID="{BE0AB2A5-7478-4624-8656-BC22A073B212}" presName="textRect" presStyleLbl="revTx" presStyleIdx="0" presStyleCnt="8">
        <dgm:presLayoutVars>
          <dgm:chMax val="1"/>
          <dgm:chPref val="1"/>
        </dgm:presLayoutVars>
      </dgm:prSet>
      <dgm:spPr/>
    </dgm:pt>
    <dgm:pt modelId="{103E3745-DADA-4B14-A65D-0F8F65AF20A6}" type="pres">
      <dgm:prSet presAssocID="{68B07626-950B-4176-B159-8BFD9D27E645}" presName="sibTrans" presStyleCnt="0"/>
      <dgm:spPr/>
    </dgm:pt>
    <dgm:pt modelId="{ED42D49E-0998-45F2-A7DD-AB432C3F9E67}" type="pres">
      <dgm:prSet presAssocID="{C266608D-9ED5-4AFF-94B4-6A5C6042A20A}" presName="compNode" presStyleCnt="0"/>
      <dgm:spPr/>
    </dgm:pt>
    <dgm:pt modelId="{8D8A4F29-9E74-459F-B5FE-545F43FCE278}" type="pres">
      <dgm:prSet presAssocID="{C266608D-9ED5-4AFF-94B4-6A5C6042A20A}" presName="iconRect" presStyleLbl="node1" presStyleIdx="1" presStyleCnt="8"/>
      <dgm:spPr>
        <a:blipFill>
          <a:blip xmlns:r="http://schemas.openxmlformats.org/officeDocument/2006/relationships" r:embed="rId2">
            <a:extLst>
              <a:ext uri="{28A0092B-C50C-407E-A947-70E740481C1C}">
                <a14:useLocalDpi xmlns:a14="http://schemas.microsoft.com/office/drawing/2010/main" val="0"/>
              </a:ext>
            </a:extLst>
          </a:blip>
          <a:srcRect/>
          <a:stretch>
            <a:fillRect t="-2000" b="-2000"/>
          </a:stretch>
        </a:blipFill>
        <a:ln>
          <a:noFill/>
        </a:ln>
      </dgm:spPr>
    </dgm:pt>
    <dgm:pt modelId="{179E9EBB-E617-498C-8CDB-AB5EDBAE6CFF}" type="pres">
      <dgm:prSet presAssocID="{C266608D-9ED5-4AFF-94B4-6A5C6042A20A}" presName="spaceRect" presStyleCnt="0"/>
      <dgm:spPr/>
    </dgm:pt>
    <dgm:pt modelId="{6A9096E2-D078-4DEC-AC0A-8256C6AA95D1}" type="pres">
      <dgm:prSet presAssocID="{C266608D-9ED5-4AFF-94B4-6A5C6042A20A}" presName="textRect" presStyleLbl="revTx" presStyleIdx="1" presStyleCnt="8">
        <dgm:presLayoutVars>
          <dgm:chMax val="1"/>
          <dgm:chPref val="1"/>
        </dgm:presLayoutVars>
      </dgm:prSet>
      <dgm:spPr/>
    </dgm:pt>
    <dgm:pt modelId="{FB2FD04B-E01A-45B9-A30F-C9A3F4E7D472}" type="pres">
      <dgm:prSet presAssocID="{FF192AF0-6A92-4101-9CD2-5F0F5928D4B0}" presName="sibTrans" presStyleCnt="0"/>
      <dgm:spPr/>
    </dgm:pt>
    <dgm:pt modelId="{BB17ED30-1F5C-436E-A36D-7BD0D54CD933}" type="pres">
      <dgm:prSet presAssocID="{8EE19C8E-0217-4388-BFF2-87630054545F}" presName="compNode" presStyleCnt="0"/>
      <dgm:spPr/>
    </dgm:pt>
    <dgm:pt modelId="{C33722DE-B317-4525-B39A-1FFBB2A2D0D5}" type="pres">
      <dgm:prSet presAssocID="{8EE19C8E-0217-4388-BFF2-87630054545F}" presName="iconRect" presStyleLbl="node1" presStyleIdx="2" presStyleCnt="8" custScaleX="127098" custScaleY="127447"/>
      <dgm:spPr>
        <a:blipFill>
          <a:blip xmlns:r="http://schemas.openxmlformats.org/officeDocument/2006/relationships" r:embed="rId3">
            <a:extLst>
              <a:ext uri="{28A0092B-C50C-407E-A947-70E740481C1C}">
                <a14:useLocalDpi xmlns:a14="http://schemas.microsoft.com/office/drawing/2010/main" val="0"/>
              </a:ext>
            </a:extLst>
          </a:blip>
          <a:srcRect/>
          <a:stretch>
            <a:fillRect t="-3000" b="-3000"/>
          </a:stretch>
        </a:blipFill>
        <a:ln>
          <a:noFill/>
        </a:ln>
      </dgm:spPr>
    </dgm:pt>
    <dgm:pt modelId="{F2B2B28E-B862-4B33-8E11-3B159C211933}" type="pres">
      <dgm:prSet presAssocID="{8EE19C8E-0217-4388-BFF2-87630054545F}" presName="spaceRect" presStyleCnt="0"/>
      <dgm:spPr/>
    </dgm:pt>
    <dgm:pt modelId="{68C4FC76-C48A-466C-B90E-661FF676A56D}" type="pres">
      <dgm:prSet presAssocID="{8EE19C8E-0217-4388-BFF2-87630054545F}" presName="textRect" presStyleLbl="revTx" presStyleIdx="2" presStyleCnt="8">
        <dgm:presLayoutVars>
          <dgm:chMax val="1"/>
          <dgm:chPref val="1"/>
        </dgm:presLayoutVars>
      </dgm:prSet>
      <dgm:spPr/>
    </dgm:pt>
    <dgm:pt modelId="{84400EDA-0A52-4379-BAF2-158293B41970}" type="pres">
      <dgm:prSet presAssocID="{25BE68D4-3A94-44E4-9586-6C58EFBB57B8}" presName="sibTrans" presStyleCnt="0"/>
      <dgm:spPr/>
    </dgm:pt>
    <dgm:pt modelId="{37098374-8A83-4EAC-9CD9-43FF04238F68}" type="pres">
      <dgm:prSet presAssocID="{34A6C5D6-722C-402B-8542-2F053D36635B}" presName="compNode" presStyleCnt="0"/>
      <dgm:spPr/>
    </dgm:pt>
    <dgm:pt modelId="{9CB67A53-BB96-4006-B6C8-3E0C2FBF351C}" type="pres">
      <dgm:prSet presAssocID="{34A6C5D6-722C-402B-8542-2F053D36635B}" presName="iconRect" presStyleLbl="node1" presStyleIdx="3" presStyleCnt="8" custScaleX="134239" custScaleY="118250" custLinFactNeighborX="-6218" custLinFactNeighborY="31363"/>
      <dgm:spPr>
        <a:blipFill>
          <a:blip xmlns:r="http://schemas.openxmlformats.org/officeDocument/2006/relationships" r:embed="rId4">
            <a:extLst>
              <a:ext uri="{28A0092B-C50C-407E-A947-70E740481C1C}">
                <a14:useLocalDpi xmlns:a14="http://schemas.microsoft.com/office/drawing/2010/main" val="0"/>
              </a:ext>
            </a:extLst>
          </a:blip>
          <a:srcRect/>
          <a:stretch>
            <a:fillRect t="-10000" b="-10000"/>
          </a:stretch>
        </a:blipFill>
        <a:ln>
          <a:noFill/>
        </a:ln>
      </dgm:spPr>
    </dgm:pt>
    <dgm:pt modelId="{57FE8FF5-C109-40FA-9A42-0B4DE7D75043}" type="pres">
      <dgm:prSet presAssocID="{34A6C5D6-722C-402B-8542-2F053D36635B}" presName="spaceRect" presStyleCnt="0"/>
      <dgm:spPr/>
    </dgm:pt>
    <dgm:pt modelId="{CC6D0DB1-248F-4F88-845C-961849B70A77}" type="pres">
      <dgm:prSet presAssocID="{34A6C5D6-722C-402B-8542-2F053D36635B}" presName="textRect" presStyleLbl="revTx" presStyleIdx="3" presStyleCnt="8" custLinFactNeighborX="-1399" custLinFactNeighborY="13990">
        <dgm:presLayoutVars>
          <dgm:chMax val="1"/>
          <dgm:chPref val="1"/>
        </dgm:presLayoutVars>
      </dgm:prSet>
      <dgm:spPr/>
    </dgm:pt>
    <dgm:pt modelId="{52D65F44-8432-4869-966B-CA1656791DAD}" type="pres">
      <dgm:prSet presAssocID="{171324C7-B4C9-403B-9BCB-BBD9D0C9F7E6}" presName="sibTrans" presStyleCnt="0"/>
      <dgm:spPr/>
    </dgm:pt>
    <dgm:pt modelId="{9F34233C-F2D9-4386-9847-D816E20EE257}" type="pres">
      <dgm:prSet presAssocID="{1DCD9CA9-5C3D-4678-922F-6FF825BCD238}" presName="compNode" presStyleCnt="0"/>
      <dgm:spPr/>
    </dgm:pt>
    <dgm:pt modelId="{E818423F-DD12-43C4-ACF2-EC349BA8F6D6}" type="pres">
      <dgm:prSet presAssocID="{1DCD9CA9-5C3D-4678-922F-6FF825BCD238}" presName="iconRect" presStyleLbl="node1" presStyleIdx="4" presStyleCnt="8" custScaleX="144553" custScaleY="158405"/>
      <dgm:spPr>
        <a:blipFill>
          <a:blip xmlns:r="http://schemas.openxmlformats.org/officeDocument/2006/relationships" r:embed="rId5">
            <a:extLst>
              <a:ext uri="{28A0092B-C50C-407E-A947-70E740481C1C}">
                <a14:useLocalDpi xmlns:a14="http://schemas.microsoft.com/office/drawing/2010/main" val="0"/>
              </a:ext>
            </a:extLst>
          </a:blip>
          <a:srcRect/>
          <a:stretch>
            <a:fillRect l="-2000" r="-2000"/>
          </a:stretch>
        </a:blipFill>
        <a:ln>
          <a:noFill/>
        </a:ln>
      </dgm:spPr>
    </dgm:pt>
    <dgm:pt modelId="{1CD8A30E-E070-4C74-958D-FD01DEB83118}" type="pres">
      <dgm:prSet presAssocID="{1DCD9CA9-5C3D-4678-922F-6FF825BCD238}" presName="spaceRect" presStyleCnt="0"/>
      <dgm:spPr/>
    </dgm:pt>
    <dgm:pt modelId="{19ECD7B2-5CC0-451B-AE64-B88F82105FBF}" type="pres">
      <dgm:prSet presAssocID="{1DCD9CA9-5C3D-4678-922F-6FF825BCD238}" presName="textRect" presStyleLbl="revTx" presStyleIdx="4" presStyleCnt="8">
        <dgm:presLayoutVars>
          <dgm:chMax val="1"/>
          <dgm:chPref val="1"/>
        </dgm:presLayoutVars>
      </dgm:prSet>
      <dgm:spPr/>
    </dgm:pt>
    <dgm:pt modelId="{E232759F-A31B-4B61-86E5-B62A5990293E}" type="pres">
      <dgm:prSet presAssocID="{9620F6DF-6060-402C-981D-3F890124695E}" presName="sibTrans" presStyleCnt="0"/>
      <dgm:spPr/>
    </dgm:pt>
    <dgm:pt modelId="{F2EDB9EB-0440-4183-9638-6D22E117F137}" type="pres">
      <dgm:prSet presAssocID="{1499A81F-D554-41E9-BB1C-BBBCA15EA9F6}" presName="compNode" presStyleCnt="0"/>
      <dgm:spPr/>
    </dgm:pt>
    <dgm:pt modelId="{186B8999-EB56-416B-8C52-1C62E6AE98F5}" type="pres">
      <dgm:prSet presAssocID="{1499A81F-D554-41E9-BB1C-BBBCA15EA9F6}" presName="iconRect" presStyleLbl="node1" presStyleIdx="5" presStyleCnt="8" custScaleX="172595" custScaleY="139955"/>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a:ln>
          <a:noFill/>
        </a:ln>
      </dgm:spPr>
    </dgm:pt>
    <dgm:pt modelId="{71162F34-40AC-4CD3-919C-37D325CFEBD8}" type="pres">
      <dgm:prSet presAssocID="{1499A81F-D554-41E9-BB1C-BBBCA15EA9F6}" presName="spaceRect" presStyleCnt="0"/>
      <dgm:spPr/>
    </dgm:pt>
    <dgm:pt modelId="{6DAE66C3-EEC3-4154-BD0F-64610743ECB5}" type="pres">
      <dgm:prSet presAssocID="{1499A81F-D554-41E9-BB1C-BBBCA15EA9F6}" presName="textRect" presStyleLbl="revTx" presStyleIdx="5" presStyleCnt="8">
        <dgm:presLayoutVars>
          <dgm:chMax val="1"/>
          <dgm:chPref val="1"/>
        </dgm:presLayoutVars>
      </dgm:prSet>
      <dgm:spPr/>
    </dgm:pt>
    <dgm:pt modelId="{7EF98A1F-397B-4DA8-82AA-86572D525EED}" type="pres">
      <dgm:prSet presAssocID="{B7CBFC29-1635-4A80-8C40-686AE90F21CB}" presName="sibTrans" presStyleCnt="0"/>
      <dgm:spPr/>
    </dgm:pt>
    <dgm:pt modelId="{1CB40162-E70C-4525-91FD-BDD150519CB6}" type="pres">
      <dgm:prSet presAssocID="{10EC4CA4-F5B2-400E-B17B-52D0234303DD}" presName="compNode" presStyleCnt="0"/>
      <dgm:spPr/>
    </dgm:pt>
    <dgm:pt modelId="{DC06640B-6C25-4C6A-B690-9895C667296C}" type="pres">
      <dgm:prSet presAssocID="{10EC4CA4-F5B2-400E-B17B-52D0234303DD}" presName="iconRect" presStyleLbl="node1" presStyleIdx="6" presStyleCnt="8"/>
      <dgm:spPr>
        <a:blipFill>
          <a:blip xmlns:r="http://schemas.openxmlformats.org/officeDocument/2006/relationships" r:embed="rId8">
            <a:extLst>
              <a:ext uri="{28A0092B-C50C-407E-A947-70E740481C1C}">
                <a14:useLocalDpi xmlns:a14="http://schemas.microsoft.com/office/drawing/2010/main" val="0"/>
              </a:ext>
            </a:extLst>
          </a:blip>
          <a:srcRect/>
          <a:stretch>
            <a:fillRect t="-2000" b="-2000"/>
          </a:stretch>
        </a:blipFill>
        <a:ln>
          <a:noFill/>
        </a:ln>
      </dgm:spPr>
    </dgm:pt>
    <dgm:pt modelId="{0B316290-CCD8-4EBB-BCB9-2874AF016A0D}" type="pres">
      <dgm:prSet presAssocID="{10EC4CA4-F5B2-400E-B17B-52D0234303DD}" presName="spaceRect" presStyleCnt="0"/>
      <dgm:spPr/>
    </dgm:pt>
    <dgm:pt modelId="{3D131624-E0AE-4AAC-A421-80C2E8B6C2B2}" type="pres">
      <dgm:prSet presAssocID="{10EC4CA4-F5B2-400E-B17B-52D0234303DD}" presName="textRect" presStyleLbl="revTx" presStyleIdx="6" presStyleCnt="8">
        <dgm:presLayoutVars>
          <dgm:chMax val="1"/>
          <dgm:chPref val="1"/>
        </dgm:presLayoutVars>
      </dgm:prSet>
      <dgm:spPr/>
    </dgm:pt>
    <dgm:pt modelId="{92CA13CD-9AD4-426C-B9CC-A654C846F33F}" type="pres">
      <dgm:prSet presAssocID="{D88F4E5C-94D4-43DD-B9D2-972DA4E30B07}" presName="sibTrans" presStyleCnt="0"/>
      <dgm:spPr/>
    </dgm:pt>
    <dgm:pt modelId="{26E99350-3F23-4C87-83AC-1E119726A4A1}" type="pres">
      <dgm:prSet presAssocID="{895E97F5-A825-4154-8FC7-CB0C267F279F}" presName="compNode" presStyleCnt="0"/>
      <dgm:spPr/>
    </dgm:pt>
    <dgm:pt modelId="{9C29A808-9D76-458A-B87F-BC3CDC6A728B}" type="pres">
      <dgm:prSet presAssocID="{895E97F5-A825-4154-8FC7-CB0C267F279F}" presName="iconRect" presStyleLbl="node1" presStyleIdx="7" presStyleCnt="8"/>
      <dgm:spPr>
        <a:blipFill>
          <a:blip xmlns:r="http://schemas.openxmlformats.org/officeDocument/2006/relationships" r:embed="rId9">
            <a:extLst>
              <a:ext uri="{28A0092B-C50C-407E-A947-70E740481C1C}">
                <a14:useLocalDpi xmlns:a14="http://schemas.microsoft.com/office/drawing/2010/main" val="0"/>
              </a:ext>
            </a:extLst>
          </a:blip>
          <a:srcRect/>
          <a:stretch>
            <a:fillRect t="-3000" b="-3000"/>
          </a:stretch>
        </a:blipFill>
        <a:ln>
          <a:noFill/>
        </a:ln>
      </dgm:spPr>
    </dgm:pt>
    <dgm:pt modelId="{3F293324-98E0-476E-9318-1D74DDFB9A36}" type="pres">
      <dgm:prSet presAssocID="{895E97F5-A825-4154-8FC7-CB0C267F279F}" presName="spaceRect" presStyleCnt="0"/>
      <dgm:spPr/>
    </dgm:pt>
    <dgm:pt modelId="{E644F110-649E-4D09-BE53-225DF46B779C}" type="pres">
      <dgm:prSet presAssocID="{895E97F5-A825-4154-8FC7-CB0C267F279F}" presName="textRect" presStyleLbl="revTx" presStyleIdx="7" presStyleCnt="8">
        <dgm:presLayoutVars>
          <dgm:chMax val="1"/>
          <dgm:chPref val="1"/>
        </dgm:presLayoutVars>
      </dgm:prSet>
      <dgm:spPr/>
    </dgm:pt>
  </dgm:ptLst>
  <dgm:cxnLst>
    <dgm:cxn modelId="{DBD07110-A7E9-4D82-979E-2DF36A1D1D45}" srcId="{F00DA5DA-DB78-4294-99AB-D5740F969B09}" destId="{10EC4CA4-F5B2-400E-B17B-52D0234303DD}" srcOrd="6" destOrd="0" parTransId="{72702D3E-2A9C-4B07-AEB3-06681D6C6CD1}" sibTransId="{D88F4E5C-94D4-43DD-B9D2-972DA4E30B07}"/>
    <dgm:cxn modelId="{F7EF232C-77BA-1447-BEE1-1265CEC6EE37}" type="presOf" srcId="{1DCD9CA9-5C3D-4678-922F-6FF825BCD238}" destId="{19ECD7B2-5CC0-451B-AE64-B88F82105FBF}" srcOrd="0" destOrd="0" presId="urn:microsoft.com/office/officeart/2018/2/layout/IconLabelList"/>
    <dgm:cxn modelId="{51C01146-CB7A-4555-8EC5-E3ABA7DE6168}" srcId="{F00DA5DA-DB78-4294-99AB-D5740F969B09}" destId="{895E97F5-A825-4154-8FC7-CB0C267F279F}" srcOrd="7" destOrd="0" parTransId="{83B13975-C4AB-47E9-B3F0-24E79A72F50C}" sibTransId="{BA3943AC-3756-4020-A22E-2F192B931315}"/>
    <dgm:cxn modelId="{B42F5A4A-6892-B645-A7BB-1B9C53C438EC}" type="presOf" srcId="{34A6C5D6-722C-402B-8542-2F053D36635B}" destId="{CC6D0DB1-248F-4F88-845C-961849B70A77}" srcOrd="0" destOrd="0" presId="urn:microsoft.com/office/officeart/2018/2/layout/IconLabelList"/>
    <dgm:cxn modelId="{E393E04B-6158-4BC5-9AD9-C326AEB5D4BF}" srcId="{F00DA5DA-DB78-4294-99AB-D5740F969B09}" destId="{BE0AB2A5-7478-4624-8656-BC22A073B212}" srcOrd="0" destOrd="0" parTransId="{7A82066D-F75F-45D1-8F29-F8FD24526B71}" sibTransId="{68B07626-950B-4176-B159-8BFD9D27E645}"/>
    <dgm:cxn modelId="{EB68A555-61C5-174B-A95E-18A95791D5A7}" type="presOf" srcId="{895E97F5-A825-4154-8FC7-CB0C267F279F}" destId="{E644F110-649E-4D09-BE53-225DF46B779C}" srcOrd="0" destOrd="0" presId="urn:microsoft.com/office/officeart/2018/2/layout/IconLabelList"/>
    <dgm:cxn modelId="{23A14964-F7F0-419A-8D71-006F5170B220}" srcId="{F00DA5DA-DB78-4294-99AB-D5740F969B09}" destId="{C266608D-9ED5-4AFF-94B4-6A5C6042A20A}" srcOrd="1" destOrd="0" parTransId="{CD1CB7CB-2986-42D4-849C-43697873E374}" sibTransId="{FF192AF0-6A92-4101-9CD2-5F0F5928D4B0}"/>
    <dgm:cxn modelId="{0F61CC6A-CA84-45B3-B998-A4975A2B3CD3}" srcId="{F00DA5DA-DB78-4294-99AB-D5740F969B09}" destId="{34A6C5D6-722C-402B-8542-2F053D36635B}" srcOrd="3" destOrd="0" parTransId="{BB73A417-2F16-429F-B6F0-EF74F6F5715B}" sibTransId="{171324C7-B4C9-403B-9BCB-BBD9D0C9F7E6}"/>
    <dgm:cxn modelId="{72D0E075-0DBA-D84C-978C-65638E0FD764}" type="presOf" srcId="{C266608D-9ED5-4AFF-94B4-6A5C6042A20A}" destId="{6A9096E2-D078-4DEC-AC0A-8256C6AA95D1}" srcOrd="0" destOrd="0" presId="urn:microsoft.com/office/officeart/2018/2/layout/IconLabelList"/>
    <dgm:cxn modelId="{16E3EA87-E0BC-D241-ABA9-2520B9F98560}" type="presOf" srcId="{1499A81F-D554-41E9-BB1C-BBBCA15EA9F6}" destId="{6DAE66C3-EEC3-4154-BD0F-64610743ECB5}" srcOrd="0" destOrd="0" presId="urn:microsoft.com/office/officeart/2018/2/layout/IconLabelList"/>
    <dgm:cxn modelId="{72FACA97-1BD6-8348-B83A-FFC7AFCDADED}" type="presOf" srcId="{10EC4CA4-F5B2-400E-B17B-52D0234303DD}" destId="{3D131624-E0AE-4AAC-A421-80C2E8B6C2B2}" srcOrd="0" destOrd="0" presId="urn:microsoft.com/office/officeart/2018/2/layout/IconLabelList"/>
    <dgm:cxn modelId="{AFFE9D9C-3DB6-4E5F-AD3A-8FA4F3ECD1A3}" srcId="{F00DA5DA-DB78-4294-99AB-D5740F969B09}" destId="{8EE19C8E-0217-4388-BFF2-87630054545F}" srcOrd="2" destOrd="0" parTransId="{0322F27B-964C-4015-8A93-E6BFDCC52449}" sibTransId="{25BE68D4-3A94-44E4-9586-6C58EFBB57B8}"/>
    <dgm:cxn modelId="{D69054D6-953A-4F5D-8529-0AFA440A1061}" srcId="{F00DA5DA-DB78-4294-99AB-D5740F969B09}" destId="{1DCD9CA9-5C3D-4678-922F-6FF825BCD238}" srcOrd="4" destOrd="0" parTransId="{B1D67BEB-F96A-4643-B916-8D99EF5DC145}" sibTransId="{9620F6DF-6060-402C-981D-3F890124695E}"/>
    <dgm:cxn modelId="{8E43F6E3-86FA-E341-ADA2-1B562DC502E1}" type="presOf" srcId="{BE0AB2A5-7478-4624-8656-BC22A073B212}" destId="{555B2D5B-0EC8-4591-BB21-9A4C5CC34B98}" srcOrd="0" destOrd="0" presId="urn:microsoft.com/office/officeart/2018/2/layout/IconLabelList"/>
    <dgm:cxn modelId="{A43546E5-6628-49ED-9E7D-D5A959EA00B8}" srcId="{F00DA5DA-DB78-4294-99AB-D5740F969B09}" destId="{1499A81F-D554-41E9-BB1C-BBBCA15EA9F6}" srcOrd="5" destOrd="0" parTransId="{BADAA3F8-5C8C-4A6F-9CC9-A92C37C3A542}" sibTransId="{B7CBFC29-1635-4A80-8C40-686AE90F21CB}"/>
    <dgm:cxn modelId="{D0F747F4-AD42-4443-8252-C7D70D85C265}" type="presOf" srcId="{8EE19C8E-0217-4388-BFF2-87630054545F}" destId="{68C4FC76-C48A-466C-B90E-661FF676A56D}" srcOrd="0" destOrd="0" presId="urn:microsoft.com/office/officeart/2018/2/layout/IconLabelList"/>
    <dgm:cxn modelId="{F572F0FA-0C7B-364D-A766-54561A3B6C12}" type="presOf" srcId="{F00DA5DA-DB78-4294-99AB-D5740F969B09}" destId="{EA0ED407-081D-4B5C-AF26-3AB50C99CE9B}" srcOrd="0" destOrd="0" presId="urn:microsoft.com/office/officeart/2018/2/layout/IconLabelList"/>
    <dgm:cxn modelId="{8D98B526-6F22-434D-83E7-72553D402603}" type="presParOf" srcId="{EA0ED407-081D-4B5C-AF26-3AB50C99CE9B}" destId="{44BFE935-7695-4EC7-A76F-83E845842881}" srcOrd="0" destOrd="0" presId="urn:microsoft.com/office/officeart/2018/2/layout/IconLabelList"/>
    <dgm:cxn modelId="{DBA03904-1303-E74D-8DF4-171DFC0DCFE1}" type="presParOf" srcId="{44BFE935-7695-4EC7-A76F-83E845842881}" destId="{BD0D4EBE-489F-47EC-9953-C8B816268B9E}" srcOrd="0" destOrd="0" presId="urn:microsoft.com/office/officeart/2018/2/layout/IconLabelList"/>
    <dgm:cxn modelId="{EEF67B7C-D1F8-5643-BAC6-4E9A554A5428}" type="presParOf" srcId="{44BFE935-7695-4EC7-A76F-83E845842881}" destId="{422E97B1-3432-4934-9767-C5ECB186B6DA}" srcOrd="1" destOrd="0" presId="urn:microsoft.com/office/officeart/2018/2/layout/IconLabelList"/>
    <dgm:cxn modelId="{BB1EF804-AFD1-6240-92DA-9B1BD019802E}" type="presParOf" srcId="{44BFE935-7695-4EC7-A76F-83E845842881}" destId="{555B2D5B-0EC8-4591-BB21-9A4C5CC34B98}" srcOrd="2" destOrd="0" presId="urn:microsoft.com/office/officeart/2018/2/layout/IconLabelList"/>
    <dgm:cxn modelId="{D0F9F4FB-4E07-9E4A-BC47-C222817EE230}" type="presParOf" srcId="{EA0ED407-081D-4B5C-AF26-3AB50C99CE9B}" destId="{103E3745-DADA-4B14-A65D-0F8F65AF20A6}" srcOrd="1" destOrd="0" presId="urn:microsoft.com/office/officeart/2018/2/layout/IconLabelList"/>
    <dgm:cxn modelId="{817E3499-8DE2-4445-8C92-7EDD47B6AA9A}" type="presParOf" srcId="{EA0ED407-081D-4B5C-AF26-3AB50C99CE9B}" destId="{ED42D49E-0998-45F2-A7DD-AB432C3F9E67}" srcOrd="2" destOrd="0" presId="urn:microsoft.com/office/officeart/2018/2/layout/IconLabelList"/>
    <dgm:cxn modelId="{AE6A5B79-D505-6C48-A80B-37691AE1A272}" type="presParOf" srcId="{ED42D49E-0998-45F2-A7DD-AB432C3F9E67}" destId="{8D8A4F29-9E74-459F-B5FE-545F43FCE278}" srcOrd="0" destOrd="0" presId="urn:microsoft.com/office/officeart/2018/2/layout/IconLabelList"/>
    <dgm:cxn modelId="{002C8A36-255D-B249-9905-99480B477018}" type="presParOf" srcId="{ED42D49E-0998-45F2-A7DD-AB432C3F9E67}" destId="{179E9EBB-E617-498C-8CDB-AB5EDBAE6CFF}" srcOrd="1" destOrd="0" presId="urn:microsoft.com/office/officeart/2018/2/layout/IconLabelList"/>
    <dgm:cxn modelId="{BB96FC95-D412-8949-92A5-22AFAC106203}" type="presParOf" srcId="{ED42D49E-0998-45F2-A7DD-AB432C3F9E67}" destId="{6A9096E2-D078-4DEC-AC0A-8256C6AA95D1}" srcOrd="2" destOrd="0" presId="urn:microsoft.com/office/officeart/2018/2/layout/IconLabelList"/>
    <dgm:cxn modelId="{D47BEAB6-5D43-A047-A485-8D39236F89D9}" type="presParOf" srcId="{EA0ED407-081D-4B5C-AF26-3AB50C99CE9B}" destId="{FB2FD04B-E01A-45B9-A30F-C9A3F4E7D472}" srcOrd="3" destOrd="0" presId="urn:microsoft.com/office/officeart/2018/2/layout/IconLabelList"/>
    <dgm:cxn modelId="{1315B601-E6E9-E644-8092-D86E805EDB2D}" type="presParOf" srcId="{EA0ED407-081D-4B5C-AF26-3AB50C99CE9B}" destId="{BB17ED30-1F5C-436E-A36D-7BD0D54CD933}" srcOrd="4" destOrd="0" presId="urn:microsoft.com/office/officeart/2018/2/layout/IconLabelList"/>
    <dgm:cxn modelId="{1AD2E9D2-160B-794F-BA59-5319DBB04E95}" type="presParOf" srcId="{BB17ED30-1F5C-436E-A36D-7BD0D54CD933}" destId="{C33722DE-B317-4525-B39A-1FFBB2A2D0D5}" srcOrd="0" destOrd="0" presId="urn:microsoft.com/office/officeart/2018/2/layout/IconLabelList"/>
    <dgm:cxn modelId="{50C89FA1-CE99-7045-A2DE-DDB6852D46F7}" type="presParOf" srcId="{BB17ED30-1F5C-436E-A36D-7BD0D54CD933}" destId="{F2B2B28E-B862-4B33-8E11-3B159C211933}" srcOrd="1" destOrd="0" presId="urn:microsoft.com/office/officeart/2018/2/layout/IconLabelList"/>
    <dgm:cxn modelId="{EBB99062-601C-A346-B6C3-FC572E133324}" type="presParOf" srcId="{BB17ED30-1F5C-436E-A36D-7BD0D54CD933}" destId="{68C4FC76-C48A-466C-B90E-661FF676A56D}" srcOrd="2" destOrd="0" presId="urn:microsoft.com/office/officeart/2018/2/layout/IconLabelList"/>
    <dgm:cxn modelId="{062490BC-3B44-2846-A5EF-367B397F9FB6}" type="presParOf" srcId="{EA0ED407-081D-4B5C-AF26-3AB50C99CE9B}" destId="{84400EDA-0A52-4379-BAF2-158293B41970}" srcOrd="5" destOrd="0" presId="urn:microsoft.com/office/officeart/2018/2/layout/IconLabelList"/>
    <dgm:cxn modelId="{23E0D0D6-9AC8-C543-9954-2C5BAA83F505}" type="presParOf" srcId="{EA0ED407-081D-4B5C-AF26-3AB50C99CE9B}" destId="{37098374-8A83-4EAC-9CD9-43FF04238F68}" srcOrd="6" destOrd="0" presId="urn:microsoft.com/office/officeart/2018/2/layout/IconLabelList"/>
    <dgm:cxn modelId="{B4C84897-94E5-9643-BEE2-150882D4BD67}" type="presParOf" srcId="{37098374-8A83-4EAC-9CD9-43FF04238F68}" destId="{9CB67A53-BB96-4006-B6C8-3E0C2FBF351C}" srcOrd="0" destOrd="0" presId="urn:microsoft.com/office/officeart/2018/2/layout/IconLabelList"/>
    <dgm:cxn modelId="{047C8A41-536C-6B4A-A427-B2201C53165C}" type="presParOf" srcId="{37098374-8A83-4EAC-9CD9-43FF04238F68}" destId="{57FE8FF5-C109-40FA-9A42-0B4DE7D75043}" srcOrd="1" destOrd="0" presId="urn:microsoft.com/office/officeart/2018/2/layout/IconLabelList"/>
    <dgm:cxn modelId="{AA906531-30CE-BB4C-9261-DEB1D77D029E}" type="presParOf" srcId="{37098374-8A83-4EAC-9CD9-43FF04238F68}" destId="{CC6D0DB1-248F-4F88-845C-961849B70A77}" srcOrd="2" destOrd="0" presId="urn:microsoft.com/office/officeart/2018/2/layout/IconLabelList"/>
    <dgm:cxn modelId="{5DECC610-816F-3241-B998-3A6806F4A95D}" type="presParOf" srcId="{EA0ED407-081D-4B5C-AF26-3AB50C99CE9B}" destId="{52D65F44-8432-4869-966B-CA1656791DAD}" srcOrd="7" destOrd="0" presId="urn:microsoft.com/office/officeart/2018/2/layout/IconLabelList"/>
    <dgm:cxn modelId="{46AAC810-CDCF-F34D-9985-A45966FACF02}" type="presParOf" srcId="{EA0ED407-081D-4B5C-AF26-3AB50C99CE9B}" destId="{9F34233C-F2D9-4386-9847-D816E20EE257}" srcOrd="8" destOrd="0" presId="urn:microsoft.com/office/officeart/2018/2/layout/IconLabelList"/>
    <dgm:cxn modelId="{6CE5D90F-5924-BF44-8731-DABE752A243B}" type="presParOf" srcId="{9F34233C-F2D9-4386-9847-D816E20EE257}" destId="{E818423F-DD12-43C4-ACF2-EC349BA8F6D6}" srcOrd="0" destOrd="0" presId="urn:microsoft.com/office/officeart/2018/2/layout/IconLabelList"/>
    <dgm:cxn modelId="{B0977621-4B56-B840-96A8-1238A8E06187}" type="presParOf" srcId="{9F34233C-F2D9-4386-9847-D816E20EE257}" destId="{1CD8A30E-E070-4C74-958D-FD01DEB83118}" srcOrd="1" destOrd="0" presId="urn:microsoft.com/office/officeart/2018/2/layout/IconLabelList"/>
    <dgm:cxn modelId="{2570FFD5-7B40-FE4F-9A4D-7EA7F145665B}" type="presParOf" srcId="{9F34233C-F2D9-4386-9847-D816E20EE257}" destId="{19ECD7B2-5CC0-451B-AE64-B88F82105FBF}" srcOrd="2" destOrd="0" presId="urn:microsoft.com/office/officeart/2018/2/layout/IconLabelList"/>
    <dgm:cxn modelId="{E2228C04-DC51-B64A-93AC-4762FCA09BA7}" type="presParOf" srcId="{EA0ED407-081D-4B5C-AF26-3AB50C99CE9B}" destId="{E232759F-A31B-4B61-86E5-B62A5990293E}" srcOrd="9" destOrd="0" presId="urn:microsoft.com/office/officeart/2018/2/layout/IconLabelList"/>
    <dgm:cxn modelId="{A876F310-1798-EC4C-87B4-3EC475D489D4}" type="presParOf" srcId="{EA0ED407-081D-4B5C-AF26-3AB50C99CE9B}" destId="{F2EDB9EB-0440-4183-9638-6D22E117F137}" srcOrd="10" destOrd="0" presId="urn:microsoft.com/office/officeart/2018/2/layout/IconLabelList"/>
    <dgm:cxn modelId="{29262984-B9E0-2F4E-A8F2-5F638A56DB73}" type="presParOf" srcId="{F2EDB9EB-0440-4183-9638-6D22E117F137}" destId="{186B8999-EB56-416B-8C52-1C62E6AE98F5}" srcOrd="0" destOrd="0" presId="urn:microsoft.com/office/officeart/2018/2/layout/IconLabelList"/>
    <dgm:cxn modelId="{BED1502C-A304-4247-8DE2-6AE2C4AB133D}" type="presParOf" srcId="{F2EDB9EB-0440-4183-9638-6D22E117F137}" destId="{71162F34-40AC-4CD3-919C-37D325CFEBD8}" srcOrd="1" destOrd="0" presId="urn:microsoft.com/office/officeart/2018/2/layout/IconLabelList"/>
    <dgm:cxn modelId="{696B7228-EA67-594F-BA39-CACC4F74BB03}" type="presParOf" srcId="{F2EDB9EB-0440-4183-9638-6D22E117F137}" destId="{6DAE66C3-EEC3-4154-BD0F-64610743ECB5}" srcOrd="2" destOrd="0" presId="urn:microsoft.com/office/officeart/2018/2/layout/IconLabelList"/>
    <dgm:cxn modelId="{9339C792-248F-6C42-A108-EFB1E0AF362D}" type="presParOf" srcId="{EA0ED407-081D-4B5C-AF26-3AB50C99CE9B}" destId="{7EF98A1F-397B-4DA8-82AA-86572D525EED}" srcOrd="11" destOrd="0" presId="urn:microsoft.com/office/officeart/2018/2/layout/IconLabelList"/>
    <dgm:cxn modelId="{0E500C3D-3A84-8B4A-9F4C-87A996ED04CB}" type="presParOf" srcId="{EA0ED407-081D-4B5C-AF26-3AB50C99CE9B}" destId="{1CB40162-E70C-4525-91FD-BDD150519CB6}" srcOrd="12" destOrd="0" presId="urn:microsoft.com/office/officeart/2018/2/layout/IconLabelList"/>
    <dgm:cxn modelId="{1B7FFD1E-1EA2-BB40-8B27-1850D3A01F6D}" type="presParOf" srcId="{1CB40162-E70C-4525-91FD-BDD150519CB6}" destId="{DC06640B-6C25-4C6A-B690-9895C667296C}" srcOrd="0" destOrd="0" presId="urn:microsoft.com/office/officeart/2018/2/layout/IconLabelList"/>
    <dgm:cxn modelId="{75D8D133-BAE3-8B4E-B540-713BEEA202D1}" type="presParOf" srcId="{1CB40162-E70C-4525-91FD-BDD150519CB6}" destId="{0B316290-CCD8-4EBB-BCB9-2874AF016A0D}" srcOrd="1" destOrd="0" presId="urn:microsoft.com/office/officeart/2018/2/layout/IconLabelList"/>
    <dgm:cxn modelId="{E0BD51D0-7E5E-D944-9D17-F3C4917AAE5F}" type="presParOf" srcId="{1CB40162-E70C-4525-91FD-BDD150519CB6}" destId="{3D131624-E0AE-4AAC-A421-80C2E8B6C2B2}" srcOrd="2" destOrd="0" presId="urn:microsoft.com/office/officeart/2018/2/layout/IconLabelList"/>
    <dgm:cxn modelId="{6518F499-EEBA-AD44-80FA-A048D5AE892F}" type="presParOf" srcId="{EA0ED407-081D-4B5C-AF26-3AB50C99CE9B}" destId="{92CA13CD-9AD4-426C-B9CC-A654C846F33F}" srcOrd="13" destOrd="0" presId="urn:microsoft.com/office/officeart/2018/2/layout/IconLabelList"/>
    <dgm:cxn modelId="{5A3824FB-57B5-6B47-BE6B-506C01EC1A11}" type="presParOf" srcId="{EA0ED407-081D-4B5C-AF26-3AB50C99CE9B}" destId="{26E99350-3F23-4C87-83AC-1E119726A4A1}" srcOrd="14" destOrd="0" presId="urn:microsoft.com/office/officeart/2018/2/layout/IconLabelList"/>
    <dgm:cxn modelId="{DE06E7BB-060E-D243-B625-48FB2977461C}" type="presParOf" srcId="{26E99350-3F23-4C87-83AC-1E119726A4A1}" destId="{9C29A808-9D76-458A-B87F-BC3CDC6A728B}" srcOrd="0" destOrd="0" presId="urn:microsoft.com/office/officeart/2018/2/layout/IconLabelList"/>
    <dgm:cxn modelId="{6FD6E3ED-2BD0-7E48-A673-2F0A429B77AF}" type="presParOf" srcId="{26E99350-3F23-4C87-83AC-1E119726A4A1}" destId="{3F293324-98E0-476E-9318-1D74DDFB9A36}" srcOrd="1" destOrd="0" presId="urn:microsoft.com/office/officeart/2018/2/layout/IconLabelList"/>
    <dgm:cxn modelId="{22781B86-235F-DE43-BDB0-4026CDEDE621}" type="presParOf" srcId="{26E99350-3F23-4C87-83AC-1E119726A4A1}" destId="{E644F110-649E-4D09-BE53-225DF46B779C}" srcOrd="2" destOrd="0" presId="urn:microsoft.com/office/officeart/2018/2/layout/IconLabelList"/>
  </dgm:cxnLst>
  <dgm:bg>
    <a:solidFill>
      <a:schemeClr val="tx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F8FCC9-CA19-467D-BB90-7B5480F997D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3FB6337-4853-4BF1-9F25-35DBB794904A}">
      <dgm:prSet/>
      <dgm:spPr/>
      <dgm:t>
        <a:bodyPr/>
        <a:lstStyle/>
        <a:p>
          <a:r>
            <a:rPr lang="en-US" dirty="0"/>
            <a:t>Java JVM </a:t>
          </a:r>
          <a:r>
            <a:rPr lang="en-US" dirty="0" err="1"/>
            <a:t>hw</a:t>
          </a:r>
          <a:r>
            <a:rPr lang="en-US" dirty="0"/>
            <a:t> + </a:t>
          </a:r>
          <a:r>
            <a:rPr lang="en-US" dirty="0" err="1"/>
            <a:t>os</a:t>
          </a:r>
          <a:r>
            <a:rPr lang="en-US" dirty="0"/>
            <a:t> detection =&gt; </a:t>
          </a:r>
          <a:r>
            <a:rPr lang="en-US" b="1" dirty="0"/>
            <a:t>optimize existing java code for </a:t>
          </a:r>
          <a:r>
            <a:rPr lang="en-US" dirty="0"/>
            <a:t>newest IBM </a:t>
          </a:r>
          <a:r>
            <a:rPr lang="en-US" dirty="0" err="1"/>
            <a:t>zSystems</a:t>
          </a:r>
          <a:r>
            <a:rPr lang="en-US" dirty="0"/>
            <a:t> / LinuxONE </a:t>
          </a:r>
          <a:r>
            <a:rPr lang="en-US" dirty="0" err="1"/>
            <a:t>hw</a:t>
          </a:r>
          <a:r>
            <a:rPr lang="en-US" dirty="0"/>
            <a:t> </a:t>
          </a:r>
          <a:r>
            <a:rPr lang="en-US" b="1" dirty="0"/>
            <a:t>without application code changes </a:t>
          </a:r>
          <a:r>
            <a:rPr lang="en-US" dirty="0"/>
            <a:t>(just need to upgrade JVM and underlying stack)</a:t>
          </a:r>
        </a:p>
      </dgm:t>
    </dgm:pt>
    <dgm:pt modelId="{552E7BDF-BC89-4CFF-8369-7703A1CF723C}" type="parTrans" cxnId="{3588CC2A-9037-4C09-BD51-7C86A295CAB7}">
      <dgm:prSet/>
      <dgm:spPr/>
      <dgm:t>
        <a:bodyPr/>
        <a:lstStyle/>
        <a:p>
          <a:endParaRPr lang="en-US"/>
        </a:p>
      </dgm:t>
    </dgm:pt>
    <dgm:pt modelId="{1544692D-6625-4A8B-9629-1BEFE46E44F7}" type="sibTrans" cxnId="{3588CC2A-9037-4C09-BD51-7C86A295CAB7}">
      <dgm:prSet/>
      <dgm:spPr/>
      <dgm:t>
        <a:bodyPr/>
        <a:lstStyle/>
        <a:p>
          <a:endParaRPr lang="en-US"/>
        </a:p>
      </dgm:t>
    </dgm:pt>
    <dgm:pt modelId="{12989FB5-6483-415B-9558-0E22A7C2DA55}">
      <dgm:prSet/>
      <dgm:spPr/>
      <dgm:t>
        <a:bodyPr/>
        <a:lstStyle/>
        <a:p>
          <a:r>
            <a:rPr lang="en-US"/>
            <a:t>Optimizations for </a:t>
          </a:r>
          <a:r>
            <a:rPr lang="en-US" b="1"/>
            <a:t>s390x include SIMD, pause-less garbage collection, and on-chip compression </a:t>
          </a:r>
          <a:endParaRPr lang="en-US"/>
        </a:p>
      </dgm:t>
    </dgm:pt>
    <dgm:pt modelId="{3AB67ED0-727E-4479-A585-32E74AB245D1}" type="parTrans" cxnId="{C65D7402-BDED-4795-B5E4-91549C426D22}">
      <dgm:prSet/>
      <dgm:spPr/>
      <dgm:t>
        <a:bodyPr/>
        <a:lstStyle/>
        <a:p>
          <a:endParaRPr lang="en-US"/>
        </a:p>
      </dgm:t>
    </dgm:pt>
    <dgm:pt modelId="{6B7158FE-DC2A-44C7-A567-E155C5F60714}" type="sibTrans" cxnId="{C65D7402-BDED-4795-B5E4-91549C426D22}">
      <dgm:prSet/>
      <dgm:spPr/>
      <dgm:t>
        <a:bodyPr/>
        <a:lstStyle/>
        <a:p>
          <a:endParaRPr lang="en-US"/>
        </a:p>
      </dgm:t>
    </dgm:pt>
    <dgm:pt modelId="{33B44C89-5446-408E-8AEA-09ACF0B08AF0}">
      <dgm:prSet/>
      <dgm:spPr/>
      <dgm:t>
        <a:bodyPr/>
        <a:lstStyle/>
        <a:p>
          <a:r>
            <a:rPr lang="en-US" b="1"/>
            <a:t>OpenJ9 is a container-aware JVM </a:t>
          </a:r>
          <a:r>
            <a:rPr lang="en-US"/>
            <a:t>supported by AdoptOpenJDK and IBM SDK Java Tech Edition, Version 8 and 11 </a:t>
          </a:r>
          <a:r>
            <a:rPr lang="en-US" b="1"/>
            <a:t>=&gt; faster, smaller, more efficient java microservices</a:t>
          </a:r>
          <a:endParaRPr lang="en-US"/>
        </a:p>
      </dgm:t>
    </dgm:pt>
    <dgm:pt modelId="{FF26B0D5-59FB-400C-89A3-961E2316E4DF}" type="parTrans" cxnId="{D909FB90-2192-46DD-8E79-992310511D64}">
      <dgm:prSet/>
      <dgm:spPr/>
      <dgm:t>
        <a:bodyPr/>
        <a:lstStyle/>
        <a:p>
          <a:endParaRPr lang="en-US"/>
        </a:p>
      </dgm:t>
    </dgm:pt>
    <dgm:pt modelId="{BA9A6E3E-4317-4168-AD64-414F56D9F635}" type="sibTrans" cxnId="{D909FB90-2192-46DD-8E79-992310511D64}">
      <dgm:prSet/>
      <dgm:spPr/>
      <dgm:t>
        <a:bodyPr/>
        <a:lstStyle/>
        <a:p>
          <a:endParaRPr lang="en-US"/>
        </a:p>
      </dgm:t>
    </dgm:pt>
    <dgm:pt modelId="{B59E8DED-A3FC-E444-B318-2F206131365D}" type="pres">
      <dgm:prSet presAssocID="{9BF8FCC9-CA19-467D-BB90-7B5480F997DD}" presName="linear" presStyleCnt="0">
        <dgm:presLayoutVars>
          <dgm:animLvl val="lvl"/>
          <dgm:resizeHandles val="exact"/>
        </dgm:presLayoutVars>
      </dgm:prSet>
      <dgm:spPr/>
    </dgm:pt>
    <dgm:pt modelId="{FF0CDED2-7CBC-924C-A491-3A7A9A008C35}" type="pres">
      <dgm:prSet presAssocID="{33FB6337-4853-4BF1-9F25-35DBB794904A}" presName="parentText" presStyleLbl="node1" presStyleIdx="0" presStyleCnt="3">
        <dgm:presLayoutVars>
          <dgm:chMax val="0"/>
          <dgm:bulletEnabled val="1"/>
        </dgm:presLayoutVars>
      </dgm:prSet>
      <dgm:spPr/>
    </dgm:pt>
    <dgm:pt modelId="{3DDE9CB8-0E08-594F-9424-1D7721290A19}" type="pres">
      <dgm:prSet presAssocID="{1544692D-6625-4A8B-9629-1BEFE46E44F7}" presName="spacer" presStyleCnt="0"/>
      <dgm:spPr/>
    </dgm:pt>
    <dgm:pt modelId="{A0D5D14A-F0C1-0D4E-A7CC-590B40A9C7AC}" type="pres">
      <dgm:prSet presAssocID="{12989FB5-6483-415B-9558-0E22A7C2DA55}" presName="parentText" presStyleLbl="node1" presStyleIdx="1" presStyleCnt="3">
        <dgm:presLayoutVars>
          <dgm:chMax val="0"/>
          <dgm:bulletEnabled val="1"/>
        </dgm:presLayoutVars>
      </dgm:prSet>
      <dgm:spPr/>
    </dgm:pt>
    <dgm:pt modelId="{6E0A632B-CD9D-B04C-AC6D-46CCAF6D920A}" type="pres">
      <dgm:prSet presAssocID="{6B7158FE-DC2A-44C7-A567-E155C5F60714}" presName="spacer" presStyleCnt="0"/>
      <dgm:spPr/>
    </dgm:pt>
    <dgm:pt modelId="{F8A0BEF9-49A2-2342-8180-FB16009DC1B5}" type="pres">
      <dgm:prSet presAssocID="{33B44C89-5446-408E-8AEA-09ACF0B08AF0}" presName="parentText" presStyleLbl="node1" presStyleIdx="2" presStyleCnt="3">
        <dgm:presLayoutVars>
          <dgm:chMax val="0"/>
          <dgm:bulletEnabled val="1"/>
        </dgm:presLayoutVars>
      </dgm:prSet>
      <dgm:spPr/>
    </dgm:pt>
  </dgm:ptLst>
  <dgm:cxnLst>
    <dgm:cxn modelId="{C65D7402-BDED-4795-B5E4-91549C426D22}" srcId="{9BF8FCC9-CA19-467D-BB90-7B5480F997DD}" destId="{12989FB5-6483-415B-9558-0E22A7C2DA55}" srcOrd="1" destOrd="0" parTransId="{3AB67ED0-727E-4479-A585-32E74AB245D1}" sibTransId="{6B7158FE-DC2A-44C7-A567-E155C5F60714}"/>
    <dgm:cxn modelId="{A9288D09-7F4E-4249-B83A-9A214AAA5664}" type="presOf" srcId="{9BF8FCC9-CA19-467D-BB90-7B5480F997DD}" destId="{B59E8DED-A3FC-E444-B318-2F206131365D}" srcOrd="0" destOrd="0" presId="urn:microsoft.com/office/officeart/2005/8/layout/vList2"/>
    <dgm:cxn modelId="{8B1F1C0C-EF36-104D-8D62-FA1E9EA3AF9C}" type="presOf" srcId="{33FB6337-4853-4BF1-9F25-35DBB794904A}" destId="{FF0CDED2-7CBC-924C-A491-3A7A9A008C35}" srcOrd="0" destOrd="0" presId="urn:microsoft.com/office/officeart/2005/8/layout/vList2"/>
    <dgm:cxn modelId="{3588CC2A-9037-4C09-BD51-7C86A295CAB7}" srcId="{9BF8FCC9-CA19-467D-BB90-7B5480F997DD}" destId="{33FB6337-4853-4BF1-9F25-35DBB794904A}" srcOrd="0" destOrd="0" parTransId="{552E7BDF-BC89-4CFF-8369-7703A1CF723C}" sibTransId="{1544692D-6625-4A8B-9629-1BEFE46E44F7}"/>
    <dgm:cxn modelId="{1708D036-5265-554F-BB61-AC297BB3F27A}" type="presOf" srcId="{33B44C89-5446-408E-8AEA-09ACF0B08AF0}" destId="{F8A0BEF9-49A2-2342-8180-FB16009DC1B5}" srcOrd="0" destOrd="0" presId="urn:microsoft.com/office/officeart/2005/8/layout/vList2"/>
    <dgm:cxn modelId="{D909FB90-2192-46DD-8E79-992310511D64}" srcId="{9BF8FCC9-CA19-467D-BB90-7B5480F997DD}" destId="{33B44C89-5446-408E-8AEA-09ACF0B08AF0}" srcOrd="2" destOrd="0" parTransId="{FF26B0D5-59FB-400C-89A3-961E2316E4DF}" sibTransId="{BA9A6E3E-4317-4168-AD64-414F56D9F635}"/>
    <dgm:cxn modelId="{7EE383D9-7128-0D4A-98DA-091B05424BBA}" type="presOf" srcId="{12989FB5-6483-415B-9558-0E22A7C2DA55}" destId="{A0D5D14A-F0C1-0D4E-A7CC-590B40A9C7AC}" srcOrd="0" destOrd="0" presId="urn:microsoft.com/office/officeart/2005/8/layout/vList2"/>
    <dgm:cxn modelId="{DA3D436E-9D09-4343-839B-7A9AEEFDDEEB}" type="presParOf" srcId="{B59E8DED-A3FC-E444-B318-2F206131365D}" destId="{FF0CDED2-7CBC-924C-A491-3A7A9A008C35}" srcOrd="0" destOrd="0" presId="urn:microsoft.com/office/officeart/2005/8/layout/vList2"/>
    <dgm:cxn modelId="{97B60379-7810-D841-9D73-6C4352EDA1B1}" type="presParOf" srcId="{B59E8DED-A3FC-E444-B318-2F206131365D}" destId="{3DDE9CB8-0E08-594F-9424-1D7721290A19}" srcOrd="1" destOrd="0" presId="urn:microsoft.com/office/officeart/2005/8/layout/vList2"/>
    <dgm:cxn modelId="{B6E6614D-BF10-704F-BD88-7570488A2A8F}" type="presParOf" srcId="{B59E8DED-A3FC-E444-B318-2F206131365D}" destId="{A0D5D14A-F0C1-0D4E-A7CC-590B40A9C7AC}" srcOrd="2" destOrd="0" presId="urn:microsoft.com/office/officeart/2005/8/layout/vList2"/>
    <dgm:cxn modelId="{FDF39B91-9A00-4D48-B08E-E6CCFA18CF35}" type="presParOf" srcId="{B59E8DED-A3FC-E444-B318-2F206131365D}" destId="{6E0A632B-CD9D-B04C-AC6D-46CCAF6D920A}" srcOrd="3" destOrd="0" presId="urn:microsoft.com/office/officeart/2005/8/layout/vList2"/>
    <dgm:cxn modelId="{1C2BDE6C-A07E-404C-BCBD-946CF9588570}" type="presParOf" srcId="{B59E8DED-A3FC-E444-B318-2F206131365D}" destId="{F8A0BEF9-49A2-2342-8180-FB16009DC1B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486303-1CD4-4A46-BB37-B8A21603008B}" type="doc">
      <dgm:prSet loTypeId="urn:microsoft.com/office/officeart/2016/7/layout/VerticalSolidActionList" loCatId="List" qsTypeId="urn:microsoft.com/office/officeart/2005/8/quickstyle/simple1" qsCatId="simple" csTypeId="urn:microsoft.com/office/officeart/2005/8/colors/colorful5" csCatId="colorful"/>
      <dgm:spPr/>
      <dgm:t>
        <a:bodyPr/>
        <a:lstStyle/>
        <a:p>
          <a:endParaRPr lang="en-US"/>
        </a:p>
      </dgm:t>
    </dgm:pt>
    <dgm:pt modelId="{13983255-7D57-4B86-96B6-30E0BCC619A5}">
      <dgm:prSet/>
      <dgm:spPr/>
      <dgm:t>
        <a:bodyPr/>
        <a:lstStyle/>
        <a:p>
          <a:r>
            <a:rPr lang="en-US" b="1" u="sng"/>
            <a:t>Code Pattern:</a:t>
          </a:r>
          <a:endParaRPr lang="en-US"/>
        </a:p>
      </dgm:t>
    </dgm:pt>
    <dgm:pt modelId="{CDA06322-8C15-4FA5-A51B-8D6662E9E9DD}" type="parTrans" cxnId="{4954BA92-EA43-431E-B4F6-49DD383912EE}">
      <dgm:prSet/>
      <dgm:spPr/>
      <dgm:t>
        <a:bodyPr/>
        <a:lstStyle/>
        <a:p>
          <a:endParaRPr lang="en-US"/>
        </a:p>
      </dgm:t>
    </dgm:pt>
    <dgm:pt modelId="{EBC36F78-BA86-4F00-B6C9-E1F77AC7E864}" type="sibTrans" cxnId="{4954BA92-EA43-431E-B4F6-49DD383912EE}">
      <dgm:prSet/>
      <dgm:spPr/>
      <dgm:t>
        <a:bodyPr/>
        <a:lstStyle/>
        <a:p>
          <a:endParaRPr lang="en-US"/>
        </a:p>
      </dgm:t>
    </dgm:pt>
    <dgm:pt modelId="{6CF4E6EC-A85C-4721-B51B-10DF878BA316}">
      <dgm:prSet/>
      <dgm:spPr/>
      <dgm:t>
        <a:bodyPr/>
        <a:lstStyle/>
        <a:p>
          <a:pPr>
            <a:lnSpc>
              <a:spcPct val="100000"/>
            </a:lnSpc>
          </a:pPr>
          <a:r>
            <a:rPr lang="en-US" b="1" u="sng">
              <a:hlinkClick xmlns:r="http://schemas.openxmlformats.org/officeDocument/2006/relationships" r:id="rId1"/>
            </a:rPr>
            <a:t>https://www.ibm.com/community/z/linuxone-cc/faststart/</a:t>
          </a:r>
          <a:endParaRPr lang="en-US"/>
        </a:p>
      </dgm:t>
    </dgm:pt>
    <dgm:pt modelId="{8E7801CF-2159-464E-8777-66B2E3198BD7}" type="parTrans" cxnId="{7A80A023-3E7E-4D09-AD31-51A97CE114EE}">
      <dgm:prSet/>
      <dgm:spPr/>
      <dgm:t>
        <a:bodyPr/>
        <a:lstStyle/>
        <a:p>
          <a:endParaRPr lang="en-US"/>
        </a:p>
      </dgm:t>
    </dgm:pt>
    <dgm:pt modelId="{D670F61C-C020-4E17-8523-98665FD56E69}" type="sibTrans" cxnId="{7A80A023-3E7E-4D09-AD31-51A97CE114EE}">
      <dgm:prSet/>
      <dgm:spPr/>
      <dgm:t>
        <a:bodyPr/>
        <a:lstStyle/>
        <a:p>
          <a:endParaRPr lang="en-US"/>
        </a:p>
      </dgm:t>
    </dgm:pt>
    <dgm:pt modelId="{1875CD82-3A07-49BD-B69E-81A8973A83B2}">
      <dgm:prSet/>
      <dgm:spPr/>
      <dgm:t>
        <a:bodyPr/>
        <a:lstStyle/>
        <a:p>
          <a:r>
            <a:rPr lang="en-US" b="1" u="sng"/>
            <a:t>Code Pattern Resources</a:t>
          </a:r>
          <a:endParaRPr lang="en-US"/>
        </a:p>
      </dgm:t>
    </dgm:pt>
    <dgm:pt modelId="{32374940-B1C2-4C0D-9E76-7DAD1B9A846F}" type="parTrans" cxnId="{72779301-9A30-48F4-B187-849073EF4C52}">
      <dgm:prSet/>
      <dgm:spPr/>
      <dgm:t>
        <a:bodyPr/>
        <a:lstStyle/>
        <a:p>
          <a:endParaRPr lang="en-US"/>
        </a:p>
      </dgm:t>
    </dgm:pt>
    <dgm:pt modelId="{80C84001-CECD-405A-919C-045F6C5F0BA5}" type="sibTrans" cxnId="{72779301-9A30-48F4-B187-849073EF4C52}">
      <dgm:prSet/>
      <dgm:spPr/>
      <dgm:t>
        <a:bodyPr/>
        <a:lstStyle/>
        <a:p>
          <a:endParaRPr lang="en-US"/>
        </a:p>
      </dgm:t>
    </dgm:pt>
    <dgm:pt modelId="{7E2013CF-A735-4002-AB1D-56F0631E605D}">
      <dgm:prSet/>
      <dgm:spPr/>
      <dgm:t>
        <a:bodyPr/>
        <a:lstStyle/>
        <a:p>
          <a:pPr>
            <a:lnSpc>
              <a:spcPct val="100000"/>
            </a:lnSpc>
          </a:pPr>
          <a:r>
            <a:rPr lang="en-US">
              <a:hlinkClick xmlns:r="http://schemas.openxmlformats.org/officeDocument/2006/relationships" r:id="rId2"/>
            </a:rPr>
            <a:t>https://github.com/ibm-wsc/spring-petclinic</a:t>
          </a:r>
          <a:endParaRPr lang="en-US"/>
        </a:p>
      </dgm:t>
    </dgm:pt>
    <dgm:pt modelId="{693F245F-4999-474A-AE7D-90F4B8E48DB9}" type="parTrans" cxnId="{B209248A-506A-48F2-8378-B4FC4316A806}">
      <dgm:prSet/>
      <dgm:spPr/>
      <dgm:t>
        <a:bodyPr/>
        <a:lstStyle/>
        <a:p>
          <a:endParaRPr lang="en-US"/>
        </a:p>
      </dgm:t>
    </dgm:pt>
    <dgm:pt modelId="{E5058D8A-46FE-45F8-9EAB-1FB1823A1A60}" type="sibTrans" cxnId="{B209248A-506A-48F2-8378-B4FC4316A806}">
      <dgm:prSet/>
      <dgm:spPr/>
      <dgm:t>
        <a:bodyPr/>
        <a:lstStyle/>
        <a:p>
          <a:endParaRPr lang="en-US"/>
        </a:p>
      </dgm:t>
    </dgm:pt>
    <dgm:pt modelId="{743B1AF7-4F74-4B0A-8C88-5D2BFD2A77E4}">
      <dgm:prSet/>
      <dgm:spPr/>
      <dgm:t>
        <a:bodyPr/>
        <a:lstStyle/>
        <a:p>
          <a:pPr>
            <a:lnSpc>
              <a:spcPct val="100000"/>
            </a:lnSpc>
          </a:pPr>
          <a:r>
            <a:rPr lang="en-US">
              <a:hlinkClick xmlns:r="http://schemas.openxmlformats.org/officeDocument/2006/relationships" r:id="rId3"/>
            </a:rPr>
            <a:t>https://github.com/tektoncd/cli</a:t>
          </a:r>
          <a:endParaRPr lang="en-US"/>
        </a:p>
      </dgm:t>
    </dgm:pt>
    <dgm:pt modelId="{B51A18C3-4506-4458-BF00-4A8A760A8FAC}" type="parTrans" cxnId="{FA4C0258-F1EC-4A85-B421-2ACB7DD3019D}">
      <dgm:prSet/>
      <dgm:spPr/>
      <dgm:t>
        <a:bodyPr/>
        <a:lstStyle/>
        <a:p>
          <a:endParaRPr lang="en-US"/>
        </a:p>
      </dgm:t>
    </dgm:pt>
    <dgm:pt modelId="{7D09F390-1FD0-4B14-A326-2F5FF495D072}" type="sibTrans" cxnId="{FA4C0258-F1EC-4A85-B421-2ACB7DD3019D}">
      <dgm:prSet/>
      <dgm:spPr/>
      <dgm:t>
        <a:bodyPr/>
        <a:lstStyle/>
        <a:p>
          <a:endParaRPr lang="en-US"/>
        </a:p>
      </dgm:t>
    </dgm:pt>
    <dgm:pt modelId="{EFFD0CD3-F517-4464-82EB-AA5239224E72}">
      <dgm:prSet/>
      <dgm:spPr/>
      <dgm:t>
        <a:bodyPr/>
        <a:lstStyle/>
        <a:p>
          <a:pPr>
            <a:lnSpc>
              <a:spcPct val="100000"/>
            </a:lnSpc>
          </a:pPr>
          <a:r>
            <a:rPr lang="en-US" dirty="0">
              <a:hlinkClick xmlns:r="http://schemas.openxmlformats.org/officeDocument/2006/relationships" r:id="rId4"/>
            </a:rPr>
            <a:t>https://linuxone.cloud.marist.edu/#/register?flag=OCP</a:t>
          </a:r>
          <a:endParaRPr lang="en-US" dirty="0"/>
        </a:p>
      </dgm:t>
    </dgm:pt>
    <dgm:pt modelId="{8BB07788-A91E-433A-B300-D5625D6A0A56}" type="parTrans" cxnId="{C3081707-A54F-4018-986C-6AC3F5386D77}">
      <dgm:prSet/>
      <dgm:spPr/>
      <dgm:t>
        <a:bodyPr/>
        <a:lstStyle/>
        <a:p>
          <a:endParaRPr lang="en-US"/>
        </a:p>
      </dgm:t>
    </dgm:pt>
    <dgm:pt modelId="{BB3531DB-90B6-45DC-8AF8-798DD1D0D640}" type="sibTrans" cxnId="{C3081707-A54F-4018-986C-6AC3F5386D77}">
      <dgm:prSet/>
      <dgm:spPr/>
      <dgm:t>
        <a:bodyPr/>
        <a:lstStyle/>
        <a:p>
          <a:endParaRPr lang="en-US"/>
        </a:p>
      </dgm:t>
    </dgm:pt>
    <dgm:pt modelId="{AC9D9C7B-ECEE-480D-95C1-CFEFE91E5FC6}">
      <dgm:prSet/>
      <dgm:spPr/>
      <dgm:t>
        <a:bodyPr/>
        <a:lstStyle/>
        <a:p>
          <a:r>
            <a:rPr lang="en-US" b="1"/>
            <a:t>OpenShift Pipelines:</a:t>
          </a:r>
          <a:endParaRPr lang="en-US"/>
        </a:p>
      </dgm:t>
    </dgm:pt>
    <dgm:pt modelId="{A9CBCCFF-9229-485E-8906-501BA64ACF43}" type="parTrans" cxnId="{21E52C15-F852-4ADF-882C-F20D3E7F903D}">
      <dgm:prSet/>
      <dgm:spPr/>
      <dgm:t>
        <a:bodyPr/>
        <a:lstStyle/>
        <a:p>
          <a:endParaRPr lang="en-US"/>
        </a:p>
      </dgm:t>
    </dgm:pt>
    <dgm:pt modelId="{A7C3D1F0-D9FD-472F-9D67-DCAE3255D60F}" type="sibTrans" cxnId="{21E52C15-F852-4ADF-882C-F20D3E7F903D}">
      <dgm:prSet/>
      <dgm:spPr/>
      <dgm:t>
        <a:bodyPr/>
        <a:lstStyle/>
        <a:p>
          <a:endParaRPr lang="en-US"/>
        </a:p>
      </dgm:t>
    </dgm:pt>
    <dgm:pt modelId="{CB4ECC4E-DFE2-470A-8000-22A4A7C865E6}">
      <dgm:prSet/>
      <dgm:spPr/>
      <dgm:t>
        <a:bodyPr/>
        <a:lstStyle/>
        <a:p>
          <a:pPr>
            <a:lnSpc>
              <a:spcPct val="100000"/>
            </a:lnSpc>
          </a:pPr>
          <a:r>
            <a:rPr lang="en-US">
              <a:hlinkClick xmlns:r="http://schemas.openxmlformats.org/officeDocument/2006/relationships" r:id="rId5"/>
            </a:rPr>
            <a:t>https://docs.openshift.com/container-platform/4.11/cicd/pipelines/understanding-openshift-pipelines.html</a:t>
          </a:r>
          <a:endParaRPr lang="en-US"/>
        </a:p>
      </dgm:t>
    </dgm:pt>
    <dgm:pt modelId="{C2AA4C33-2B36-4B93-BBDD-4C0D1F6A1762}" type="parTrans" cxnId="{443B27F6-E38E-45CC-8C4D-B02DEC68C403}">
      <dgm:prSet/>
      <dgm:spPr/>
      <dgm:t>
        <a:bodyPr/>
        <a:lstStyle/>
        <a:p>
          <a:endParaRPr lang="en-US"/>
        </a:p>
      </dgm:t>
    </dgm:pt>
    <dgm:pt modelId="{3CC936DE-96ED-414A-B16D-1CBCBCE63865}" type="sibTrans" cxnId="{443B27F6-E38E-45CC-8C4D-B02DEC68C403}">
      <dgm:prSet/>
      <dgm:spPr/>
      <dgm:t>
        <a:bodyPr/>
        <a:lstStyle/>
        <a:p>
          <a:endParaRPr lang="en-US"/>
        </a:p>
      </dgm:t>
    </dgm:pt>
    <dgm:pt modelId="{E7246654-6666-4F18-9F6C-4BFDDFDC13DA}">
      <dgm:prSet/>
      <dgm:spPr/>
      <dgm:t>
        <a:bodyPr/>
        <a:lstStyle/>
        <a:p>
          <a:pPr>
            <a:lnSpc>
              <a:spcPct val="100000"/>
            </a:lnSpc>
          </a:pPr>
          <a:r>
            <a:rPr lang="en-US">
              <a:hlinkClick xmlns:r="http://schemas.openxmlformats.org/officeDocument/2006/relationships" r:id="rId6"/>
            </a:rPr>
            <a:t>https://www.openshift.com/learn/topics/pipelines</a:t>
          </a:r>
          <a:endParaRPr lang="en-US"/>
        </a:p>
      </dgm:t>
    </dgm:pt>
    <dgm:pt modelId="{6B7A9FA7-CD96-452D-97F2-666F79475E29}" type="parTrans" cxnId="{C5BAAF71-8171-4013-9944-A77AA9750A74}">
      <dgm:prSet/>
      <dgm:spPr/>
      <dgm:t>
        <a:bodyPr/>
        <a:lstStyle/>
        <a:p>
          <a:endParaRPr lang="en-US"/>
        </a:p>
      </dgm:t>
    </dgm:pt>
    <dgm:pt modelId="{9FB0B4E1-C60D-45A7-9DAA-43D822390136}" type="sibTrans" cxnId="{C5BAAF71-8171-4013-9944-A77AA9750A74}">
      <dgm:prSet/>
      <dgm:spPr/>
      <dgm:t>
        <a:bodyPr/>
        <a:lstStyle/>
        <a:p>
          <a:endParaRPr lang="en-US"/>
        </a:p>
      </dgm:t>
    </dgm:pt>
    <dgm:pt modelId="{F15D31AA-92F7-47FB-85AD-FA2FEB563E73}">
      <dgm:prSet/>
      <dgm:spPr/>
      <dgm:t>
        <a:bodyPr/>
        <a:lstStyle/>
        <a:p>
          <a:pPr>
            <a:lnSpc>
              <a:spcPct val="100000"/>
            </a:lnSpc>
          </a:pPr>
          <a:r>
            <a:rPr lang="en-US">
              <a:hlinkClick xmlns:r="http://schemas.openxmlformats.org/officeDocument/2006/relationships" r:id="rId7"/>
            </a:rPr>
            <a:t>https://www.openshift.com/blog/guide-to-openshift-pipelines-part-1-introducing-openshift-pipelines</a:t>
          </a:r>
          <a:endParaRPr lang="en-US"/>
        </a:p>
      </dgm:t>
    </dgm:pt>
    <dgm:pt modelId="{77662E12-ED52-43F3-9BFC-09B3B920ADB4}" type="parTrans" cxnId="{19E9CDA6-125F-4309-AA1C-8AA3F5E971D3}">
      <dgm:prSet/>
      <dgm:spPr/>
      <dgm:t>
        <a:bodyPr/>
        <a:lstStyle/>
        <a:p>
          <a:endParaRPr lang="en-US"/>
        </a:p>
      </dgm:t>
    </dgm:pt>
    <dgm:pt modelId="{8E16132A-E85E-4EEE-9CD2-D4BFA4B0DD53}" type="sibTrans" cxnId="{19E9CDA6-125F-4309-AA1C-8AA3F5E971D3}">
      <dgm:prSet/>
      <dgm:spPr/>
      <dgm:t>
        <a:bodyPr/>
        <a:lstStyle/>
        <a:p>
          <a:endParaRPr lang="en-US"/>
        </a:p>
      </dgm:t>
    </dgm:pt>
    <dgm:pt modelId="{6D320FAB-4672-4880-B5E7-72ADE278BA57}">
      <dgm:prSet/>
      <dgm:spPr/>
      <dgm:t>
        <a:bodyPr/>
        <a:lstStyle/>
        <a:p>
          <a:r>
            <a:rPr lang="en-US" b="1" u="sng"/>
            <a:t>OpenShift Multi-architecture Java Images</a:t>
          </a:r>
          <a:endParaRPr lang="en-US"/>
        </a:p>
      </dgm:t>
    </dgm:pt>
    <dgm:pt modelId="{56C0F904-5DDA-4263-A30F-0051E1866E44}" type="parTrans" cxnId="{63964520-781C-4162-969E-EDE4D7D9E467}">
      <dgm:prSet/>
      <dgm:spPr/>
      <dgm:t>
        <a:bodyPr/>
        <a:lstStyle/>
        <a:p>
          <a:endParaRPr lang="en-US"/>
        </a:p>
      </dgm:t>
    </dgm:pt>
    <dgm:pt modelId="{A27C7AAF-9AEB-45C1-B5F7-6AB434F4FF5B}" type="sibTrans" cxnId="{63964520-781C-4162-969E-EDE4D7D9E467}">
      <dgm:prSet/>
      <dgm:spPr/>
      <dgm:t>
        <a:bodyPr/>
        <a:lstStyle/>
        <a:p>
          <a:endParaRPr lang="en-US"/>
        </a:p>
      </dgm:t>
    </dgm:pt>
    <dgm:pt modelId="{8C4BC941-7F0B-4AE1-9B0E-C8F5955E1867}">
      <dgm:prSet/>
      <dgm:spPr/>
      <dgm:t>
        <a:bodyPr/>
        <a:lstStyle/>
        <a:p>
          <a:pPr>
            <a:lnSpc>
              <a:spcPct val="100000"/>
            </a:lnSpc>
          </a:pPr>
          <a:r>
            <a:rPr lang="en-US">
              <a:hlinkClick xmlns:r="http://schemas.openxmlformats.org/officeDocument/2006/relationships" r:id="rId8"/>
            </a:rPr>
            <a:t>https://docs.openshift.com/online/pro/using_images/s2i_images/java.html</a:t>
          </a:r>
          <a:endParaRPr lang="en-US"/>
        </a:p>
      </dgm:t>
    </dgm:pt>
    <dgm:pt modelId="{E60917C5-831C-476B-95F6-A5A1649454AD}" type="parTrans" cxnId="{EA1CD50C-8B67-4EF4-9A1B-6D77A6D053EE}">
      <dgm:prSet/>
      <dgm:spPr/>
      <dgm:t>
        <a:bodyPr/>
        <a:lstStyle/>
        <a:p>
          <a:endParaRPr lang="en-US"/>
        </a:p>
      </dgm:t>
    </dgm:pt>
    <dgm:pt modelId="{2D9EA95E-8892-4745-8133-B3A5E16B4A88}" type="sibTrans" cxnId="{EA1CD50C-8B67-4EF4-9A1B-6D77A6D053EE}">
      <dgm:prSet/>
      <dgm:spPr/>
      <dgm:t>
        <a:bodyPr/>
        <a:lstStyle/>
        <a:p>
          <a:endParaRPr lang="en-US"/>
        </a:p>
      </dgm:t>
    </dgm:pt>
    <dgm:pt modelId="{CDE37FCB-D666-4753-9BFD-E3111666175E}">
      <dgm:prSet/>
      <dgm:spPr/>
      <dgm:t>
        <a:bodyPr/>
        <a:lstStyle/>
        <a:p>
          <a:pPr>
            <a:lnSpc>
              <a:spcPct val="100000"/>
            </a:lnSpc>
          </a:pPr>
          <a:r>
            <a:rPr lang="en-US">
              <a:hlinkClick xmlns:r="http://schemas.openxmlformats.org/officeDocument/2006/relationships" r:id="rId9"/>
            </a:rPr>
            <a:t>https://catalog.redhat.com/software/containers/open-liberty-s2i/5d7bf0add095e36f9d387b17</a:t>
          </a:r>
          <a:endParaRPr lang="en-US"/>
        </a:p>
      </dgm:t>
    </dgm:pt>
    <dgm:pt modelId="{5EA65DAB-6C48-4AC3-B5C2-52FA1C19B621}" type="parTrans" cxnId="{FC62F640-2DAD-4AD3-A28D-DA892B3A6FF8}">
      <dgm:prSet/>
      <dgm:spPr/>
      <dgm:t>
        <a:bodyPr/>
        <a:lstStyle/>
        <a:p>
          <a:endParaRPr lang="en-US"/>
        </a:p>
      </dgm:t>
    </dgm:pt>
    <dgm:pt modelId="{274153D7-AA84-4569-8A37-AE81A6CB2312}" type="sibTrans" cxnId="{FC62F640-2DAD-4AD3-A28D-DA892B3A6FF8}">
      <dgm:prSet/>
      <dgm:spPr/>
      <dgm:t>
        <a:bodyPr/>
        <a:lstStyle/>
        <a:p>
          <a:endParaRPr lang="en-US"/>
        </a:p>
      </dgm:t>
    </dgm:pt>
    <dgm:pt modelId="{AD20001D-5BC9-4557-B4B8-E97C91B53D4F}">
      <dgm:prSet/>
      <dgm:spPr/>
      <dgm:t>
        <a:bodyPr/>
        <a:lstStyle/>
        <a:p>
          <a:pPr>
            <a:lnSpc>
              <a:spcPct val="100000"/>
            </a:lnSpc>
          </a:pPr>
          <a:r>
            <a:rPr lang="en-US">
              <a:hlinkClick xmlns:r="http://schemas.openxmlformats.org/officeDocument/2006/relationships" r:id="rId10"/>
            </a:rPr>
            <a:t>https://catalog.redhat.com/software/containers/search?q=openj9%2F&amp;p=1</a:t>
          </a:r>
          <a:endParaRPr lang="en-US"/>
        </a:p>
      </dgm:t>
    </dgm:pt>
    <dgm:pt modelId="{39183EC1-CEFE-4589-B15F-C9764679D2F6}" type="parTrans" cxnId="{FA6CD5A1-3897-4C35-94D9-54903B5B6791}">
      <dgm:prSet/>
      <dgm:spPr/>
      <dgm:t>
        <a:bodyPr/>
        <a:lstStyle/>
        <a:p>
          <a:endParaRPr lang="en-US"/>
        </a:p>
      </dgm:t>
    </dgm:pt>
    <dgm:pt modelId="{7609801E-91C3-4E5F-8535-9C6261BD3632}" type="sibTrans" cxnId="{FA6CD5A1-3897-4C35-94D9-54903B5B6791}">
      <dgm:prSet/>
      <dgm:spPr/>
      <dgm:t>
        <a:bodyPr/>
        <a:lstStyle/>
        <a:p>
          <a:endParaRPr lang="en-US"/>
        </a:p>
      </dgm:t>
    </dgm:pt>
    <dgm:pt modelId="{AB303DE6-BB7B-9649-8FB8-360029AC9D47}" type="pres">
      <dgm:prSet presAssocID="{07486303-1CD4-4A46-BB37-B8A21603008B}" presName="Name0" presStyleCnt="0">
        <dgm:presLayoutVars>
          <dgm:dir/>
          <dgm:animLvl val="lvl"/>
          <dgm:resizeHandles val="exact"/>
        </dgm:presLayoutVars>
      </dgm:prSet>
      <dgm:spPr/>
    </dgm:pt>
    <dgm:pt modelId="{F16C754B-A80F-544C-A62D-85799A5D091B}" type="pres">
      <dgm:prSet presAssocID="{13983255-7D57-4B86-96B6-30E0BCC619A5}" presName="linNode" presStyleCnt="0"/>
      <dgm:spPr/>
    </dgm:pt>
    <dgm:pt modelId="{E2726903-56EA-6D45-8122-87674B85A87C}" type="pres">
      <dgm:prSet presAssocID="{13983255-7D57-4B86-96B6-30E0BCC619A5}" presName="parentText" presStyleLbl="alignNode1" presStyleIdx="0" presStyleCnt="4">
        <dgm:presLayoutVars>
          <dgm:chMax val="1"/>
          <dgm:bulletEnabled/>
        </dgm:presLayoutVars>
      </dgm:prSet>
      <dgm:spPr/>
    </dgm:pt>
    <dgm:pt modelId="{44519D6A-C76D-CF4B-BBD0-CCB8D9EAC550}" type="pres">
      <dgm:prSet presAssocID="{13983255-7D57-4B86-96B6-30E0BCC619A5}" presName="descendantText" presStyleLbl="alignAccFollowNode1" presStyleIdx="0" presStyleCnt="4">
        <dgm:presLayoutVars>
          <dgm:bulletEnabled/>
        </dgm:presLayoutVars>
      </dgm:prSet>
      <dgm:spPr/>
    </dgm:pt>
    <dgm:pt modelId="{A0D9F90C-BE6F-F04A-BBE3-0613DE5B76BE}" type="pres">
      <dgm:prSet presAssocID="{EBC36F78-BA86-4F00-B6C9-E1F77AC7E864}" presName="sp" presStyleCnt="0"/>
      <dgm:spPr/>
    </dgm:pt>
    <dgm:pt modelId="{88696C6C-FD23-FF4D-BFEC-CD4D2A5AEAA5}" type="pres">
      <dgm:prSet presAssocID="{1875CD82-3A07-49BD-B69E-81A8973A83B2}" presName="linNode" presStyleCnt="0"/>
      <dgm:spPr/>
    </dgm:pt>
    <dgm:pt modelId="{9EB139D8-ADF9-3A4F-8407-C243FD8D1928}" type="pres">
      <dgm:prSet presAssocID="{1875CD82-3A07-49BD-B69E-81A8973A83B2}" presName="parentText" presStyleLbl="alignNode1" presStyleIdx="1" presStyleCnt="4">
        <dgm:presLayoutVars>
          <dgm:chMax val="1"/>
          <dgm:bulletEnabled/>
        </dgm:presLayoutVars>
      </dgm:prSet>
      <dgm:spPr/>
    </dgm:pt>
    <dgm:pt modelId="{C0851330-8F5A-1846-B0D3-4E7D383B48AF}" type="pres">
      <dgm:prSet presAssocID="{1875CD82-3A07-49BD-B69E-81A8973A83B2}" presName="descendantText" presStyleLbl="alignAccFollowNode1" presStyleIdx="1" presStyleCnt="4">
        <dgm:presLayoutVars>
          <dgm:bulletEnabled/>
        </dgm:presLayoutVars>
      </dgm:prSet>
      <dgm:spPr/>
    </dgm:pt>
    <dgm:pt modelId="{1E4784DE-7507-E04F-986A-28E9F080C6E8}" type="pres">
      <dgm:prSet presAssocID="{80C84001-CECD-405A-919C-045F6C5F0BA5}" presName="sp" presStyleCnt="0"/>
      <dgm:spPr/>
    </dgm:pt>
    <dgm:pt modelId="{CD6A1F75-4D6B-BF46-90FD-D1EB5DA4DCA4}" type="pres">
      <dgm:prSet presAssocID="{AC9D9C7B-ECEE-480D-95C1-CFEFE91E5FC6}" presName="linNode" presStyleCnt="0"/>
      <dgm:spPr/>
    </dgm:pt>
    <dgm:pt modelId="{9B98230D-EE5F-564D-A60B-015FC0660741}" type="pres">
      <dgm:prSet presAssocID="{AC9D9C7B-ECEE-480D-95C1-CFEFE91E5FC6}" presName="parentText" presStyleLbl="alignNode1" presStyleIdx="2" presStyleCnt="4">
        <dgm:presLayoutVars>
          <dgm:chMax val="1"/>
          <dgm:bulletEnabled/>
        </dgm:presLayoutVars>
      </dgm:prSet>
      <dgm:spPr/>
    </dgm:pt>
    <dgm:pt modelId="{D4FC3895-6B5D-CE44-B46D-3984E65D00FB}" type="pres">
      <dgm:prSet presAssocID="{AC9D9C7B-ECEE-480D-95C1-CFEFE91E5FC6}" presName="descendantText" presStyleLbl="alignAccFollowNode1" presStyleIdx="2" presStyleCnt="4">
        <dgm:presLayoutVars>
          <dgm:bulletEnabled/>
        </dgm:presLayoutVars>
      </dgm:prSet>
      <dgm:spPr/>
    </dgm:pt>
    <dgm:pt modelId="{4EFFA03C-7282-9D44-877F-B36830F76A49}" type="pres">
      <dgm:prSet presAssocID="{A7C3D1F0-D9FD-472F-9D67-DCAE3255D60F}" presName="sp" presStyleCnt="0"/>
      <dgm:spPr/>
    </dgm:pt>
    <dgm:pt modelId="{2F0D4A69-2A26-C448-AE03-F911A254F1F2}" type="pres">
      <dgm:prSet presAssocID="{6D320FAB-4672-4880-B5E7-72ADE278BA57}" presName="linNode" presStyleCnt="0"/>
      <dgm:spPr/>
    </dgm:pt>
    <dgm:pt modelId="{AA30F3CE-5C53-4241-80A3-A3EFC3D86EE7}" type="pres">
      <dgm:prSet presAssocID="{6D320FAB-4672-4880-B5E7-72ADE278BA57}" presName="parentText" presStyleLbl="alignNode1" presStyleIdx="3" presStyleCnt="4">
        <dgm:presLayoutVars>
          <dgm:chMax val="1"/>
          <dgm:bulletEnabled/>
        </dgm:presLayoutVars>
      </dgm:prSet>
      <dgm:spPr/>
    </dgm:pt>
    <dgm:pt modelId="{83DFEF8A-AFAF-1849-B64C-0C83C7C8764E}" type="pres">
      <dgm:prSet presAssocID="{6D320FAB-4672-4880-B5E7-72ADE278BA57}" presName="descendantText" presStyleLbl="alignAccFollowNode1" presStyleIdx="3" presStyleCnt="4">
        <dgm:presLayoutVars>
          <dgm:bulletEnabled/>
        </dgm:presLayoutVars>
      </dgm:prSet>
      <dgm:spPr/>
    </dgm:pt>
  </dgm:ptLst>
  <dgm:cxnLst>
    <dgm:cxn modelId="{72779301-9A30-48F4-B187-849073EF4C52}" srcId="{07486303-1CD4-4A46-BB37-B8A21603008B}" destId="{1875CD82-3A07-49BD-B69E-81A8973A83B2}" srcOrd="1" destOrd="0" parTransId="{32374940-B1C2-4C0D-9E76-7DAD1B9A846F}" sibTransId="{80C84001-CECD-405A-919C-045F6C5F0BA5}"/>
    <dgm:cxn modelId="{C3081707-A54F-4018-986C-6AC3F5386D77}" srcId="{1875CD82-3A07-49BD-B69E-81A8973A83B2}" destId="{EFFD0CD3-F517-4464-82EB-AA5239224E72}" srcOrd="2" destOrd="0" parTransId="{8BB07788-A91E-433A-B300-D5625D6A0A56}" sibTransId="{BB3531DB-90B6-45DC-8AF8-798DD1D0D640}"/>
    <dgm:cxn modelId="{EA1CD50C-8B67-4EF4-9A1B-6D77A6D053EE}" srcId="{6D320FAB-4672-4880-B5E7-72ADE278BA57}" destId="{8C4BC941-7F0B-4AE1-9B0E-C8F5955E1867}" srcOrd="0" destOrd="0" parTransId="{E60917C5-831C-476B-95F6-A5A1649454AD}" sibTransId="{2D9EA95E-8892-4745-8133-B3A5E16B4A88}"/>
    <dgm:cxn modelId="{21E52C15-F852-4ADF-882C-F20D3E7F903D}" srcId="{07486303-1CD4-4A46-BB37-B8A21603008B}" destId="{AC9D9C7B-ECEE-480D-95C1-CFEFE91E5FC6}" srcOrd="2" destOrd="0" parTransId="{A9CBCCFF-9229-485E-8906-501BA64ACF43}" sibTransId="{A7C3D1F0-D9FD-472F-9D67-DCAE3255D60F}"/>
    <dgm:cxn modelId="{A8862216-6547-F84F-9A5A-CC42BDC768A7}" type="presOf" srcId="{AD20001D-5BC9-4557-B4B8-E97C91B53D4F}" destId="{83DFEF8A-AFAF-1849-B64C-0C83C7C8764E}" srcOrd="0" destOrd="2" presId="urn:microsoft.com/office/officeart/2016/7/layout/VerticalSolidActionList"/>
    <dgm:cxn modelId="{63964520-781C-4162-969E-EDE4D7D9E467}" srcId="{07486303-1CD4-4A46-BB37-B8A21603008B}" destId="{6D320FAB-4672-4880-B5E7-72ADE278BA57}" srcOrd="3" destOrd="0" parTransId="{56C0F904-5DDA-4263-A30F-0051E1866E44}" sibTransId="{A27C7AAF-9AEB-45C1-B5F7-6AB434F4FF5B}"/>
    <dgm:cxn modelId="{7A80A023-3E7E-4D09-AD31-51A97CE114EE}" srcId="{13983255-7D57-4B86-96B6-30E0BCC619A5}" destId="{6CF4E6EC-A85C-4721-B51B-10DF878BA316}" srcOrd="0" destOrd="0" parTransId="{8E7801CF-2159-464E-8777-66B2E3198BD7}" sibTransId="{D670F61C-C020-4E17-8523-98665FD56E69}"/>
    <dgm:cxn modelId="{10947227-8946-5D43-853B-E249A6E3D8FE}" type="presOf" srcId="{6D320FAB-4672-4880-B5E7-72ADE278BA57}" destId="{AA30F3CE-5C53-4241-80A3-A3EFC3D86EE7}" srcOrd="0" destOrd="0" presId="urn:microsoft.com/office/officeart/2016/7/layout/VerticalSolidActionList"/>
    <dgm:cxn modelId="{91519D30-2AEB-F146-9B4A-53BA11C188A1}" type="presOf" srcId="{AC9D9C7B-ECEE-480D-95C1-CFEFE91E5FC6}" destId="{9B98230D-EE5F-564D-A60B-015FC0660741}" srcOrd="0" destOrd="0" presId="urn:microsoft.com/office/officeart/2016/7/layout/VerticalSolidActionList"/>
    <dgm:cxn modelId="{A4EE7F3B-48AD-0143-BE64-66BDE88A8B91}" type="presOf" srcId="{7E2013CF-A735-4002-AB1D-56F0631E605D}" destId="{C0851330-8F5A-1846-B0D3-4E7D383B48AF}" srcOrd="0" destOrd="0" presId="urn:microsoft.com/office/officeart/2016/7/layout/VerticalSolidActionList"/>
    <dgm:cxn modelId="{FC62F640-2DAD-4AD3-A28D-DA892B3A6FF8}" srcId="{6D320FAB-4672-4880-B5E7-72ADE278BA57}" destId="{CDE37FCB-D666-4753-9BFD-E3111666175E}" srcOrd="1" destOrd="0" parTransId="{5EA65DAB-6C48-4AC3-B5C2-52FA1C19B621}" sibTransId="{274153D7-AA84-4569-8A37-AE81A6CB2312}"/>
    <dgm:cxn modelId="{53D59642-572F-A44F-8BCF-28EA4634A8A0}" type="presOf" srcId="{13983255-7D57-4B86-96B6-30E0BCC619A5}" destId="{E2726903-56EA-6D45-8122-87674B85A87C}" srcOrd="0" destOrd="0" presId="urn:microsoft.com/office/officeart/2016/7/layout/VerticalSolidActionList"/>
    <dgm:cxn modelId="{0FFD874A-B82F-7146-A463-51413BE47766}" type="presOf" srcId="{1875CD82-3A07-49BD-B69E-81A8973A83B2}" destId="{9EB139D8-ADF9-3A4F-8407-C243FD8D1928}" srcOrd="0" destOrd="0" presId="urn:microsoft.com/office/officeart/2016/7/layout/VerticalSolidActionList"/>
    <dgm:cxn modelId="{FA4C0258-F1EC-4A85-B421-2ACB7DD3019D}" srcId="{1875CD82-3A07-49BD-B69E-81A8973A83B2}" destId="{743B1AF7-4F74-4B0A-8C88-5D2BFD2A77E4}" srcOrd="1" destOrd="0" parTransId="{B51A18C3-4506-4458-BF00-4A8A760A8FAC}" sibTransId="{7D09F390-1FD0-4B14-A326-2F5FF495D072}"/>
    <dgm:cxn modelId="{151FAE62-FC11-0F44-A1D0-FAEDB4DCAD73}" type="presOf" srcId="{743B1AF7-4F74-4B0A-8C88-5D2BFD2A77E4}" destId="{C0851330-8F5A-1846-B0D3-4E7D383B48AF}" srcOrd="0" destOrd="1" presId="urn:microsoft.com/office/officeart/2016/7/layout/VerticalSolidActionList"/>
    <dgm:cxn modelId="{C3E48B66-C0D4-6942-9A36-AAEF93DDCDF9}" type="presOf" srcId="{CB4ECC4E-DFE2-470A-8000-22A4A7C865E6}" destId="{D4FC3895-6B5D-CE44-B46D-3984E65D00FB}" srcOrd="0" destOrd="0" presId="urn:microsoft.com/office/officeart/2016/7/layout/VerticalSolidActionList"/>
    <dgm:cxn modelId="{C5BAAF71-8171-4013-9944-A77AA9750A74}" srcId="{AC9D9C7B-ECEE-480D-95C1-CFEFE91E5FC6}" destId="{E7246654-6666-4F18-9F6C-4BFDDFDC13DA}" srcOrd="1" destOrd="0" parTransId="{6B7A9FA7-CD96-452D-97F2-666F79475E29}" sibTransId="{9FB0B4E1-C60D-45A7-9DAA-43D822390136}"/>
    <dgm:cxn modelId="{E4A24583-8CD6-A04C-BDD2-D071DDE7D324}" type="presOf" srcId="{6CF4E6EC-A85C-4721-B51B-10DF878BA316}" destId="{44519D6A-C76D-CF4B-BBD0-CCB8D9EAC550}" srcOrd="0" destOrd="0" presId="urn:microsoft.com/office/officeart/2016/7/layout/VerticalSolidActionList"/>
    <dgm:cxn modelId="{B209248A-506A-48F2-8378-B4FC4316A806}" srcId="{1875CD82-3A07-49BD-B69E-81A8973A83B2}" destId="{7E2013CF-A735-4002-AB1D-56F0631E605D}" srcOrd="0" destOrd="0" parTransId="{693F245F-4999-474A-AE7D-90F4B8E48DB9}" sibTransId="{E5058D8A-46FE-45F8-9EAB-1FB1823A1A60}"/>
    <dgm:cxn modelId="{39BB7F8C-F7D9-234B-A37D-4D4912C95AA9}" type="presOf" srcId="{07486303-1CD4-4A46-BB37-B8A21603008B}" destId="{AB303DE6-BB7B-9649-8FB8-360029AC9D47}" srcOrd="0" destOrd="0" presId="urn:microsoft.com/office/officeart/2016/7/layout/VerticalSolidActionList"/>
    <dgm:cxn modelId="{4954BA92-EA43-431E-B4F6-49DD383912EE}" srcId="{07486303-1CD4-4A46-BB37-B8A21603008B}" destId="{13983255-7D57-4B86-96B6-30E0BCC619A5}" srcOrd="0" destOrd="0" parTransId="{CDA06322-8C15-4FA5-A51B-8D6662E9E9DD}" sibTransId="{EBC36F78-BA86-4F00-B6C9-E1F77AC7E864}"/>
    <dgm:cxn modelId="{FA6CD5A1-3897-4C35-94D9-54903B5B6791}" srcId="{6D320FAB-4672-4880-B5E7-72ADE278BA57}" destId="{AD20001D-5BC9-4557-B4B8-E97C91B53D4F}" srcOrd="2" destOrd="0" parTransId="{39183EC1-CEFE-4589-B15F-C9764679D2F6}" sibTransId="{7609801E-91C3-4E5F-8535-9C6261BD3632}"/>
    <dgm:cxn modelId="{19E9CDA6-125F-4309-AA1C-8AA3F5E971D3}" srcId="{AC9D9C7B-ECEE-480D-95C1-CFEFE91E5FC6}" destId="{F15D31AA-92F7-47FB-85AD-FA2FEB563E73}" srcOrd="2" destOrd="0" parTransId="{77662E12-ED52-43F3-9BFC-09B3B920ADB4}" sibTransId="{8E16132A-E85E-4EEE-9CD2-D4BFA4B0DD53}"/>
    <dgm:cxn modelId="{C97C37B9-4E4F-9949-8E07-C300BD4A7767}" type="presOf" srcId="{E7246654-6666-4F18-9F6C-4BFDDFDC13DA}" destId="{D4FC3895-6B5D-CE44-B46D-3984E65D00FB}" srcOrd="0" destOrd="1" presId="urn:microsoft.com/office/officeart/2016/7/layout/VerticalSolidActionList"/>
    <dgm:cxn modelId="{1DFFA5C3-F824-3C4E-9733-C4B1462216A9}" type="presOf" srcId="{F15D31AA-92F7-47FB-85AD-FA2FEB563E73}" destId="{D4FC3895-6B5D-CE44-B46D-3984E65D00FB}" srcOrd="0" destOrd="2" presId="urn:microsoft.com/office/officeart/2016/7/layout/VerticalSolidActionList"/>
    <dgm:cxn modelId="{93E36EC8-B4B2-0D46-859F-C10C25FE2159}" type="presOf" srcId="{EFFD0CD3-F517-4464-82EB-AA5239224E72}" destId="{C0851330-8F5A-1846-B0D3-4E7D383B48AF}" srcOrd="0" destOrd="2" presId="urn:microsoft.com/office/officeart/2016/7/layout/VerticalSolidActionList"/>
    <dgm:cxn modelId="{443B27F6-E38E-45CC-8C4D-B02DEC68C403}" srcId="{AC9D9C7B-ECEE-480D-95C1-CFEFE91E5FC6}" destId="{CB4ECC4E-DFE2-470A-8000-22A4A7C865E6}" srcOrd="0" destOrd="0" parTransId="{C2AA4C33-2B36-4B93-BBDD-4C0D1F6A1762}" sibTransId="{3CC936DE-96ED-414A-B16D-1CBCBCE63865}"/>
    <dgm:cxn modelId="{2C2D16F7-8673-7F4F-B6A1-7297E63D1DF6}" type="presOf" srcId="{CDE37FCB-D666-4753-9BFD-E3111666175E}" destId="{83DFEF8A-AFAF-1849-B64C-0C83C7C8764E}" srcOrd="0" destOrd="1" presId="urn:microsoft.com/office/officeart/2016/7/layout/VerticalSolidActionList"/>
    <dgm:cxn modelId="{D9DD62FA-B64C-C340-8D9F-6DABDCDA904E}" type="presOf" srcId="{8C4BC941-7F0B-4AE1-9B0E-C8F5955E1867}" destId="{83DFEF8A-AFAF-1849-B64C-0C83C7C8764E}" srcOrd="0" destOrd="0" presId="urn:microsoft.com/office/officeart/2016/7/layout/VerticalSolidActionList"/>
    <dgm:cxn modelId="{EBF33EC5-9BFF-3F48-9F1D-8A14CA9EF30F}" type="presParOf" srcId="{AB303DE6-BB7B-9649-8FB8-360029AC9D47}" destId="{F16C754B-A80F-544C-A62D-85799A5D091B}" srcOrd="0" destOrd="0" presId="urn:microsoft.com/office/officeart/2016/7/layout/VerticalSolidActionList"/>
    <dgm:cxn modelId="{084553D7-F556-744C-BDB8-F8E207CD35C2}" type="presParOf" srcId="{F16C754B-A80F-544C-A62D-85799A5D091B}" destId="{E2726903-56EA-6D45-8122-87674B85A87C}" srcOrd="0" destOrd="0" presId="urn:microsoft.com/office/officeart/2016/7/layout/VerticalSolidActionList"/>
    <dgm:cxn modelId="{3D1519B1-5024-C24B-80E5-3351F25DE040}" type="presParOf" srcId="{F16C754B-A80F-544C-A62D-85799A5D091B}" destId="{44519D6A-C76D-CF4B-BBD0-CCB8D9EAC550}" srcOrd="1" destOrd="0" presId="urn:microsoft.com/office/officeart/2016/7/layout/VerticalSolidActionList"/>
    <dgm:cxn modelId="{15D78EB6-E6C8-214C-ABA3-7B4B905BACBD}" type="presParOf" srcId="{AB303DE6-BB7B-9649-8FB8-360029AC9D47}" destId="{A0D9F90C-BE6F-F04A-BBE3-0613DE5B76BE}" srcOrd="1" destOrd="0" presId="urn:microsoft.com/office/officeart/2016/7/layout/VerticalSolidActionList"/>
    <dgm:cxn modelId="{A24F79FF-3441-684C-A9CE-6D55091B0B2D}" type="presParOf" srcId="{AB303DE6-BB7B-9649-8FB8-360029AC9D47}" destId="{88696C6C-FD23-FF4D-BFEC-CD4D2A5AEAA5}" srcOrd="2" destOrd="0" presId="urn:microsoft.com/office/officeart/2016/7/layout/VerticalSolidActionList"/>
    <dgm:cxn modelId="{59BC5980-C74E-A241-857D-D0A5EDDD815F}" type="presParOf" srcId="{88696C6C-FD23-FF4D-BFEC-CD4D2A5AEAA5}" destId="{9EB139D8-ADF9-3A4F-8407-C243FD8D1928}" srcOrd="0" destOrd="0" presId="urn:microsoft.com/office/officeart/2016/7/layout/VerticalSolidActionList"/>
    <dgm:cxn modelId="{D843F453-787D-0D4A-9AC9-E0CD3D8E8F8E}" type="presParOf" srcId="{88696C6C-FD23-FF4D-BFEC-CD4D2A5AEAA5}" destId="{C0851330-8F5A-1846-B0D3-4E7D383B48AF}" srcOrd="1" destOrd="0" presId="urn:microsoft.com/office/officeart/2016/7/layout/VerticalSolidActionList"/>
    <dgm:cxn modelId="{FA525D87-63FD-5B4E-936E-84C55B662EB7}" type="presParOf" srcId="{AB303DE6-BB7B-9649-8FB8-360029AC9D47}" destId="{1E4784DE-7507-E04F-986A-28E9F080C6E8}" srcOrd="3" destOrd="0" presId="urn:microsoft.com/office/officeart/2016/7/layout/VerticalSolidActionList"/>
    <dgm:cxn modelId="{FE3CF179-92A5-144E-B700-21A2B232A342}" type="presParOf" srcId="{AB303DE6-BB7B-9649-8FB8-360029AC9D47}" destId="{CD6A1F75-4D6B-BF46-90FD-D1EB5DA4DCA4}" srcOrd="4" destOrd="0" presId="urn:microsoft.com/office/officeart/2016/7/layout/VerticalSolidActionList"/>
    <dgm:cxn modelId="{7AACA84F-5C78-9C44-B4B9-C56A39E6950F}" type="presParOf" srcId="{CD6A1F75-4D6B-BF46-90FD-D1EB5DA4DCA4}" destId="{9B98230D-EE5F-564D-A60B-015FC0660741}" srcOrd="0" destOrd="0" presId="urn:microsoft.com/office/officeart/2016/7/layout/VerticalSolidActionList"/>
    <dgm:cxn modelId="{D6AE1C97-0288-BE45-8A08-97017A80071D}" type="presParOf" srcId="{CD6A1F75-4D6B-BF46-90FD-D1EB5DA4DCA4}" destId="{D4FC3895-6B5D-CE44-B46D-3984E65D00FB}" srcOrd="1" destOrd="0" presId="urn:microsoft.com/office/officeart/2016/7/layout/VerticalSolidActionList"/>
    <dgm:cxn modelId="{914EEB74-3B68-3A4D-A545-795DBBE7C68A}" type="presParOf" srcId="{AB303DE6-BB7B-9649-8FB8-360029AC9D47}" destId="{4EFFA03C-7282-9D44-877F-B36830F76A49}" srcOrd="5" destOrd="0" presId="urn:microsoft.com/office/officeart/2016/7/layout/VerticalSolidActionList"/>
    <dgm:cxn modelId="{75A631F1-1C38-874C-80BF-B8B00DD539A0}" type="presParOf" srcId="{AB303DE6-BB7B-9649-8FB8-360029AC9D47}" destId="{2F0D4A69-2A26-C448-AE03-F911A254F1F2}" srcOrd="6" destOrd="0" presId="urn:microsoft.com/office/officeart/2016/7/layout/VerticalSolidActionList"/>
    <dgm:cxn modelId="{7E15D233-C74F-6D46-A624-F6600F766060}" type="presParOf" srcId="{2F0D4A69-2A26-C448-AE03-F911A254F1F2}" destId="{AA30F3CE-5C53-4241-80A3-A3EFC3D86EE7}" srcOrd="0" destOrd="0" presId="urn:microsoft.com/office/officeart/2016/7/layout/VerticalSolidActionList"/>
    <dgm:cxn modelId="{B2C09F42-A1B1-4747-A971-5F3E4AFA55C1}" type="presParOf" srcId="{2F0D4A69-2A26-C448-AE03-F911A254F1F2}" destId="{83DFEF8A-AFAF-1849-B64C-0C83C7C8764E}"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1D65C-7D5E-8048-A5A4-1D4C7F4F0F0B}">
      <dsp:nvSpPr>
        <dsp:cNvPr id="0" name=""/>
        <dsp:cNvSpPr/>
      </dsp:nvSpPr>
      <dsp:spPr>
        <a:xfrm>
          <a:off x="1115234" y="24590"/>
          <a:ext cx="4460378" cy="3898932"/>
        </a:xfrm>
        <a:prstGeom prst="rightArrow">
          <a:avLst>
            <a:gd name="adj1" fmla="val 70000"/>
            <a:gd name="adj2" fmla="val 5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19050" rIns="3810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DevSecOps on LinuxONE</a:t>
          </a:r>
        </a:p>
      </dsp:txBody>
      <dsp:txXfrm>
        <a:off x="2230328" y="609430"/>
        <a:ext cx="2174435" cy="2729252"/>
      </dsp:txXfrm>
    </dsp:sp>
    <dsp:sp modelId="{0C4CE4DB-06AA-604B-B351-56B0CC3CAE5C}">
      <dsp:nvSpPr>
        <dsp:cNvPr id="0" name=""/>
        <dsp:cNvSpPr/>
      </dsp:nvSpPr>
      <dsp:spPr>
        <a:xfrm>
          <a:off x="139" y="858961"/>
          <a:ext cx="2230189" cy="223018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1</a:t>
          </a:r>
        </a:p>
      </dsp:txBody>
      <dsp:txXfrm>
        <a:off x="326743" y="1185565"/>
        <a:ext cx="1576981" cy="1576981"/>
      </dsp:txXfrm>
    </dsp:sp>
    <dsp:sp modelId="{A4503A65-8B0B-364E-B88A-7E6535485535}">
      <dsp:nvSpPr>
        <dsp:cNvPr id="0" name=""/>
        <dsp:cNvSpPr/>
      </dsp:nvSpPr>
      <dsp:spPr>
        <a:xfrm>
          <a:off x="6969481" y="24590"/>
          <a:ext cx="4460378" cy="3898932"/>
        </a:xfrm>
        <a:prstGeom prst="rightArrow">
          <a:avLst>
            <a:gd name="adj1" fmla="val 70000"/>
            <a:gd name="adj2" fmla="val 5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19050" rIns="3810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DevSecOps in Practice: PetClinic</a:t>
          </a:r>
        </a:p>
      </dsp:txBody>
      <dsp:txXfrm>
        <a:off x="8084576" y="609430"/>
        <a:ext cx="2174435" cy="2729252"/>
      </dsp:txXfrm>
    </dsp:sp>
    <dsp:sp modelId="{DD109762-5F3C-E149-AE9B-ACCB286F421C}">
      <dsp:nvSpPr>
        <dsp:cNvPr id="0" name=""/>
        <dsp:cNvSpPr/>
      </dsp:nvSpPr>
      <dsp:spPr>
        <a:xfrm>
          <a:off x="5854386" y="858961"/>
          <a:ext cx="2230189" cy="223018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2</a:t>
          </a:r>
        </a:p>
      </dsp:txBody>
      <dsp:txXfrm>
        <a:off x="6180990" y="1185565"/>
        <a:ext cx="1576981" cy="15769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07338A-BE55-4579-9AE0-4710D4784E5A}">
      <dsp:nvSpPr>
        <dsp:cNvPr id="0" name=""/>
        <dsp:cNvSpPr/>
      </dsp:nvSpPr>
      <dsp:spPr>
        <a:xfrm>
          <a:off x="1061437" y="533798"/>
          <a:ext cx="1141382" cy="1141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5D4EC8-E36E-434A-8446-0A596F84CC61}">
      <dsp:nvSpPr>
        <dsp:cNvPr id="0" name=""/>
        <dsp:cNvSpPr/>
      </dsp:nvSpPr>
      <dsp:spPr>
        <a:xfrm>
          <a:off x="1582" y="1809565"/>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b="1"/>
          </a:pPr>
          <a:r>
            <a:rPr lang="en-US" sz="3200" kern="1200" dirty="0"/>
            <a:t>Development</a:t>
          </a:r>
        </a:p>
      </dsp:txBody>
      <dsp:txXfrm>
        <a:off x="1582" y="1809565"/>
        <a:ext cx="3261093" cy="489164"/>
      </dsp:txXfrm>
    </dsp:sp>
    <dsp:sp modelId="{1F932781-BC35-41C9-A399-9C8C355D89A3}">
      <dsp:nvSpPr>
        <dsp:cNvPr id="0" name=""/>
        <dsp:cNvSpPr/>
      </dsp:nvSpPr>
      <dsp:spPr>
        <a:xfrm>
          <a:off x="1582" y="2361233"/>
          <a:ext cx="3261093" cy="1297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Meet Project Roadmap Timelines</a:t>
          </a:r>
        </a:p>
        <a:p>
          <a:pPr marL="0" lvl="0" indent="0" algn="ctr" defTabSz="755650">
            <a:lnSpc>
              <a:spcPct val="100000"/>
            </a:lnSpc>
            <a:spcBef>
              <a:spcPct val="0"/>
            </a:spcBef>
            <a:spcAft>
              <a:spcPct val="35000"/>
            </a:spcAft>
            <a:buNone/>
          </a:pPr>
          <a:r>
            <a:rPr lang="en-US" sz="1700" kern="1200" dirty="0"/>
            <a:t>Meet User Requirements</a:t>
          </a:r>
        </a:p>
        <a:p>
          <a:pPr marL="0" lvl="0" indent="0" algn="ctr" defTabSz="755650">
            <a:lnSpc>
              <a:spcPct val="100000"/>
            </a:lnSpc>
            <a:spcBef>
              <a:spcPct val="0"/>
            </a:spcBef>
            <a:spcAft>
              <a:spcPct val="35000"/>
            </a:spcAft>
            <a:buNone/>
          </a:pPr>
          <a:r>
            <a:rPr lang="en-US" sz="1700" kern="1200" dirty="0"/>
            <a:t>Quality Code</a:t>
          </a:r>
        </a:p>
      </dsp:txBody>
      <dsp:txXfrm>
        <a:off x="1582" y="2361233"/>
        <a:ext cx="3261093" cy="1297772"/>
      </dsp:txXfrm>
    </dsp:sp>
    <dsp:sp modelId="{9CC8F897-D41A-48CB-A555-6C21B087833D}">
      <dsp:nvSpPr>
        <dsp:cNvPr id="0" name=""/>
        <dsp:cNvSpPr/>
      </dsp:nvSpPr>
      <dsp:spPr>
        <a:xfrm>
          <a:off x="4893223" y="533798"/>
          <a:ext cx="1141382" cy="1141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193BA5-FADD-47DB-81A0-C25B58969648}">
      <dsp:nvSpPr>
        <dsp:cNvPr id="0" name=""/>
        <dsp:cNvSpPr/>
      </dsp:nvSpPr>
      <dsp:spPr>
        <a:xfrm>
          <a:off x="3833367" y="1809565"/>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b="1"/>
          </a:pPr>
          <a:r>
            <a:rPr lang="en-US" sz="3200" kern="1200" dirty="0"/>
            <a:t>Operations</a:t>
          </a:r>
        </a:p>
      </dsp:txBody>
      <dsp:txXfrm>
        <a:off x="3833367" y="1809565"/>
        <a:ext cx="3261093" cy="489164"/>
      </dsp:txXfrm>
    </dsp:sp>
    <dsp:sp modelId="{C62BBC67-6D80-47AC-975D-4F42972AF97A}">
      <dsp:nvSpPr>
        <dsp:cNvPr id="0" name=""/>
        <dsp:cNvSpPr/>
      </dsp:nvSpPr>
      <dsp:spPr>
        <a:xfrm>
          <a:off x="3833367" y="2361233"/>
          <a:ext cx="3261093" cy="1297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Stability of IT deployments</a:t>
          </a:r>
        </a:p>
        <a:p>
          <a:pPr marL="0" lvl="0" indent="0" algn="ctr" defTabSz="755650">
            <a:lnSpc>
              <a:spcPct val="100000"/>
            </a:lnSpc>
            <a:spcBef>
              <a:spcPct val="0"/>
            </a:spcBef>
            <a:spcAft>
              <a:spcPct val="35000"/>
            </a:spcAft>
            <a:buNone/>
          </a:pPr>
          <a:r>
            <a:rPr lang="en-US" sz="1700" kern="1200" dirty="0"/>
            <a:t>Deliver Software Quickly</a:t>
          </a:r>
        </a:p>
        <a:p>
          <a:pPr marL="0" lvl="0" indent="0" algn="ctr" defTabSz="755650">
            <a:lnSpc>
              <a:spcPct val="100000"/>
            </a:lnSpc>
            <a:spcBef>
              <a:spcPct val="0"/>
            </a:spcBef>
            <a:spcAft>
              <a:spcPct val="35000"/>
            </a:spcAft>
            <a:buNone/>
          </a:pPr>
          <a:r>
            <a:rPr lang="en-US" sz="1700" kern="1200" dirty="0"/>
            <a:t>Limit code problems in production (risk management)</a:t>
          </a:r>
        </a:p>
      </dsp:txBody>
      <dsp:txXfrm>
        <a:off x="3833367" y="2361233"/>
        <a:ext cx="3261093" cy="1297772"/>
      </dsp:txXfrm>
    </dsp:sp>
    <dsp:sp modelId="{ACE4EE2A-CBC7-4DFF-940D-D8B5061E2C16}">
      <dsp:nvSpPr>
        <dsp:cNvPr id="0" name=""/>
        <dsp:cNvSpPr/>
      </dsp:nvSpPr>
      <dsp:spPr>
        <a:xfrm>
          <a:off x="8725008" y="533798"/>
          <a:ext cx="1141382" cy="11413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C1A636-B46E-41EE-BA6A-72EA026BEFD6}">
      <dsp:nvSpPr>
        <dsp:cNvPr id="0" name=""/>
        <dsp:cNvSpPr/>
      </dsp:nvSpPr>
      <dsp:spPr>
        <a:xfrm>
          <a:off x="7665152" y="1809565"/>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b="1"/>
          </a:pPr>
          <a:r>
            <a:rPr lang="en-US" sz="3200" kern="1200" dirty="0"/>
            <a:t>Security</a:t>
          </a:r>
        </a:p>
      </dsp:txBody>
      <dsp:txXfrm>
        <a:off x="7665152" y="1809565"/>
        <a:ext cx="3261093" cy="489164"/>
      </dsp:txXfrm>
    </dsp:sp>
    <dsp:sp modelId="{D8D2F47D-8C83-4EDE-8820-6CE0CFC83783}">
      <dsp:nvSpPr>
        <dsp:cNvPr id="0" name=""/>
        <dsp:cNvSpPr/>
      </dsp:nvSpPr>
      <dsp:spPr>
        <a:xfrm>
          <a:off x="7665152" y="2361233"/>
          <a:ext cx="3261093" cy="1297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Secure Code</a:t>
          </a:r>
        </a:p>
        <a:p>
          <a:pPr marL="0" lvl="0" indent="0" algn="ctr" defTabSz="755650">
            <a:lnSpc>
              <a:spcPct val="100000"/>
            </a:lnSpc>
            <a:spcBef>
              <a:spcPct val="0"/>
            </a:spcBef>
            <a:spcAft>
              <a:spcPct val="35000"/>
            </a:spcAft>
            <a:buNone/>
          </a:pPr>
          <a:r>
            <a:rPr lang="en-US" sz="1700" kern="1200" dirty="0"/>
            <a:t>Prevent Vulnerabilities</a:t>
          </a:r>
        </a:p>
        <a:p>
          <a:pPr marL="0" lvl="0" indent="0" algn="ctr" defTabSz="755650">
            <a:lnSpc>
              <a:spcPct val="100000"/>
            </a:lnSpc>
            <a:spcBef>
              <a:spcPct val="0"/>
            </a:spcBef>
            <a:spcAft>
              <a:spcPct val="35000"/>
            </a:spcAft>
            <a:buNone/>
          </a:pPr>
          <a:r>
            <a:rPr lang="en-US" sz="1700" kern="1200" dirty="0"/>
            <a:t>Protect Data</a:t>
          </a:r>
        </a:p>
        <a:p>
          <a:pPr marL="0" lvl="0" indent="0" algn="ctr" defTabSz="755650">
            <a:lnSpc>
              <a:spcPct val="100000"/>
            </a:lnSpc>
            <a:spcBef>
              <a:spcPct val="0"/>
            </a:spcBef>
            <a:spcAft>
              <a:spcPct val="35000"/>
            </a:spcAft>
            <a:buNone/>
          </a:pPr>
          <a:r>
            <a:rPr lang="en-US" sz="1700" kern="1200" dirty="0"/>
            <a:t>Limit areas of exposure</a:t>
          </a:r>
        </a:p>
      </dsp:txBody>
      <dsp:txXfrm>
        <a:off x="7665152" y="2361233"/>
        <a:ext cx="3261093" cy="12977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0D4EBE-489F-47EC-9953-C8B816268B9E}">
      <dsp:nvSpPr>
        <dsp:cNvPr id="0" name=""/>
        <dsp:cNvSpPr/>
      </dsp:nvSpPr>
      <dsp:spPr>
        <a:xfrm>
          <a:off x="188082" y="449390"/>
          <a:ext cx="805026" cy="99958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8000" r="-8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5B2D5B-0EC8-4591-BB21-9A4C5CC34B98}">
      <dsp:nvSpPr>
        <dsp:cNvPr id="0" name=""/>
        <dsp:cNvSpPr/>
      </dsp:nvSpPr>
      <dsp:spPr>
        <a:xfrm>
          <a:off x="7001" y="1386973"/>
          <a:ext cx="1167187" cy="4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solidFill>
                <a:schemeClr val="bg1"/>
              </a:solidFill>
            </a:rPr>
            <a:t>Code</a:t>
          </a:r>
        </a:p>
      </dsp:txBody>
      <dsp:txXfrm>
        <a:off x="7001" y="1386973"/>
        <a:ext cx="1167187" cy="466875"/>
      </dsp:txXfrm>
    </dsp:sp>
    <dsp:sp modelId="{8D8A4F29-9E74-459F-B5FE-545F43FCE278}">
      <dsp:nvSpPr>
        <dsp:cNvPr id="0" name=""/>
        <dsp:cNvSpPr/>
      </dsp:nvSpPr>
      <dsp:spPr>
        <a:xfrm>
          <a:off x="1699423" y="567978"/>
          <a:ext cx="525234" cy="525234"/>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000" b="-2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9096E2-D078-4DEC-AC0A-8256C6AA95D1}">
      <dsp:nvSpPr>
        <dsp:cNvPr id="0" name=""/>
        <dsp:cNvSpPr/>
      </dsp:nvSpPr>
      <dsp:spPr>
        <a:xfrm>
          <a:off x="1378446" y="1268385"/>
          <a:ext cx="1167187" cy="4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solidFill>
                <a:schemeClr val="bg1"/>
              </a:solidFill>
            </a:rPr>
            <a:t>Build</a:t>
          </a:r>
        </a:p>
      </dsp:txBody>
      <dsp:txXfrm>
        <a:off x="1378446" y="1268385"/>
        <a:ext cx="1167187" cy="466875"/>
      </dsp:txXfrm>
    </dsp:sp>
    <dsp:sp modelId="{C33722DE-B317-4525-B39A-1FFBB2A2D0D5}">
      <dsp:nvSpPr>
        <dsp:cNvPr id="0" name=""/>
        <dsp:cNvSpPr/>
      </dsp:nvSpPr>
      <dsp:spPr>
        <a:xfrm>
          <a:off x="2999704" y="531938"/>
          <a:ext cx="667562" cy="669395"/>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3000" b="-3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C4FC76-C48A-466C-B90E-661FF676A56D}">
      <dsp:nvSpPr>
        <dsp:cNvPr id="0" name=""/>
        <dsp:cNvSpPr/>
      </dsp:nvSpPr>
      <dsp:spPr>
        <a:xfrm>
          <a:off x="2749892" y="1304425"/>
          <a:ext cx="1167187" cy="4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solidFill>
                <a:schemeClr val="bg1"/>
              </a:solidFill>
            </a:rPr>
            <a:t>Provision + Deploy</a:t>
          </a:r>
        </a:p>
      </dsp:txBody>
      <dsp:txXfrm>
        <a:off x="2749892" y="1304425"/>
        <a:ext cx="1167187" cy="466875"/>
      </dsp:txXfrm>
    </dsp:sp>
    <dsp:sp modelId="{9CB67A53-BB96-4006-B6C8-3E0C2FBF351C}">
      <dsp:nvSpPr>
        <dsp:cNvPr id="0" name=""/>
        <dsp:cNvSpPr/>
      </dsp:nvSpPr>
      <dsp:spPr>
        <a:xfrm>
          <a:off x="4319737" y="708744"/>
          <a:ext cx="705069" cy="621089"/>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0000" b="-10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6D0DB1-248F-4F88-845C-961849B70A77}">
      <dsp:nvSpPr>
        <dsp:cNvPr id="0" name=""/>
        <dsp:cNvSpPr/>
      </dsp:nvSpPr>
      <dsp:spPr>
        <a:xfrm>
          <a:off x="4105008" y="1357664"/>
          <a:ext cx="1167187" cy="4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solidFill>
                <a:schemeClr val="bg1"/>
              </a:solidFill>
            </a:rPr>
            <a:t>Test</a:t>
          </a:r>
        </a:p>
      </dsp:txBody>
      <dsp:txXfrm>
        <a:off x="4105008" y="1357664"/>
        <a:ext cx="1167187" cy="466875"/>
      </dsp:txXfrm>
    </dsp:sp>
    <dsp:sp modelId="{E818423F-DD12-43C4-ACF2-EC349BA8F6D6}">
      <dsp:nvSpPr>
        <dsp:cNvPr id="0" name=""/>
        <dsp:cNvSpPr/>
      </dsp:nvSpPr>
      <dsp:spPr>
        <a:xfrm>
          <a:off x="5696755" y="491287"/>
          <a:ext cx="759242" cy="831997"/>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2000" r="-2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ECD7B2-5CC0-451B-AE64-B88F82105FBF}">
      <dsp:nvSpPr>
        <dsp:cNvPr id="0" name=""/>
        <dsp:cNvSpPr/>
      </dsp:nvSpPr>
      <dsp:spPr>
        <a:xfrm>
          <a:off x="5492782" y="1345076"/>
          <a:ext cx="1167187" cy="4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solidFill>
                <a:schemeClr val="bg1"/>
              </a:solidFill>
            </a:rPr>
            <a:t>Analyze</a:t>
          </a:r>
        </a:p>
      </dsp:txBody>
      <dsp:txXfrm>
        <a:off x="5492782" y="1345076"/>
        <a:ext cx="1167187" cy="466875"/>
      </dsp:txXfrm>
    </dsp:sp>
    <dsp:sp modelId="{186B8999-EB56-416B-8C52-1C62E6AE98F5}">
      <dsp:nvSpPr>
        <dsp:cNvPr id="0" name=""/>
        <dsp:cNvSpPr/>
      </dsp:nvSpPr>
      <dsp:spPr>
        <a:xfrm>
          <a:off x="6994557" y="515514"/>
          <a:ext cx="906528" cy="735091"/>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AE66C3-EEC3-4154-BD0F-64610743ECB5}">
      <dsp:nvSpPr>
        <dsp:cNvPr id="0" name=""/>
        <dsp:cNvSpPr/>
      </dsp:nvSpPr>
      <dsp:spPr>
        <a:xfrm>
          <a:off x="6864228" y="1320849"/>
          <a:ext cx="1167187" cy="4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solidFill>
                <a:schemeClr val="bg1"/>
              </a:solidFill>
            </a:rPr>
            <a:t>Plan</a:t>
          </a:r>
        </a:p>
      </dsp:txBody>
      <dsp:txXfrm>
        <a:off x="6864228" y="1320849"/>
        <a:ext cx="1167187" cy="466875"/>
      </dsp:txXfrm>
    </dsp:sp>
    <dsp:sp modelId="{DC06640B-6C25-4C6A-B690-9895C667296C}">
      <dsp:nvSpPr>
        <dsp:cNvPr id="0" name=""/>
        <dsp:cNvSpPr/>
      </dsp:nvSpPr>
      <dsp:spPr>
        <a:xfrm>
          <a:off x="8556650" y="567978"/>
          <a:ext cx="525234" cy="525234"/>
        </a:xfrm>
        <a:prstGeom prst="rect">
          <a:avLst/>
        </a:prstGeom>
        <a:blipFill>
          <a:blip xmlns:r="http://schemas.openxmlformats.org/officeDocument/2006/relationships" r:embed="rId8">
            <a:extLst>
              <a:ext uri="{28A0092B-C50C-407E-A947-70E740481C1C}">
                <a14:useLocalDpi xmlns:a14="http://schemas.microsoft.com/office/drawing/2010/main" val="0"/>
              </a:ext>
            </a:extLst>
          </a:blip>
          <a:srcRect/>
          <a:stretch>
            <a:fillRect t="-2000" b="-2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131624-E0AE-4AAC-A421-80C2E8B6C2B2}">
      <dsp:nvSpPr>
        <dsp:cNvPr id="0" name=""/>
        <dsp:cNvSpPr/>
      </dsp:nvSpPr>
      <dsp:spPr>
        <a:xfrm>
          <a:off x="8235673" y="1268385"/>
          <a:ext cx="1167187" cy="4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solidFill>
                <a:schemeClr val="bg1"/>
              </a:solidFill>
            </a:rPr>
            <a:t>Monitor</a:t>
          </a:r>
        </a:p>
      </dsp:txBody>
      <dsp:txXfrm>
        <a:off x="8235673" y="1268385"/>
        <a:ext cx="1167187" cy="466875"/>
      </dsp:txXfrm>
    </dsp:sp>
    <dsp:sp modelId="{9C29A808-9D76-458A-B87F-BC3CDC6A728B}">
      <dsp:nvSpPr>
        <dsp:cNvPr id="0" name=""/>
        <dsp:cNvSpPr/>
      </dsp:nvSpPr>
      <dsp:spPr>
        <a:xfrm>
          <a:off x="9928095" y="567978"/>
          <a:ext cx="525234" cy="525234"/>
        </a:xfrm>
        <a:prstGeom prst="rect">
          <a:avLst/>
        </a:prstGeom>
        <a:blipFill>
          <a:blip xmlns:r="http://schemas.openxmlformats.org/officeDocument/2006/relationships" r:embed="rId9">
            <a:extLst>
              <a:ext uri="{28A0092B-C50C-407E-A947-70E740481C1C}">
                <a14:useLocalDpi xmlns:a14="http://schemas.microsoft.com/office/drawing/2010/main" val="0"/>
              </a:ext>
            </a:extLst>
          </a:blip>
          <a:srcRect/>
          <a:stretch>
            <a:fillRect t="-3000" b="-3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44F110-649E-4D09-BE53-225DF46B779C}">
      <dsp:nvSpPr>
        <dsp:cNvPr id="0" name=""/>
        <dsp:cNvSpPr/>
      </dsp:nvSpPr>
      <dsp:spPr>
        <a:xfrm>
          <a:off x="9607118" y="1268385"/>
          <a:ext cx="1167187" cy="4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solidFill>
                <a:schemeClr val="bg1"/>
              </a:solidFill>
            </a:rPr>
            <a:t>Release</a:t>
          </a:r>
        </a:p>
      </dsp:txBody>
      <dsp:txXfrm>
        <a:off x="9607118" y="1268385"/>
        <a:ext cx="1167187" cy="4668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CDED2-7CBC-924C-A491-3A7A9A008C35}">
      <dsp:nvSpPr>
        <dsp:cNvPr id="0" name=""/>
        <dsp:cNvSpPr/>
      </dsp:nvSpPr>
      <dsp:spPr>
        <a:xfrm>
          <a:off x="0" y="19010"/>
          <a:ext cx="10058399" cy="12916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Java JVM </a:t>
          </a:r>
          <a:r>
            <a:rPr lang="en-US" sz="2400" kern="1200" dirty="0" err="1"/>
            <a:t>hw</a:t>
          </a:r>
          <a:r>
            <a:rPr lang="en-US" sz="2400" kern="1200" dirty="0"/>
            <a:t> + </a:t>
          </a:r>
          <a:r>
            <a:rPr lang="en-US" sz="2400" kern="1200" dirty="0" err="1"/>
            <a:t>os</a:t>
          </a:r>
          <a:r>
            <a:rPr lang="en-US" sz="2400" kern="1200" dirty="0"/>
            <a:t> detection =&gt; </a:t>
          </a:r>
          <a:r>
            <a:rPr lang="en-US" sz="2400" b="1" kern="1200" dirty="0"/>
            <a:t>optimize existing java code for </a:t>
          </a:r>
          <a:r>
            <a:rPr lang="en-US" sz="2400" kern="1200" dirty="0"/>
            <a:t>newest IBM </a:t>
          </a:r>
          <a:r>
            <a:rPr lang="en-US" sz="2400" kern="1200" dirty="0" err="1"/>
            <a:t>zSystems</a:t>
          </a:r>
          <a:r>
            <a:rPr lang="en-US" sz="2400" kern="1200" dirty="0"/>
            <a:t> / LinuxONE </a:t>
          </a:r>
          <a:r>
            <a:rPr lang="en-US" sz="2400" kern="1200" dirty="0" err="1"/>
            <a:t>hw</a:t>
          </a:r>
          <a:r>
            <a:rPr lang="en-US" sz="2400" kern="1200" dirty="0"/>
            <a:t> </a:t>
          </a:r>
          <a:r>
            <a:rPr lang="en-US" sz="2400" b="1" kern="1200" dirty="0"/>
            <a:t>without application code changes </a:t>
          </a:r>
          <a:r>
            <a:rPr lang="en-US" sz="2400" kern="1200" dirty="0"/>
            <a:t>(just need to upgrade JVM and underlying stack)</a:t>
          </a:r>
        </a:p>
      </dsp:txBody>
      <dsp:txXfrm>
        <a:off x="63055" y="82065"/>
        <a:ext cx="9932289" cy="1165569"/>
      </dsp:txXfrm>
    </dsp:sp>
    <dsp:sp modelId="{A0D5D14A-F0C1-0D4E-A7CC-590B40A9C7AC}">
      <dsp:nvSpPr>
        <dsp:cNvPr id="0" name=""/>
        <dsp:cNvSpPr/>
      </dsp:nvSpPr>
      <dsp:spPr>
        <a:xfrm>
          <a:off x="0" y="1379810"/>
          <a:ext cx="10058399" cy="1291679"/>
        </a:xfrm>
        <a:prstGeom prst="roundRect">
          <a:avLst/>
        </a:prstGeom>
        <a:solidFill>
          <a:schemeClr val="accent5">
            <a:hueOff val="-10661560"/>
            <a:satOff val="6060"/>
            <a:lumOff val="-500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Optimizations for </a:t>
          </a:r>
          <a:r>
            <a:rPr lang="en-US" sz="2400" b="1" kern="1200"/>
            <a:t>s390x include SIMD, pause-less garbage collection, and on-chip compression </a:t>
          </a:r>
          <a:endParaRPr lang="en-US" sz="2400" kern="1200"/>
        </a:p>
      </dsp:txBody>
      <dsp:txXfrm>
        <a:off x="63055" y="1442865"/>
        <a:ext cx="9932289" cy="1165569"/>
      </dsp:txXfrm>
    </dsp:sp>
    <dsp:sp modelId="{F8A0BEF9-49A2-2342-8180-FB16009DC1B5}">
      <dsp:nvSpPr>
        <dsp:cNvPr id="0" name=""/>
        <dsp:cNvSpPr/>
      </dsp:nvSpPr>
      <dsp:spPr>
        <a:xfrm>
          <a:off x="0" y="2740610"/>
          <a:ext cx="10058399" cy="1291679"/>
        </a:xfrm>
        <a:prstGeom prst="roundRect">
          <a:avLst/>
        </a:prstGeom>
        <a:solidFill>
          <a:schemeClr val="accent5">
            <a:hueOff val="-21323121"/>
            <a:satOff val="12119"/>
            <a:lumOff val="-1000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OpenJ9 is a container-aware JVM </a:t>
          </a:r>
          <a:r>
            <a:rPr lang="en-US" sz="2400" kern="1200"/>
            <a:t>supported by AdoptOpenJDK and IBM SDK Java Tech Edition, Version 8 and 11 </a:t>
          </a:r>
          <a:r>
            <a:rPr lang="en-US" sz="2400" b="1" kern="1200"/>
            <a:t>=&gt; faster, smaller, more efficient java microservices</a:t>
          </a:r>
          <a:endParaRPr lang="en-US" sz="2400" kern="1200"/>
        </a:p>
      </dsp:txBody>
      <dsp:txXfrm>
        <a:off x="63055" y="2803665"/>
        <a:ext cx="9932289" cy="11655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519D6A-C76D-CF4B-BBD0-CCB8D9EAC550}">
      <dsp:nvSpPr>
        <dsp:cNvPr id="0" name=""/>
        <dsp:cNvSpPr/>
      </dsp:nvSpPr>
      <dsp:spPr>
        <a:xfrm>
          <a:off x="2103120" y="2008"/>
          <a:ext cx="8412480" cy="104031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225" tIns="264241" rIns="163225" bIns="264241" numCol="1" spcCol="1270" anchor="ctr" anchorCtr="0">
          <a:noAutofit/>
        </a:bodyPr>
        <a:lstStyle/>
        <a:p>
          <a:pPr marL="0" lvl="0" indent="0" algn="l" defTabSz="488950">
            <a:lnSpc>
              <a:spcPct val="100000"/>
            </a:lnSpc>
            <a:spcBef>
              <a:spcPct val="0"/>
            </a:spcBef>
            <a:spcAft>
              <a:spcPct val="35000"/>
            </a:spcAft>
            <a:buNone/>
          </a:pPr>
          <a:r>
            <a:rPr lang="en-US" sz="1100" b="1" u="sng" kern="1200">
              <a:hlinkClick xmlns:r="http://schemas.openxmlformats.org/officeDocument/2006/relationships" r:id="rId1"/>
            </a:rPr>
            <a:t>https://www.ibm.com/community/z/linuxone-cc/faststart/</a:t>
          </a:r>
          <a:endParaRPr lang="en-US" sz="1100" kern="1200"/>
        </a:p>
      </dsp:txBody>
      <dsp:txXfrm>
        <a:off x="2103120" y="2008"/>
        <a:ext cx="8412480" cy="1040317"/>
      </dsp:txXfrm>
    </dsp:sp>
    <dsp:sp modelId="{E2726903-56EA-6D45-8122-87674B85A87C}">
      <dsp:nvSpPr>
        <dsp:cNvPr id="0" name=""/>
        <dsp:cNvSpPr/>
      </dsp:nvSpPr>
      <dsp:spPr>
        <a:xfrm>
          <a:off x="0" y="2008"/>
          <a:ext cx="2103120" cy="1040317"/>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02760" rIns="111290" bIns="102760" numCol="1" spcCol="1270" anchor="ctr" anchorCtr="0">
          <a:noAutofit/>
        </a:bodyPr>
        <a:lstStyle/>
        <a:p>
          <a:pPr marL="0" lvl="0" indent="0" algn="ctr" defTabSz="622300">
            <a:lnSpc>
              <a:spcPct val="90000"/>
            </a:lnSpc>
            <a:spcBef>
              <a:spcPct val="0"/>
            </a:spcBef>
            <a:spcAft>
              <a:spcPct val="35000"/>
            </a:spcAft>
            <a:buNone/>
          </a:pPr>
          <a:r>
            <a:rPr lang="en-US" sz="1400" b="1" u="sng" kern="1200"/>
            <a:t>Code Pattern:</a:t>
          </a:r>
          <a:endParaRPr lang="en-US" sz="1400" kern="1200"/>
        </a:p>
      </dsp:txBody>
      <dsp:txXfrm>
        <a:off x="0" y="2008"/>
        <a:ext cx="2103120" cy="1040317"/>
      </dsp:txXfrm>
    </dsp:sp>
    <dsp:sp modelId="{C0851330-8F5A-1846-B0D3-4E7D383B48AF}">
      <dsp:nvSpPr>
        <dsp:cNvPr id="0" name=""/>
        <dsp:cNvSpPr/>
      </dsp:nvSpPr>
      <dsp:spPr>
        <a:xfrm>
          <a:off x="2103120" y="1104744"/>
          <a:ext cx="8412480" cy="1040317"/>
        </a:xfrm>
        <a:prstGeom prst="rect">
          <a:avLst/>
        </a:prstGeom>
        <a:solidFill>
          <a:schemeClr val="accent5">
            <a:tint val="40000"/>
            <a:alpha val="90000"/>
            <a:hueOff val="-7112271"/>
            <a:satOff val="1537"/>
            <a:lumOff val="-625"/>
            <a:alphaOff val="0"/>
          </a:schemeClr>
        </a:solidFill>
        <a:ln w="12700" cap="flat" cmpd="sng" algn="ctr">
          <a:solidFill>
            <a:schemeClr val="accent5">
              <a:tint val="40000"/>
              <a:alpha val="90000"/>
              <a:hueOff val="-7112271"/>
              <a:satOff val="1537"/>
              <a:lumOff val="-6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225" tIns="264241" rIns="163225" bIns="264241" numCol="1" spcCol="1270" anchor="ctr" anchorCtr="0">
          <a:noAutofit/>
        </a:bodyPr>
        <a:lstStyle/>
        <a:p>
          <a:pPr marL="0" lvl="0" indent="0" algn="l" defTabSz="488950">
            <a:lnSpc>
              <a:spcPct val="100000"/>
            </a:lnSpc>
            <a:spcBef>
              <a:spcPct val="0"/>
            </a:spcBef>
            <a:spcAft>
              <a:spcPct val="35000"/>
            </a:spcAft>
            <a:buNone/>
          </a:pPr>
          <a:r>
            <a:rPr lang="en-US" sz="1100" kern="1200">
              <a:hlinkClick xmlns:r="http://schemas.openxmlformats.org/officeDocument/2006/relationships" r:id="rId2"/>
            </a:rPr>
            <a:t>https://github.com/ibm-wsc/spring-petclinic</a:t>
          </a:r>
          <a:endParaRPr lang="en-US" sz="1100" kern="1200"/>
        </a:p>
        <a:p>
          <a:pPr marL="0" lvl="0" indent="0" algn="l" defTabSz="488950">
            <a:lnSpc>
              <a:spcPct val="100000"/>
            </a:lnSpc>
            <a:spcBef>
              <a:spcPct val="0"/>
            </a:spcBef>
            <a:spcAft>
              <a:spcPct val="35000"/>
            </a:spcAft>
            <a:buNone/>
          </a:pPr>
          <a:r>
            <a:rPr lang="en-US" sz="1100" kern="1200">
              <a:hlinkClick xmlns:r="http://schemas.openxmlformats.org/officeDocument/2006/relationships" r:id="rId3"/>
            </a:rPr>
            <a:t>https://github.com/tektoncd/cli</a:t>
          </a:r>
          <a:endParaRPr lang="en-US" sz="1100" kern="1200"/>
        </a:p>
        <a:p>
          <a:pPr marL="0" lvl="0" indent="0" algn="l" defTabSz="488950">
            <a:lnSpc>
              <a:spcPct val="100000"/>
            </a:lnSpc>
            <a:spcBef>
              <a:spcPct val="0"/>
            </a:spcBef>
            <a:spcAft>
              <a:spcPct val="35000"/>
            </a:spcAft>
            <a:buNone/>
          </a:pPr>
          <a:r>
            <a:rPr lang="en-US" sz="1100" kern="1200" dirty="0">
              <a:hlinkClick xmlns:r="http://schemas.openxmlformats.org/officeDocument/2006/relationships" r:id="rId4"/>
            </a:rPr>
            <a:t>https://linuxone.cloud.marist.edu/#/register?flag=OCP</a:t>
          </a:r>
          <a:endParaRPr lang="en-US" sz="1100" kern="1200" dirty="0"/>
        </a:p>
      </dsp:txBody>
      <dsp:txXfrm>
        <a:off x="2103120" y="1104744"/>
        <a:ext cx="8412480" cy="1040317"/>
      </dsp:txXfrm>
    </dsp:sp>
    <dsp:sp modelId="{9EB139D8-ADF9-3A4F-8407-C243FD8D1928}">
      <dsp:nvSpPr>
        <dsp:cNvPr id="0" name=""/>
        <dsp:cNvSpPr/>
      </dsp:nvSpPr>
      <dsp:spPr>
        <a:xfrm>
          <a:off x="0" y="1104744"/>
          <a:ext cx="2103120" cy="1040317"/>
        </a:xfrm>
        <a:prstGeom prst="rect">
          <a:avLst/>
        </a:prstGeom>
        <a:solidFill>
          <a:schemeClr val="accent5">
            <a:hueOff val="-7107707"/>
            <a:satOff val="4040"/>
            <a:lumOff val="-3333"/>
            <a:alphaOff val="0"/>
          </a:schemeClr>
        </a:solidFill>
        <a:ln w="12700" cap="flat" cmpd="sng" algn="ctr">
          <a:solidFill>
            <a:schemeClr val="accent5">
              <a:hueOff val="-7107707"/>
              <a:satOff val="4040"/>
              <a:lumOff val="-333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02760" rIns="111290" bIns="102760" numCol="1" spcCol="1270" anchor="ctr" anchorCtr="0">
          <a:noAutofit/>
        </a:bodyPr>
        <a:lstStyle/>
        <a:p>
          <a:pPr marL="0" lvl="0" indent="0" algn="ctr" defTabSz="622300">
            <a:lnSpc>
              <a:spcPct val="90000"/>
            </a:lnSpc>
            <a:spcBef>
              <a:spcPct val="0"/>
            </a:spcBef>
            <a:spcAft>
              <a:spcPct val="35000"/>
            </a:spcAft>
            <a:buNone/>
          </a:pPr>
          <a:r>
            <a:rPr lang="en-US" sz="1400" b="1" u="sng" kern="1200"/>
            <a:t>Code Pattern Resources</a:t>
          </a:r>
          <a:endParaRPr lang="en-US" sz="1400" kern="1200"/>
        </a:p>
      </dsp:txBody>
      <dsp:txXfrm>
        <a:off x="0" y="1104744"/>
        <a:ext cx="2103120" cy="1040317"/>
      </dsp:txXfrm>
    </dsp:sp>
    <dsp:sp modelId="{D4FC3895-6B5D-CE44-B46D-3984E65D00FB}">
      <dsp:nvSpPr>
        <dsp:cNvPr id="0" name=""/>
        <dsp:cNvSpPr/>
      </dsp:nvSpPr>
      <dsp:spPr>
        <a:xfrm>
          <a:off x="2103120" y="2207481"/>
          <a:ext cx="8412480" cy="1040317"/>
        </a:xfrm>
        <a:prstGeom prst="rect">
          <a:avLst/>
        </a:prstGeom>
        <a:solidFill>
          <a:schemeClr val="accent5">
            <a:tint val="40000"/>
            <a:alpha val="90000"/>
            <a:hueOff val="-14224541"/>
            <a:satOff val="3075"/>
            <a:lumOff val="-1249"/>
            <a:alphaOff val="0"/>
          </a:schemeClr>
        </a:solidFill>
        <a:ln w="12700" cap="flat" cmpd="sng" algn="ctr">
          <a:solidFill>
            <a:schemeClr val="accent5">
              <a:tint val="40000"/>
              <a:alpha val="90000"/>
              <a:hueOff val="-14224541"/>
              <a:satOff val="3075"/>
              <a:lumOff val="-12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225" tIns="264241" rIns="163225" bIns="264241" numCol="1" spcCol="1270" anchor="ctr" anchorCtr="0">
          <a:noAutofit/>
        </a:bodyPr>
        <a:lstStyle/>
        <a:p>
          <a:pPr marL="0" lvl="0" indent="0" algn="l" defTabSz="488950">
            <a:lnSpc>
              <a:spcPct val="100000"/>
            </a:lnSpc>
            <a:spcBef>
              <a:spcPct val="0"/>
            </a:spcBef>
            <a:spcAft>
              <a:spcPct val="35000"/>
            </a:spcAft>
            <a:buNone/>
          </a:pPr>
          <a:r>
            <a:rPr lang="en-US" sz="1100" kern="1200">
              <a:hlinkClick xmlns:r="http://schemas.openxmlformats.org/officeDocument/2006/relationships" r:id="rId5"/>
            </a:rPr>
            <a:t>https://docs.openshift.com/container-platform/4.11/cicd/pipelines/understanding-openshift-pipelines.html</a:t>
          </a:r>
          <a:endParaRPr lang="en-US" sz="1100" kern="1200"/>
        </a:p>
        <a:p>
          <a:pPr marL="0" lvl="0" indent="0" algn="l" defTabSz="488950">
            <a:lnSpc>
              <a:spcPct val="100000"/>
            </a:lnSpc>
            <a:spcBef>
              <a:spcPct val="0"/>
            </a:spcBef>
            <a:spcAft>
              <a:spcPct val="35000"/>
            </a:spcAft>
            <a:buNone/>
          </a:pPr>
          <a:r>
            <a:rPr lang="en-US" sz="1100" kern="1200">
              <a:hlinkClick xmlns:r="http://schemas.openxmlformats.org/officeDocument/2006/relationships" r:id="rId6"/>
            </a:rPr>
            <a:t>https://www.openshift.com/learn/topics/pipelines</a:t>
          </a:r>
          <a:endParaRPr lang="en-US" sz="1100" kern="1200"/>
        </a:p>
        <a:p>
          <a:pPr marL="0" lvl="0" indent="0" algn="l" defTabSz="488950">
            <a:lnSpc>
              <a:spcPct val="100000"/>
            </a:lnSpc>
            <a:spcBef>
              <a:spcPct val="0"/>
            </a:spcBef>
            <a:spcAft>
              <a:spcPct val="35000"/>
            </a:spcAft>
            <a:buNone/>
          </a:pPr>
          <a:r>
            <a:rPr lang="en-US" sz="1100" kern="1200">
              <a:hlinkClick xmlns:r="http://schemas.openxmlformats.org/officeDocument/2006/relationships" r:id="rId7"/>
            </a:rPr>
            <a:t>https://www.openshift.com/blog/guide-to-openshift-pipelines-part-1-introducing-openshift-pipelines</a:t>
          </a:r>
          <a:endParaRPr lang="en-US" sz="1100" kern="1200"/>
        </a:p>
      </dsp:txBody>
      <dsp:txXfrm>
        <a:off x="2103120" y="2207481"/>
        <a:ext cx="8412480" cy="1040317"/>
      </dsp:txXfrm>
    </dsp:sp>
    <dsp:sp modelId="{9B98230D-EE5F-564D-A60B-015FC0660741}">
      <dsp:nvSpPr>
        <dsp:cNvPr id="0" name=""/>
        <dsp:cNvSpPr/>
      </dsp:nvSpPr>
      <dsp:spPr>
        <a:xfrm>
          <a:off x="0" y="2207481"/>
          <a:ext cx="2103120" cy="1040317"/>
        </a:xfrm>
        <a:prstGeom prst="rect">
          <a:avLst/>
        </a:prstGeom>
        <a:solidFill>
          <a:schemeClr val="accent5">
            <a:hueOff val="-14215414"/>
            <a:satOff val="8079"/>
            <a:lumOff val="-6667"/>
            <a:alphaOff val="0"/>
          </a:schemeClr>
        </a:solidFill>
        <a:ln w="12700" cap="flat" cmpd="sng" algn="ctr">
          <a:solidFill>
            <a:schemeClr val="accent5">
              <a:hueOff val="-14215414"/>
              <a:satOff val="8079"/>
              <a:lumOff val="-666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02760" rIns="111290" bIns="102760" numCol="1" spcCol="1270" anchor="ctr" anchorCtr="0">
          <a:noAutofit/>
        </a:bodyPr>
        <a:lstStyle/>
        <a:p>
          <a:pPr marL="0" lvl="0" indent="0" algn="ctr" defTabSz="622300">
            <a:lnSpc>
              <a:spcPct val="90000"/>
            </a:lnSpc>
            <a:spcBef>
              <a:spcPct val="0"/>
            </a:spcBef>
            <a:spcAft>
              <a:spcPct val="35000"/>
            </a:spcAft>
            <a:buNone/>
          </a:pPr>
          <a:r>
            <a:rPr lang="en-US" sz="1400" b="1" kern="1200"/>
            <a:t>OpenShift Pipelines:</a:t>
          </a:r>
          <a:endParaRPr lang="en-US" sz="1400" kern="1200"/>
        </a:p>
      </dsp:txBody>
      <dsp:txXfrm>
        <a:off x="0" y="2207481"/>
        <a:ext cx="2103120" cy="1040317"/>
      </dsp:txXfrm>
    </dsp:sp>
    <dsp:sp modelId="{83DFEF8A-AFAF-1849-B64C-0C83C7C8764E}">
      <dsp:nvSpPr>
        <dsp:cNvPr id="0" name=""/>
        <dsp:cNvSpPr/>
      </dsp:nvSpPr>
      <dsp:spPr>
        <a:xfrm>
          <a:off x="2103120" y="3310218"/>
          <a:ext cx="8412480" cy="1040317"/>
        </a:xfrm>
        <a:prstGeom prst="rect">
          <a:avLst/>
        </a:prstGeom>
        <a:solidFill>
          <a:schemeClr val="accent5">
            <a:tint val="40000"/>
            <a:alpha val="90000"/>
            <a:hueOff val="-21336812"/>
            <a:satOff val="4612"/>
            <a:lumOff val="-1874"/>
            <a:alphaOff val="0"/>
          </a:schemeClr>
        </a:solidFill>
        <a:ln w="12700" cap="flat" cmpd="sng" algn="ctr">
          <a:solidFill>
            <a:schemeClr val="accent5">
              <a:tint val="40000"/>
              <a:alpha val="90000"/>
              <a:hueOff val="-21336812"/>
              <a:satOff val="4612"/>
              <a:lumOff val="-18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225" tIns="264241" rIns="163225" bIns="264241" numCol="1" spcCol="1270" anchor="ctr" anchorCtr="0">
          <a:noAutofit/>
        </a:bodyPr>
        <a:lstStyle/>
        <a:p>
          <a:pPr marL="0" lvl="0" indent="0" algn="l" defTabSz="488950">
            <a:lnSpc>
              <a:spcPct val="100000"/>
            </a:lnSpc>
            <a:spcBef>
              <a:spcPct val="0"/>
            </a:spcBef>
            <a:spcAft>
              <a:spcPct val="35000"/>
            </a:spcAft>
            <a:buNone/>
          </a:pPr>
          <a:r>
            <a:rPr lang="en-US" sz="1100" kern="1200">
              <a:hlinkClick xmlns:r="http://schemas.openxmlformats.org/officeDocument/2006/relationships" r:id="rId8"/>
            </a:rPr>
            <a:t>https://docs.openshift.com/online/pro/using_images/s2i_images/java.html</a:t>
          </a:r>
          <a:endParaRPr lang="en-US" sz="1100" kern="1200"/>
        </a:p>
        <a:p>
          <a:pPr marL="0" lvl="0" indent="0" algn="l" defTabSz="488950">
            <a:lnSpc>
              <a:spcPct val="100000"/>
            </a:lnSpc>
            <a:spcBef>
              <a:spcPct val="0"/>
            </a:spcBef>
            <a:spcAft>
              <a:spcPct val="35000"/>
            </a:spcAft>
            <a:buNone/>
          </a:pPr>
          <a:r>
            <a:rPr lang="en-US" sz="1100" kern="1200">
              <a:hlinkClick xmlns:r="http://schemas.openxmlformats.org/officeDocument/2006/relationships" r:id="rId9"/>
            </a:rPr>
            <a:t>https://catalog.redhat.com/software/containers/open-liberty-s2i/5d7bf0add095e36f9d387b17</a:t>
          </a:r>
          <a:endParaRPr lang="en-US" sz="1100" kern="1200"/>
        </a:p>
        <a:p>
          <a:pPr marL="0" lvl="0" indent="0" algn="l" defTabSz="488950">
            <a:lnSpc>
              <a:spcPct val="100000"/>
            </a:lnSpc>
            <a:spcBef>
              <a:spcPct val="0"/>
            </a:spcBef>
            <a:spcAft>
              <a:spcPct val="35000"/>
            </a:spcAft>
            <a:buNone/>
          </a:pPr>
          <a:r>
            <a:rPr lang="en-US" sz="1100" kern="1200">
              <a:hlinkClick xmlns:r="http://schemas.openxmlformats.org/officeDocument/2006/relationships" r:id="rId10"/>
            </a:rPr>
            <a:t>https://catalog.redhat.com/software/containers/search?q=openj9%2F&amp;p=1</a:t>
          </a:r>
          <a:endParaRPr lang="en-US" sz="1100" kern="1200"/>
        </a:p>
      </dsp:txBody>
      <dsp:txXfrm>
        <a:off x="2103120" y="3310218"/>
        <a:ext cx="8412480" cy="1040317"/>
      </dsp:txXfrm>
    </dsp:sp>
    <dsp:sp modelId="{AA30F3CE-5C53-4241-80A3-A3EFC3D86EE7}">
      <dsp:nvSpPr>
        <dsp:cNvPr id="0" name=""/>
        <dsp:cNvSpPr/>
      </dsp:nvSpPr>
      <dsp:spPr>
        <a:xfrm>
          <a:off x="0" y="3310218"/>
          <a:ext cx="2103120" cy="1040317"/>
        </a:xfrm>
        <a:prstGeom prst="rect">
          <a:avLst/>
        </a:prstGeom>
        <a:solidFill>
          <a:schemeClr val="accent5">
            <a:hueOff val="-21323121"/>
            <a:satOff val="12119"/>
            <a:lumOff val="-10000"/>
            <a:alphaOff val="0"/>
          </a:schemeClr>
        </a:solidFill>
        <a:ln w="12700" cap="flat" cmpd="sng" algn="ctr">
          <a:solidFill>
            <a:schemeClr val="accent5">
              <a:hueOff val="-21323121"/>
              <a:satOff val="12119"/>
              <a:lumOff val="-1000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02760" rIns="111290" bIns="102760" numCol="1" spcCol="1270" anchor="ctr" anchorCtr="0">
          <a:noAutofit/>
        </a:bodyPr>
        <a:lstStyle/>
        <a:p>
          <a:pPr marL="0" lvl="0" indent="0" algn="ctr" defTabSz="622300">
            <a:lnSpc>
              <a:spcPct val="90000"/>
            </a:lnSpc>
            <a:spcBef>
              <a:spcPct val="0"/>
            </a:spcBef>
            <a:spcAft>
              <a:spcPct val="35000"/>
            </a:spcAft>
            <a:buNone/>
          </a:pPr>
          <a:r>
            <a:rPr lang="en-US" sz="1400" b="1" u="sng" kern="1200"/>
            <a:t>OpenShift Multi-architecture Java Images</a:t>
          </a:r>
          <a:endParaRPr lang="en-US" sz="1400" kern="1200"/>
        </a:p>
      </dsp:txBody>
      <dsp:txXfrm>
        <a:off x="0" y="3310218"/>
        <a:ext cx="2103120" cy="104031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2F9996-A88D-0E45-9473-52061F2E0961}" type="datetimeFigureOut">
              <a:rPr lang="en-US" smtClean="0"/>
              <a:t>12/13/22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413A9A-2815-7243-BE06-0BCDA8A83FDE}" type="slidenum">
              <a:rPr lang="en-US" smtClean="0"/>
              <a:t>‹#›</a:t>
            </a:fld>
            <a:endParaRPr lang="en-US" dirty="0"/>
          </a:p>
        </p:txBody>
      </p:sp>
    </p:spTree>
    <p:extLst>
      <p:ext uri="{BB962C8B-B14F-4D97-AF65-F5344CB8AC3E}">
        <p14:creationId xmlns:p14="http://schemas.microsoft.com/office/powerpoint/2010/main" val="1424753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9F1DF2-902A-CF48-9F9D-AA55B58FA187}" type="datetime1">
              <a:rPr lang="en-US" smtClean="0"/>
              <a:t>12/13/22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A8DDA46-E005-A84C-BE2D-240C0D900F96}" type="slidenum">
              <a:rPr lang="en-US" smtClean="0"/>
              <a:t>‹#›</a:t>
            </a:fld>
            <a:endParaRPr lang="en-US" dirty="0"/>
          </a:p>
        </p:txBody>
      </p:sp>
    </p:spTree>
    <p:extLst>
      <p:ext uri="{BB962C8B-B14F-4D97-AF65-F5344CB8AC3E}">
        <p14:creationId xmlns:p14="http://schemas.microsoft.com/office/powerpoint/2010/main" val="1429880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3BB2A3-9672-9144-87E2-B9FDEC66DC0D}" type="datetime1">
              <a:rPr lang="en-US" smtClean="0"/>
              <a:t>12/13/22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8DDA46-E005-A84C-BE2D-240C0D900F96}" type="slidenum">
              <a:rPr lang="en-US" smtClean="0"/>
              <a:t>‹#›</a:t>
            </a:fld>
            <a:endParaRPr lang="en-US" dirty="0"/>
          </a:p>
        </p:txBody>
      </p:sp>
    </p:spTree>
    <p:extLst>
      <p:ext uri="{BB962C8B-B14F-4D97-AF65-F5344CB8AC3E}">
        <p14:creationId xmlns:p14="http://schemas.microsoft.com/office/powerpoint/2010/main" val="2540624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4EA3A1-FD69-F944-9DC0-765300CA035A}" type="datetime1">
              <a:rPr lang="en-US" smtClean="0"/>
              <a:t>12/13/22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8DDA46-E005-A84C-BE2D-240C0D900F96}" type="slidenum">
              <a:rPr lang="en-US" smtClean="0"/>
              <a:t>‹#›</a:t>
            </a:fld>
            <a:endParaRPr lang="en-US" dirty="0"/>
          </a:p>
        </p:txBody>
      </p:sp>
    </p:spTree>
    <p:extLst>
      <p:ext uri="{BB962C8B-B14F-4D97-AF65-F5344CB8AC3E}">
        <p14:creationId xmlns:p14="http://schemas.microsoft.com/office/powerpoint/2010/main" val="3624380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3" name="Slide Number Placeholder 2">
            <a:extLst>
              <a:ext uri="{FF2B5EF4-FFF2-40B4-BE49-F238E27FC236}">
                <a16:creationId xmlns:a16="http://schemas.microsoft.com/office/drawing/2014/main" id="{F91CB5F0-AFAD-084A-AD2B-40CD17EFA352}"/>
              </a:ext>
            </a:extLst>
          </p:cNvPr>
          <p:cNvSpPr>
            <a:spLocks noGrp="1"/>
          </p:cNvSpPr>
          <p:nvPr>
            <p:ph type="sldNum" sz="quarter" idx="10"/>
          </p:nvPr>
        </p:nvSpPr>
        <p:spPr/>
        <p:txBody>
          <a:bodyPr/>
          <a:lstStyle/>
          <a:p>
            <a:fld id="{C2DE3E4A-2FB8-174A-BF23-F19C68D3EB76}" type="slidenum">
              <a:rPr lang="en-BR" smtClean="0"/>
              <a:t>‹#›</a:t>
            </a:fld>
            <a:endParaRPr lang="en-BR"/>
          </a:p>
        </p:txBody>
      </p:sp>
    </p:spTree>
    <p:extLst>
      <p:ext uri="{BB962C8B-B14F-4D97-AF65-F5344CB8AC3E}">
        <p14:creationId xmlns:p14="http://schemas.microsoft.com/office/powerpoint/2010/main" val="1504308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A9DDD-EEC3-CE4B-B1DC-E04731D5E6C9}" type="datetime1">
              <a:rPr lang="en-US" smtClean="0"/>
              <a:t>12/13/22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8DDA46-E005-A84C-BE2D-240C0D900F96}" type="slidenum">
              <a:rPr lang="en-US" smtClean="0"/>
              <a:t>‹#›</a:t>
            </a:fld>
            <a:endParaRPr lang="en-US" dirty="0"/>
          </a:p>
        </p:txBody>
      </p:sp>
    </p:spTree>
    <p:extLst>
      <p:ext uri="{BB962C8B-B14F-4D97-AF65-F5344CB8AC3E}">
        <p14:creationId xmlns:p14="http://schemas.microsoft.com/office/powerpoint/2010/main" val="1864889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D8BDB07-9C7F-4245-BBA9-3919E1991F15}" type="datetime1">
              <a:rPr lang="en-US" smtClean="0"/>
              <a:t>12/13/22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A8DDA46-E005-A84C-BE2D-240C0D900F96}" type="slidenum">
              <a:rPr lang="en-US" smtClean="0"/>
              <a:t>‹#›</a:t>
            </a:fld>
            <a:endParaRPr lang="en-US" dirty="0"/>
          </a:p>
        </p:txBody>
      </p:sp>
    </p:spTree>
    <p:extLst>
      <p:ext uri="{BB962C8B-B14F-4D97-AF65-F5344CB8AC3E}">
        <p14:creationId xmlns:p14="http://schemas.microsoft.com/office/powerpoint/2010/main" val="1526844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84E5BD-730E-9E48-ACE6-7B2901D88E67}" type="datetime1">
              <a:rPr lang="en-US" smtClean="0"/>
              <a:t>12/13/22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8DDA46-E005-A84C-BE2D-240C0D900F96}" type="slidenum">
              <a:rPr lang="en-US" smtClean="0"/>
              <a:t>‹#›</a:t>
            </a:fld>
            <a:endParaRPr lang="en-US" dirty="0"/>
          </a:p>
        </p:txBody>
      </p:sp>
    </p:spTree>
    <p:extLst>
      <p:ext uri="{BB962C8B-B14F-4D97-AF65-F5344CB8AC3E}">
        <p14:creationId xmlns:p14="http://schemas.microsoft.com/office/powerpoint/2010/main" val="1224327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73FEA8-7055-E14E-8E5C-00152DE3C3B7}" type="datetime1">
              <a:rPr lang="en-US" smtClean="0"/>
              <a:t>12/13/22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8DDA46-E005-A84C-BE2D-240C0D900F96}"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92174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11BCF75-0657-3142-88BB-CFCCA7120EFC}" type="datetime1">
              <a:rPr lang="en-US" smtClean="0"/>
              <a:t>12/13/22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8DDA46-E005-A84C-BE2D-240C0D900F96}" type="slidenum">
              <a:rPr lang="en-US" smtClean="0"/>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3731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7ECC03-E9E1-C044-B5DB-97C1AF5940EF}" type="datetime1">
              <a:rPr lang="en-US" smtClean="0"/>
              <a:t>12/13/22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8DDA46-E005-A84C-BE2D-240C0D900F96}" type="slidenum">
              <a:rPr lang="en-US" smtClean="0"/>
              <a:t>‹#›</a:t>
            </a:fld>
            <a:endParaRPr lang="en-US" dirty="0"/>
          </a:p>
        </p:txBody>
      </p:sp>
    </p:spTree>
    <p:extLst>
      <p:ext uri="{BB962C8B-B14F-4D97-AF65-F5344CB8AC3E}">
        <p14:creationId xmlns:p14="http://schemas.microsoft.com/office/powerpoint/2010/main" val="2873995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D5FA61-EE48-7543-9EE2-5120F9078A4C}" type="datetime1">
              <a:rPr lang="en-US" smtClean="0"/>
              <a:t>12/13/22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A8DDA46-E005-A84C-BE2D-240C0D900F96}" type="slidenum">
              <a:rPr lang="en-US" smtClean="0"/>
              <a:t>‹#›</a:t>
            </a:fld>
            <a:endParaRPr lang="en-US" dirty="0"/>
          </a:p>
        </p:txBody>
      </p:sp>
    </p:spTree>
    <p:extLst>
      <p:ext uri="{BB962C8B-B14F-4D97-AF65-F5344CB8AC3E}">
        <p14:creationId xmlns:p14="http://schemas.microsoft.com/office/powerpoint/2010/main" val="362773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5CF1F5-3EB1-4847-A9C0-AFE6B9443473}" type="datetime1">
              <a:rPr lang="en-US" smtClean="0"/>
              <a:t>12/13/22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A8DDA46-E005-A84C-BE2D-240C0D900F96}" type="slidenum">
              <a:rPr lang="en-US" smtClean="0"/>
              <a:t>‹#›</a:t>
            </a:fld>
            <a:endParaRPr lang="en-US" dirty="0"/>
          </a:p>
        </p:txBody>
      </p:sp>
    </p:spTree>
    <p:extLst>
      <p:ext uri="{BB962C8B-B14F-4D97-AF65-F5344CB8AC3E}">
        <p14:creationId xmlns:p14="http://schemas.microsoft.com/office/powerpoint/2010/main" val="1035636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1978956-A5EF-934C-B73E-551354CC1521}" type="datetime1">
              <a:rPr lang="en-US" smtClean="0"/>
              <a:t>12/13/22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A8DDA46-E005-A84C-BE2D-240C0D900F96}" type="slidenum">
              <a:rPr lang="en-US" smtClean="0"/>
              <a:t>‹#›</a:t>
            </a:fld>
            <a:endParaRPr lang="en-US" dirty="0"/>
          </a:p>
        </p:txBody>
      </p:sp>
    </p:spTree>
    <p:extLst>
      <p:ext uri="{BB962C8B-B14F-4D97-AF65-F5344CB8AC3E}">
        <p14:creationId xmlns:p14="http://schemas.microsoft.com/office/powerpoint/2010/main" val="39694440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hyperlink" Target="http://www.ibm.com/legal/copytrade.shtml" TargetMode="Externa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15" name="Rectangle 14">
            <a:extLst>
              <a:ext uri="{FF2B5EF4-FFF2-40B4-BE49-F238E27FC236}">
                <a16:creationId xmlns:a16="http://schemas.microsoft.com/office/drawing/2014/main" id="{F6A67491-8DC4-4A39-8A37-58B2F086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2">
              <a:alphaModFix amt="3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8" name="TextBox 7">
            <a:extLst>
              <a:ext uri="{FF2B5EF4-FFF2-40B4-BE49-F238E27FC236}">
                <a16:creationId xmlns:a16="http://schemas.microsoft.com/office/drawing/2014/main" id="{45521D4E-F507-346F-0BE0-B819772FA0FD}"/>
              </a:ext>
            </a:extLst>
          </p:cNvPr>
          <p:cNvSpPr txBox="1"/>
          <p:nvPr/>
        </p:nvSpPr>
        <p:spPr>
          <a:xfrm>
            <a:off x="6556100" y="1360492"/>
            <a:ext cx="4972511" cy="3457088"/>
          </a:xfrm>
          <a:prstGeom prst="rect">
            <a:avLst/>
          </a:prstGeom>
        </p:spPr>
        <p:txBody>
          <a:bodyPr vert="horz" lIns="91440" tIns="45720" rIns="91440" bIns="45720" rtlCol="0" anchor="ctr">
            <a:normAutofit/>
          </a:bodyPr>
          <a:lstStyle/>
          <a:p>
            <a:pPr>
              <a:lnSpc>
                <a:spcPct val="80000"/>
              </a:lnSpc>
              <a:spcBef>
                <a:spcPct val="0"/>
              </a:spcBef>
              <a:spcAft>
                <a:spcPts val="600"/>
              </a:spcAft>
            </a:pPr>
            <a:r>
              <a:rPr lang="en-US" sz="6000" cap="all" dirty="0">
                <a:solidFill>
                  <a:srgbClr val="FFFFFF"/>
                </a:solidFill>
                <a:latin typeface="+mj-lt"/>
                <a:ea typeface="+mj-ea"/>
                <a:cs typeface="+mj-cs"/>
              </a:rPr>
              <a:t>Cloud Native DevSecOps on IBM LinuxONE with OpenShift</a:t>
            </a:r>
          </a:p>
        </p:txBody>
      </p:sp>
      <p:sp>
        <p:nvSpPr>
          <p:cNvPr id="6" name="TextBox 5">
            <a:extLst>
              <a:ext uri="{FF2B5EF4-FFF2-40B4-BE49-F238E27FC236}">
                <a16:creationId xmlns:a16="http://schemas.microsoft.com/office/drawing/2014/main" id="{9C178D33-3ED0-28BB-78CE-F2A36EEE07A8}"/>
              </a:ext>
            </a:extLst>
          </p:cNvPr>
          <p:cNvSpPr txBox="1"/>
          <p:nvPr/>
        </p:nvSpPr>
        <p:spPr>
          <a:xfrm>
            <a:off x="6904143" y="4670547"/>
            <a:ext cx="4972512" cy="1061291"/>
          </a:xfrm>
          <a:prstGeom prst="rect">
            <a:avLst/>
          </a:prstGeom>
        </p:spPr>
        <p:txBody>
          <a:bodyPr vert="horz" lIns="91440" tIns="45720" rIns="91440" bIns="45720" rtlCol="0">
            <a:normAutofit/>
          </a:bodyPr>
          <a:lstStyle/>
          <a:p>
            <a:pPr>
              <a:lnSpc>
                <a:spcPct val="90000"/>
              </a:lnSpc>
              <a:spcBef>
                <a:spcPts val="1200"/>
              </a:spcBef>
              <a:buClr>
                <a:schemeClr val="accent1">
                  <a:lumMod val="75000"/>
                </a:schemeClr>
              </a:buClr>
              <a:buSzPct val="85000"/>
            </a:pPr>
            <a:r>
              <a:rPr lang="en-US" sz="2200" dirty="0">
                <a:solidFill>
                  <a:srgbClr val="FFFFFF"/>
                </a:solidFill>
              </a:rPr>
              <a:t>Presented by the Washington Systems Center</a:t>
            </a:r>
          </a:p>
        </p:txBody>
      </p:sp>
      <p:sp>
        <p:nvSpPr>
          <p:cNvPr id="17" name="Freeform: Shape 16">
            <a:extLst>
              <a:ext uri="{FF2B5EF4-FFF2-40B4-BE49-F238E27FC236}">
                <a16:creationId xmlns:a16="http://schemas.microsoft.com/office/drawing/2014/main" id="{9453FF84-60C1-4EA8-B49B-1B8C2D0C5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859484" cy="6857997"/>
          </a:xfrm>
          <a:custGeom>
            <a:avLst/>
            <a:gdLst>
              <a:gd name="connsiteX0" fmla="*/ 3198825 w 5859484"/>
              <a:gd name="connsiteY0" fmla="*/ 0 h 6857997"/>
              <a:gd name="connsiteX1" fmla="*/ 3962351 w 5859484"/>
              <a:gd name="connsiteY1" fmla="*/ 0 h 6857997"/>
              <a:gd name="connsiteX2" fmla="*/ 4129776 w 5859484"/>
              <a:gd name="connsiteY2" fmla="*/ 128761 h 6857997"/>
              <a:gd name="connsiteX3" fmla="*/ 5859484 w 5859484"/>
              <a:gd name="connsiteY3" fmla="*/ 3718209 h 6857997"/>
              <a:gd name="connsiteX4" fmla="*/ 4624700 w 5859484"/>
              <a:gd name="connsiteY4" fmla="*/ 6845880 h 6857997"/>
              <a:gd name="connsiteX5" fmla="*/ 4612896 w 5859484"/>
              <a:gd name="connsiteY5" fmla="*/ 6857997 h 6857997"/>
              <a:gd name="connsiteX6" fmla="*/ 4017658 w 5859484"/>
              <a:gd name="connsiteY6" fmla="*/ 6857997 h 6857997"/>
              <a:gd name="connsiteX7" fmla="*/ 4173230 w 5859484"/>
              <a:gd name="connsiteY7" fmla="*/ 6719623 h 6857997"/>
              <a:gd name="connsiteX8" fmla="*/ 5443583 w 5859484"/>
              <a:gd name="connsiteY8" fmla="*/ 3718209 h 6857997"/>
              <a:gd name="connsiteX9" fmla="*/ 3355352 w 5859484"/>
              <a:gd name="connsiteY9" fmla="*/ 88079 h 6857997"/>
              <a:gd name="connsiteX10" fmla="*/ 0 w 5859484"/>
              <a:gd name="connsiteY10" fmla="*/ 0 h 6857997"/>
              <a:gd name="connsiteX11" fmla="*/ 2941255 w 5859484"/>
              <a:gd name="connsiteY11" fmla="*/ 0 h 6857997"/>
              <a:gd name="connsiteX12" fmla="*/ 3117080 w 5859484"/>
              <a:gd name="connsiteY12" fmla="*/ 88129 h 6857997"/>
              <a:gd name="connsiteX13" fmla="*/ 5324754 w 5859484"/>
              <a:gd name="connsiteY13" fmla="*/ 3718209 h 6857997"/>
              <a:gd name="connsiteX14" fmla="*/ 4089206 w 5859484"/>
              <a:gd name="connsiteY14" fmla="*/ 6637392 h 6857997"/>
              <a:gd name="connsiteX15" fmla="*/ 3841183 w 5859484"/>
              <a:gd name="connsiteY15" fmla="*/ 6857997 h 6857997"/>
              <a:gd name="connsiteX16" fmla="*/ 0 w 5859484"/>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9484" h="6857997">
                <a:moveTo>
                  <a:pt x="3198825" y="0"/>
                </a:moveTo>
                <a:lnTo>
                  <a:pt x="3962351" y="0"/>
                </a:lnTo>
                <a:lnTo>
                  <a:pt x="4129776" y="128761"/>
                </a:lnTo>
                <a:cubicBezTo>
                  <a:pt x="5186152" y="981944"/>
                  <a:pt x="5859484" y="2273123"/>
                  <a:pt x="5859484" y="3718209"/>
                </a:cubicBezTo>
                <a:cubicBezTo>
                  <a:pt x="5859484" y="4922447"/>
                  <a:pt x="5391893" y="6019805"/>
                  <a:pt x="4624700" y="6845880"/>
                </a:cubicBezTo>
                <a:lnTo>
                  <a:pt x="4612896" y="6857997"/>
                </a:lnTo>
                <a:lnTo>
                  <a:pt x="4017658" y="6857997"/>
                </a:lnTo>
                <a:lnTo>
                  <a:pt x="4173230" y="6719623"/>
                </a:lnTo>
                <a:cubicBezTo>
                  <a:pt x="4958119" y="5951494"/>
                  <a:pt x="5443583" y="4890334"/>
                  <a:pt x="5443583" y="3718209"/>
                </a:cubicBezTo>
                <a:cubicBezTo>
                  <a:pt x="5443583" y="2179795"/>
                  <a:pt x="4607295" y="832535"/>
                  <a:pt x="3355352" y="88079"/>
                </a:cubicBezTo>
                <a:close/>
                <a:moveTo>
                  <a:pt x="0" y="0"/>
                </a:moveTo>
                <a:lnTo>
                  <a:pt x="2941255" y="0"/>
                </a:lnTo>
                <a:lnTo>
                  <a:pt x="3117080" y="88129"/>
                </a:lnTo>
                <a:cubicBezTo>
                  <a:pt x="4432070" y="787221"/>
                  <a:pt x="5324754" y="2150692"/>
                  <a:pt x="5324754" y="3718209"/>
                </a:cubicBezTo>
                <a:cubicBezTo>
                  <a:pt x="5324754" y="4858221"/>
                  <a:pt x="4852591" y="5890308"/>
                  <a:pt x="4089206" y="6637392"/>
                </a:cubicBezTo>
                <a:lnTo>
                  <a:pt x="3841183" y="6857997"/>
                </a:lnTo>
                <a:lnTo>
                  <a:pt x="0" y="685799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7" name="TextBox 6">
            <a:extLst>
              <a:ext uri="{FF2B5EF4-FFF2-40B4-BE49-F238E27FC236}">
                <a16:creationId xmlns:a16="http://schemas.microsoft.com/office/drawing/2014/main" id="{24018F4B-E166-9675-6896-F8270C20A8AB}"/>
              </a:ext>
            </a:extLst>
          </p:cNvPr>
          <p:cNvSpPr txBox="1"/>
          <p:nvPr/>
        </p:nvSpPr>
        <p:spPr>
          <a:xfrm>
            <a:off x="-988645" y="3768965"/>
            <a:ext cx="7321163" cy="1354217"/>
          </a:xfrm>
          <a:prstGeom prst="rect">
            <a:avLst/>
          </a:prstGeom>
          <a:noFill/>
        </p:spPr>
        <p:txBody>
          <a:bodyPr wrap="square" rtlCol="0">
            <a:spAutoFit/>
          </a:bodyPr>
          <a:lstStyle/>
          <a:p>
            <a:pPr algn="ctr">
              <a:spcAft>
                <a:spcPts val="600"/>
              </a:spcAft>
            </a:pPr>
            <a:r>
              <a:rPr lang="en-US" sz="2400" dirty="0">
                <a:solidFill>
                  <a:schemeClr val="bg1"/>
                </a:solidFill>
                <a:latin typeface="Arial" panose="020B0604020202020204" pitchFamily="34" charset="0"/>
                <a:cs typeface="Arial" panose="020B0604020202020204" pitchFamily="34" charset="0"/>
              </a:rPr>
              <a:t>Garrett Woodworth</a:t>
            </a:r>
          </a:p>
          <a:p>
            <a:pPr algn="ctr">
              <a:spcAft>
                <a:spcPts val="600"/>
              </a:spcAft>
            </a:pPr>
            <a:r>
              <a:rPr lang="en-US" sz="2400" dirty="0">
                <a:solidFill>
                  <a:schemeClr val="bg1"/>
                </a:solidFill>
                <a:latin typeface="Arial" panose="020B0604020202020204" pitchFamily="34" charset="0"/>
                <a:cs typeface="Arial" panose="020B0604020202020204" pitchFamily="34" charset="0"/>
              </a:rPr>
              <a:t>Technical Enablement Specialist</a:t>
            </a:r>
          </a:p>
          <a:p>
            <a:pPr algn="ctr">
              <a:spcAft>
                <a:spcPts val="600"/>
              </a:spcAft>
            </a:pPr>
            <a:r>
              <a:rPr lang="en-US" sz="2400" dirty="0">
                <a:solidFill>
                  <a:schemeClr val="bg1"/>
                </a:solidFill>
                <a:latin typeface="Arial" panose="020B0604020202020204" pitchFamily="34" charset="0"/>
                <a:cs typeface="Arial" panose="020B0604020202020204" pitchFamily="34" charset="0"/>
              </a:rPr>
              <a:t>IBM Washington Systems Center</a:t>
            </a:r>
          </a:p>
        </p:txBody>
      </p:sp>
      <p:sp>
        <p:nvSpPr>
          <p:cNvPr id="3" name="TextBox 2">
            <a:extLst>
              <a:ext uri="{FF2B5EF4-FFF2-40B4-BE49-F238E27FC236}">
                <a16:creationId xmlns:a16="http://schemas.microsoft.com/office/drawing/2014/main" id="{254B8362-31AC-7E92-392E-7C2442C986D7}"/>
              </a:ext>
            </a:extLst>
          </p:cNvPr>
          <p:cNvSpPr txBox="1"/>
          <p:nvPr/>
        </p:nvSpPr>
        <p:spPr>
          <a:xfrm>
            <a:off x="-60469" y="1734819"/>
            <a:ext cx="5563400" cy="1354217"/>
          </a:xfrm>
          <a:prstGeom prst="rect">
            <a:avLst/>
          </a:prstGeom>
          <a:noFill/>
        </p:spPr>
        <p:txBody>
          <a:bodyPr wrap="square" rtlCol="0">
            <a:spAutoFit/>
          </a:bodyPr>
          <a:lstStyle/>
          <a:p>
            <a:pPr algn="ctr">
              <a:spcAft>
                <a:spcPts val="600"/>
              </a:spcAft>
            </a:pPr>
            <a:r>
              <a:rPr lang="en-US" sz="2400" dirty="0">
                <a:solidFill>
                  <a:schemeClr val="bg1"/>
                </a:solidFill>
                <a:latin typeface="Arial" panose="020B0604020202020204" pitchFamily="34" charset="0"/>
                <a:cs typeface="Arial" panose="020B0604020202020204" pitchFamily="34" charset="0"/>
              </a:rPr>
              <a:t>Barry Silliman</a:t>
            </a:r>
          </a:p>
          <a:p>
            <a:pPr algn="ctr">
              <a:spcAft>
                <a:spcPts val="600"/>
              </a:spcAft>
            </a:pPr>
            <a:r>
              <a:rPr lang="en-US" sz="2400" dirty="0">
                <a:solidFill>
                  <a:schemeClr val="bg1"/>
                </a:solidFill>
                <a:latin typeface="Arial" panose="020B0604020202020204" pitchFamily="34" charset="0"/>
                <a:cs typeface="Arial" panose="020B0604020202020204" pitchFamily="34" charset="0"/>
              </a:rPr>
              <a:t>Blockchain Enablement</a:t>
            </a:r>
          </a:p>
          <a:p>
            <a:pPr algn="ctr">
              <a:spcAft>
                <a:spcPts val="600"/>
              </a:spcAft>
            </a:pPr>
            <a:r>
              <a:rPr lang="en-US" sz="2400" dirty="0">
                <a:solidFill>
                  <a:schemeClr val="bg1"/>
                </a:solidFill>
                <a:latin typeface="Arial" panose="020B0604020202020204" pitchFamily="34" charset="0"/>
                <a:cs typeface="Arial" panose="020B0604020202020204" pitchFamily="34" charset="0"/>
              </a:rPr>
              <a:t>IBM Washington Systems Center</a:t>
            </a:r>
          </a:p>
        </p:txBody>
      </p:sp>
    </p:spTree>
    <p:extLst>
      <p:ext uri="{BB962C8B-B14F-4D97-AF65-F5344CB8AC3E}">
        <p14:creationId xmlns:p14="http://schemas.microsoft.com/office/powerpoint/2010/main" val="19266389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CF85B-2F6E-B924-B15F-DAE4150102CC}"/>
              </a:ext>
            </a:extLst>
          </p:cNvPr>
          <p:cNvSpPr>
            <a:spLocks noGrp="1"/>
          </p:cNvSpPr>
          <p:nvPr>
            <p:ph type="title"/>
          </p:nvPr>
        </p:nvSpPr>
        <p:spPr/>
        <p:txBody>
          <a:bodyPr/>
          <a:lstStyle/>
          <a:p>
            <a:pPr algn="ctr"/>
            <a:r>
              <a:rPr lang="en-US"/>
              <a:t>OpenShift Pipelines Operator</a:t>
            </a:r>
          </a:p>
        </p:txBody>
      </p:sp>
      <p:pic>
        <p:nvPicPr>
          <p:cNvPr id="6" name="Content Placeholder 5" descr="Graphical user interface, text, application&#10;&#10;Description automatically generated">
            <a:extLst>
              <a:ext uri="{FF2B5EF4-FFF2-40B4-BE49-F238E27FC236}">
                <a16:creationId xmlns:a16="http://schemas.microsoft.com/office/drawing/2014/main" id="{4CD0D4C5-E85A-1813-523D-E9C303F2F6F5}"/>
              </a:ext>
            </a:extLst>
          </p:cNvPr>
          <p:cNvPicPr>
            <a:picLocks noGrp="1" noChangeAspect="1"/>
          </p:cNvPicPr>
          <p:nvPr>
            <p:ph idx="1"/>
          </p:nvPr>
        </p:nvPicPr>
        <p:blipFill>
          <a:blip r:embed="rId2"/>
          <a:stretch>
            <a:fillRect/>
          </a:stretch>
        </p:blipFill>
        <p:spPr>
          <a:xfrm>
            <a:off x="3923477" y="2120900"/>
            <a:ext cx="4351396" cy="4051300"/>
          </a:xfrm>
        </p:spPr>
      </p:pic>
      <p:sp>
        <p:nvSpPr>
          <p:cNvPr id="4" name="Slide Number Placeholder 3">
            <a:extLst>
              <a:ext uri="{FF2B5EF4-FFF2-40B4-BE49-F238E27FC236}">
                <a16:creationId xmlns:a16="http://schemas.microsoft.com/office/drawing/2014/main" id="{552B993F-1619-ED6F-2568-B31EE0EEFD5E}"/>
              </a:ext>
            </a:extLst>
          </p:cNvPr>
          <p:cNvSpPr>
            <a:spLocks noGrp="1"/>
          </p:cNvSpPr>
          <p:nvPr>
            <p:ph type="sldNum" sz="quarter" idx="12"/>
          </p:nvPr>
        </p:nvSpPr>
        <p:spPr/>
        <p:txBody>
          <a:bodyPr/>
          <a:lstStyle/>
          <a:p>
            <a:fld id="{3A8DDA46-E005-A84C-BE2D-240C0D900F96}" type="slidenum">
              <a:rPr lang="en-US" smtClean="0"/>
              <a:t>10</a:t>
            </a:fld>
            <a:endParaRPr lang="en-US"/>
          </a:p>
        </p:txBody>
      </p:sp>
    </p:spTree>
    <p:extLst>
      <p:ext uri="{BB962C8B-B14F-4D97-AF65-F5344CB8AC3E}">
        <p14:creationId xmlns:p14="http://schemas.microsoft.com/office/powerpoint/2010/main" val="1815436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0D3C3-8801-4CFC-73FB-0DFD6E7FDAED}"/>
              </a:ext>
            </a:extLst>
          </p:cNvPr>
          <p:cNvSpPr>
            <a:spLocks noGrp="1"/>
          </p:cNvSpPr>
          <p:nvPr>
            <p:ph type="title"/>
          </p:nvPr>
        </p:nvSpPr>
        <p:spPr>
          <a:xfrm>
            <a:off x="1913468" y="365125"/>
            <a:ext cx="9440332" cy="1325563"/>
          </a:xfrm>
        </p:spPr>
        <p:txBody>
          <a:bodyPr>
            <a:normAutofit/>
          </a:bodyPr>
          <a:lstStyle/>
          <a:p>
            <a:r>
              <a:rPr lang="en-US" sz="4200">
                <a:cs typeface="Aharoni" panose="02010803020104030203" pitchFamily="2" charset="-79"/>
              </a:rPr>
              <a:t>OpenShift Pipelines</a:t>
            </a:r>
            <a:endParaRPr lang="en-US" sz="4200"/>
          </a:p>
        </p:txBody>
      </p:sp>
      <p:sp>
        <p:nvSpPr>
          <p:cNvPr id="15" name="Content Placeholder 2">
            <a:extLst>
              <a:ext uri="{FF2B5EF4-FFF2-40B4-BE49-F238E27FC236}">
                <a16:creationId xmlns:a16="http://schemas.microsoft.com/office/drawing/2014/main" id="{33413C67-A26E-C601-231A-872D1257BB4D}"/>
              </a:ext>
            </a:extLst>
          </p:cNvPr>
          <p:cNvSpPr>
            <a:spLocks noGrp="1"/>
          </p:cNvSpPr>
          <p:nvPr>
            <p:ph idx="1"/>
          </p:nvPr>
        </p:nvSpPr>
        <p:spPr/>
        <p:txBody>
          <a:bodyPr>
            <a:normAutofit fontScale="92500"/>
          </a:bodyPr>
          <a:lstStyle/>
          <a:p>
            <a:pPr marL="380985" indent="-380985" defTabSz="914363" hangingPunct="0">
              <a:buFont typeface="+mj-lt"/>
              <a:buAutoNum type="arabicPeriod"/>
            </a:pPr>
            <a:r>
              <a:rPr lang="en-US" sz="2400" b="1" dirty="0"/>
              <a:t>Kubernetes native resources in </a:t>
            </a:r>
            <a:r>
              <a:rPr lang="en-US" sz="2400" b="1" dirty="0" err="1"/>
              <a:t>yaml</a:t>
            </a:r>
            <a:endParaRPr lang="en-US" sz="2400" b="1" dirty="0"/>
          </a:p>
          <a:p>
            <a:pPr marL="380985" indent="-380985" defTabSz="914363" hangingPunct="0">
              <a:buFont typeface="+mj-lt"/>
              <a:buAutoNum type="arabicPeriod"/>
            </a:pPr>
            <a:r>
              <a:rPr lang="en-US" sz="2400" b="1" dirty="0"/>
              <a:t>Serverless</a:t>
            </a:r>
            <a:r>
              <a:rPr lang="en-US" sz="2400" dirty="0"/>
              <a:t> with no central server</a:t>
            </a:r>
          </a:p>
          <a:p>
            <a:pPr marL="380985" indent="-380985" defTabSz="914363" hangingPunct="0">
              <a:buFont typeface="+mj-lt"/>
              <a:buAutoNum type="arabicPeriod"/>
            </a:pPr>
            <a:r>
              <a:rPr lang="en-US" sz="2400" dirty="0">
                <a:sym typeface="Helvetica"/>
              </a:rPr>
              <a:t>integrates with OpenShift via </a:t>
            </a:r>
            <a:r>
              <a:rPr lang="en-US" sz="2400" b="1" dirty="0">
                <a:sym typeface="Helvetica"/>
              </a:rPr>
              <a:t>easy operator install</a:t>
            </a:r>
            <a:r>
              <a:rPr lang="en-US" sz="2400" dirty="0">
                <a:sym typeface="Helvetica"/>
              </a:rPr>
              <a:t> </a:t>
            </a:r>
            <a:endParaRPr lang="en-US" sz="2400" dirty="0"/>
          </a:p>
          <a:p>
            <a:pPr marL="380985" indent="-380985" defTabSz="914363" hangingPunct="0">
              <a:buFont typeface="+mj-lt"/>
              <a:buAutoNum type="arabicPeriod"/>
            </a:pPr>
            <a:r>
              <a:rPr lang="en-US" sz="2400" b="1" dirty="0">
                <a:sym typeface="Helvetica"/>
              </a:rPr>
              <a:t>Red Hat supports</a:t>
            </a:r>
            <a:r>
              <a:rPr lang="en-US" sz="2400" dirty="0">
                <a:sym typeface="Helvetica"/>
              </a:rPr>
              <a:t> the platform with constant improvements and patches</a:t>
            </a:r>
          </a:p>
          <a:p>
            <a:pPr marL="380985" indent="-380985">
              <a:buFont typeface="+mj-lt"/>
              <a:buAutoNum type="arabicPeriod"/>
            </a:pPr>
            <a:r>
              <a:rPr lang="en-US" sz="2400" dirty="0"/>
              <a:t>Red Hat provides </a:t>
            </a:r>
            <a:r>
              <a:rPr lang="en-US" sz="2400" b="1" dirty="0"/>
              <a:t>310+ s390x images </a:t>
            </a:r>
            <a:r>
              <a:rPr lang="en-US" sz="2400" dirty="0"/>
              <a:t>for users that they scan for security vulnerabilities and provide patches</a:t>
            </a:r>
          </a:p>
          <a:p>
            <a:pPr marL="380985" indent="-380985">
              <a:buFont typeface="+mj-lt"/>
              <a:buAutoNum type="arabicPeriod"/>
            </a:pPr>
            <a:r>
              <a:rPr lang="en-US" sz="2400" dirty="0"/>
              <a:t>Red Hat leverages their images to make cluster tasks that use multi-architecture images and run seamlessly on multiple architectures such as </a:t>
            </a:r>
            <a:r>
              <a:rPr lang="en-US" sz="2400" b="1" dirty="0"/>
              <a:t>s390x (IBM </a:t>
            </a:r>
            <a:r>
              <a:rPr lang="en-US" sz="2400" b="1" dirty="0" err="1"/>
              <a:t>zSystems</a:t>
            </a:r>
            <a:r>
              <a:rPr lang="en-US" sz="2400" b="1" dirty="0"/>
              <a:t> and LinuxONE) </a:t>
            </a:r>
            <a:r>
              <a:rPr lang="en-US" sz="2400" dirty="0"/>
              <a:t>and amd64 (x86)</a:t>
            </a:r>
            <a:endParaRPr lang="en-US" sz="2400" b="1" dirty="0"/>
          </a:p>
          <a:p>
            <a:pPr marL="380985" indent="-380985">
              <a:buFont typeface="+mj-lt"/>
              <a:buAutoNum type="arabicPeriod"/>
            </a:pPr>
            <a:r>
              <a:rPr lang="en-US" sz="2400" dirty="0"/>
              <a:t>OpenShift’s </a:t>
            </a:r>
            <a:r>
              <a:rPr lang="en-US" sz="2400" b="1" dirty="0"/>
              <a:t>interactive pipeline UI </a:t>
            </a:r>
            <a:r>
              <a:rPr lang="en-US" sz="2400" dirty="0"/>
              <a:t>gets users </a:t>
            </a:r>
            <a:r>
              <a:rPr lang="en-US" sz="2400" b="1" dirty="0"/>
              <a:t>up and running quickly</a:t>
            </a:r>
            <a:endParaRPr lang="en-US" sz="2400" b="1" dirty="0">
              <a:sym typeface="Helvetica"/>
            </a:endParaRPr>
          </a:p>
          <a:p>
            <a:endParaRPr lang="en-US" sz="2400" dirty="0"/>
          </a:p>
        </p:txBody>
      </p:sp>
      <p:sp>
        <p:nvSpPr>
          <p:cNvPr id="4" name="Slide Number Placeholder 3">
            <a:extLst>
              <a:ext uri="{FF2B5EF4-FFF2-40B4-BE49-F238E27FC236}">
                <a16:creationId xmlns:a16="http://schemas.microsoft.com/office/drawing/2014/main" id="{EAF92F2B-C69E-FD6E-9339-E152C448DEE5}"/>
              </a:ext>
            </a:extLst>
          </p:cNvPr>
          <p:cNvSpPr>
            <a:spLocks noGrp="1"/>
          </p:cNvSpPr>
          <p:nvPr>
            <p:ph type="sldNum" sz="quarter" idx="12"/>
          </p:nvPr>
        </p:nvSpPr>
        <p:spPr/>
        <p:txBody>
          <a:bodyPr>
            <a:normAutofit/>
          </a:bodyPr>
          <a:lstStyle/>
          <a:p>
            <a:pPr>
              <a:spcAft>
                <a:spcPts val="600"/>
              </a:spcAft>
            </a:pPr>
            <a:fld id="{3A8DDA46-E005-A84C-BE2D-240C0D900F96}" type="slidenum">
              <a:rPr lang="en-US" smtClean="0"/>
              <a:pPr>
                <a:spcAft>
                  <a:spcPts val="600"/>
                </a:spcAft>
              </a:pPr>
              <a:t>11</a:t>
            </a:fld>
            <a:endParaRPr lang="en-US"/>
          </a:p>
        </p:txBody>
      </p:sp>
      <p:pic>
        <p:nvPicPr>
          <p:cNvPr id="8" name="Graphic 7" descr="Laptop Secure">
            <a:extLst>
              <a:ext uri="{FF2B5EF4-FFF2-40B4-BE49-F238E27FC236}">
                <a16:creationId xmlns:a16="http://schemas.microsoft.com/office/drawing/2014/main" id="{7D7B5A80-4508-3963-1056-FCE3BAC13C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Tree>
    <p:extLst>
      <p:ext uri="{BB962C8B-B14F-4D97-AF65-F5344CB8AC3E}">
        <p14:creationId xmlns:p14="http://schemas.microsoft.com/office/powerpoint/2010/main" val="386403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circle(in)">
                                      <p:cBhvr>
                                        <p:cTn id="7" dur="20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circle(in)">
                                      <p:cBhvr>
                                        <p:cTn id="12" dur="20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circle(in)">
                                      <p:cBhvr>
                                        <p:cTn id="17" dur="20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circle(in)">
                                      <p:cBhvr>
                                        <p:cTn id="22" dur="20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circle(in)">
                                      <p:cBhvr>
                                        <p:cTn id="27" dur="2000"/>
                                        <p:tgtEl>
                                          <p:spTgt spid="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5">
                                            <p:txEl>
                                              <p:pRg st="5" end="5"/>
                                            </p:txEl>
                                          </p:spTgt>
                                        </p:tgtEl>
                                        <p:attrNameLst>
                                          <p:attrName>style.visibility</p:attrName>
                                        </p:attrNameLst>
                                      </p:cBhvr>
                                      <p:to>
                                        <p:strVal val="visible"/>
                                      </p:to>
                                    </p:set>
                                    <p:animEffect transition="in" filter="circle(in)">
                                      <p:cBhvr>
                                        <p:cTn id="32" dur="2000"/>
                                        <p:tgtEl>
                                          <p:spTgt spid="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15">
                                            <p:txEl>
                                              <p:pRg st="6" end="6"/>
                                            </p:txEl>
                                          </p:spTgt>
                                        </p:tgtEl>
                                        <p:attrNameLst>
                                          <p:attrName>style.visibility</p:attrName>
                                        </p:attrNameLst>
                                      </p:cBhvr>
                                      <p:to>
                                        <p:strVal val="visible"/>
                                      </p:to>
                                    </p:set>
                                    <p:animEffect transition="in" filter="circle(in)">
                                      <p:cBhvr>
                                        <p:cTn id="37" dur="20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Background pattern&#10;&#10;Description automatically generated">
            <a:extLst>
              <a:ext uri="{FF2B5EF4-FFF2-40B4-BE49-F238E27FC236}">
                <a16:creationId xmlns:a16="http://schemas.microsoft.com/office/drawing/2014/main" id="{5097704D-F869-7D5A-30CE-479549DAB833}"/>
              </a:ext>
            </a:extLst>
          </p:cNvPr>
          <p:cNvPicPr>
            <a:picLocks noChangeAspect="1"/>
          </p:cNvPicPr>
          <p:nvPr/>
        </p:nvPicPr>
        <p:blipFill rotWithShape="1">
          <a:blip r:embed="rId2">
            <a:duotone>
              <a:schemeClr val="bg2">
                <a:shade val="45000"/>
                <a:satMod val="135000"/>
              </a:schemeClr>
              <a:prstClr val="white"/>
            </a:duotone>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CA0EFEF4-E236-8E3C-684A-6B2171E065A2}"/>
              </a:ext>
            </a:extLst>
          </p:cNvPr>
          <p:cNvSpPr>
            <a:spLocks noGrp="1"/>
          </p:cNvSpPr>
          <p:nvPr>
            <p:ph type="title"/>
          </p:nvPr>
        </p:nvSpPr>
        <p:spPr/>
        <p:txBody>
          <a:bodyPr>
            <a:normAutofit/>
          </a:bodyPr>
          <a:lstStyle/>
          <a:p>
            <a:r>
              <a:rPr lang="en-US" dirty="0">
                <a:cs typeface="Calibri" panose="020F0502020204030204" pitchFamily="34" charset="0"/>
              </a:rPr>
              <a:t>Java on IBM LinuxONE (s390x)?</a:t>
            </a:r>
          </a:p>
        </p:txBody>
      </p:sp>
      <p:graphicFrame>
        <p:nvGraphicFramePr>
          <p:cNvPr id="13" name="Content Placeholder 2">
            <a:extLst>
              <a:ext uri="{FF2B5EF4-FFF2-40B4-BE49-F238E27FC236}">
                <a16:creationId xmlns:a16="http://schemas.microsoft.com/office/drawing/2014/main" id="{08BCBD34-C060-DC6F-B394-CBEAC133F6E2}"/>
              </a:ext>
            </a:extLst>
          </p:cNvPr>
          <p:cNvGraphicFramePr>
            <a:graphicFrameLocks noGrp="1"/>
          </p:cNvGraphicFramePr>
          <p:nvPr>
            <p:ph idx="1"/>
            <p:extLst>
              <p:ext uri="{D42A27DB-BD31-4B8C-83A1-F6EECF244321}">
                <p14:modId xmlns:p14="http://schemas.microsoft.com/office/powerpoint/2010/main" val="4091869893"/>
              </p:ext>
            </p:extLst>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2F225E1A-73DB-78D0-06A3-7227FC293D42}"/>
              </a:ext>
            </a:extLst>
          </p:cNvPr>
          <p:cNvSpPr>
            <a:spLocks noGrp="1"/>
          </p:cNvSpPr>
          <p:nvPr>
            <p:ph type="sldNum" sz="quarter" idx="12"/>
          </p:nvPr>
        </p:nvSpPr>
        <p:spPr/>
        <p:txBody>
          <a:bodyPr>
            <a:normAutofit/>
          </a:bodyPr>
          <a:lstStyle/>
          <a:p>
            <a:pPr>
              <a:spcAft>
                <a:spcPts val="600"/>
              </a:spcAft>
            </a:pPr>
            <a:fld id="{3A8DDA46-E005-A84C-BE2D-240C0D900F96}" type="slidenum">
              <a:rPr lang="en-US" smtClean="0"/>
              <a:pPr>
                <a:spcAft>
                  <a:spcPts val="600"/>
                </a:spcAft>
              </a:pPr>
              <a:t>12</a:t>
            </a:fld>
            <a:endParaRPr lang="en-US"/>
          </a:p>
        </p:txBody>
      </p:sp>
    </p:spTree>
    <p:extLst>
      <p:ext uri="{BB962C8B-B14F-4D97-AF65-F5344CB8AC3E}">
        <p14:creationId xmlns:p14="http://schemas.microsoft.com/office/powerpoint/2010/main" val="133600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graphicEl>
                                              <a:dgm id="{FF0CDED2-7CBC-924C-A491-3A7A9A008C35}"/>
                                            </p:graphicEl>
                                          </p:spTgt>
                                        </p:tgtEl>
                                        <p:attrNameLst>
                                          <p:attrName>style.visibility</p:attrName>
                                        </p:attrNameLst>
                                      </p:cBhvr>
                                      <p:to>
                                        <p:strVal val="visible"/>
                                      </p:to>
                                    </p:set>
                                    <p:animEffect transition="in" filter="randombar(horizontal)">
                                      <p:cBhvr>
                                        <p:cTn id="7" dur="500"/>
                                        <p:tgtEl>
                                          <p:spTgt spid="13">
                                            <p:graphicEl>
                                              <a:dgm id="{FF0CDED2-7CBC-924C-A491-3A7A9A008C3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
                                            <p:graphicEl>
                                              <a:dgm id="{A0D5D14A-F0C1-0D4E-A7CC-590B40A9C7AC}"/>
                                            </p:graphicEl>
                                          </p:spTgt>
                                        </p:tgtEl>
                                        <p:attrNameLst>
                                          <p:attrName>style.visibility</p:attrName>
                                        </p:attrNameLst>
                                      </p:cBhvr>
                                      <p:to>
                                        <p:strVal val="visible"/>
                                      </p:to>
                                    </p:set>
                                    <p:animEffect transition="in" filter="randombar(horizontal)">
                                      <p:cBhvr>
                                        <p:cTn id="12" dur="500"/>
                                        <p:tgtEl>
                                          <p:spTgt spid="13">
                                            <p:graphicEl>
                                              <a:dgm id="{A0D5D14A-F0C1-0D4E-A7CC-590B40A9C7AC}"/>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3">
                                            <p:graphicEl>
                                              <a:dgm id="{F8A0BEF9-49A2-2342-8180-FB16009DC1B5}"/>
                                            </p:graphicEl>
                                          </p:spTgt>
                                        </p:tgtEl>
                                        <p:attrNameLst>
                                          <p:attrName>style.visibility</p:attrName>
                                        </p:attrNameLst>
                                      </p:cBhvr>
                                      <p:to>
                                        <p:strVal val="visible"/>
                                      </p:to>
                                    </p:set>
                                    <p:animEffect transition="in" filter="randombar(horizontal)">
                                      <p:cBhvr>
                                        <p:cTn id="17" dur="500"/>
                                        <p:tgtEl>
                                          <p:spTgt spid="13">
                                            <p:graphicEl>
                                              <a:dgm id="{F8A0BEF9-49A2-2342-8180-FB16009DC1B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lvl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A09146-42D7-4CDF-CF66-793C4E6B936C}"/>
              </a:ext>
            </a:extLst>
          </p:cNvPr>
          <p:cNvSpPr>
            <a:spLocks noGrp="1"/>
          </p:cNvSpPr>
          <p:nvPr>
            <p:ph type="sldNum" sz="quarter" idx="12"/>
          </p:nvPr>
        </p:nvSpPr>
        <p:spPr/>
        <p:txBody>
          <a:bodyPr vert="horz" lIns="91440" tIns="45720" rIns="91440" bIns="45720" rtlCol="0" anchor="ctr">
            <a:normAutofit/>
          </a:bodyPr>
          <a:lstStyle/>
          <a:p>
            <a:pPr>
              <a:spcAft>
                <a:spcPts val="600"/>
              </a:spcAft>
            </a:pPr>
            <a:fld id="{3A8DDA46-E005-A84C-BE2D-240C0D900F96}" type="slidenum">
              <a:rPr lang="en-US" smtClean="0"/>
              <a:pPr>
                <a:spcAft>
                  <a:spcPts val="600"/>
                </a:spcAft>
              </a:pPr>
              <a:t>13</a:t>
            </a:fld>
            <a:endParaRPr lang="en-US"/>
          </a:p>
        </p:txBody>
      </p:sp>
      <p:sp>
        <p:nvSpPr>
          <p:cNvPr id="2" name="Title 1">
            <a:extLst>
              <a:ext uri="{FF2B5EF4-FFF2-40B4-BE49-F238E27FC236}">
                <a16:creationId xmlns:a16="http://schemas.microsoft.com/office/drawing/2014/main" id="{3FCA9098-EED4-E9C1-5B27-B099A2C6F2FB}"/>
              </a:ext>
            </a:extLst>
          </p:cNvPr>
          <p:cNvSpPr>
            <a:spLocks noGrp="1"/>
          </p:cNvSpPr>
          <p:nvPr>
            <p:ph type="title"/>
          </p:nvPr>
        </p:nvSpPr>
        <p:spPr>
          <a:xfrm>
            <a:off x="2273686" y="2491462"/>
            <a:ext cx="7644627" cy="1875076"/>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Applying to PetClinic Application</a:t>
            </a:r>
          </a:p>
        </p:txBody>
      </p:sp>
    </p:spTree>
    <p:extLst>
      <p:ext uri="{BB962C8B-B14F-4D97-AF65-F5344CB8AC3E}">
        <p14:creationId xmlns:p14="http://schemas.microsoft.com/office/powerpoint/2010/main" val="141416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84D81-13A6-4DB0-C9EA-35E43D7B83A7}"/>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dirty="0">
                <a:solidFill>
                  <a:schemeClr val="tx1"/>
                </a:solidFill>
              </a:rPr>
              <a:t>PetClinic DevSecOps Pipeline</a:t>
            </a:r>
            <a:endParaRPr lang="en-US" sz="5400" kern="1200" dirty="0">
              <a:solidFill>
                <a:schemeClr val="tx1"/>
              </a:solidFill>
              <a:latin typeface="+mj-lt"/>
              <a:ea typeface="+mj-ea"/>
              <a:cs typeface="+mj-cs"/>
            </a:endParaRPr>
          </a:p>
        </p:txBody>
      </p:sp>
      <p:pic>
        <p:nvPicPr>
          <p:cNvPr id="29" name="Content Placeholder 28" descr="A screenshot of a computer screen&#10;&#10;Description automatically generated with low confidence">
            <a:extLst>
              <a:ext uri="{FF2B5EF4-FFF2-40B4-BE49-F238E27FC236}">
                <a16:creationId xmlns:a16="http://schemas.microsoft.com/office/drawing/2014/main" id="{B36D5214-DA14-94E5-7085-9E95E7625E22}"/>
              </a:ext>
            </a:extLst>
          </p:cNvPr>
          <p:cNvPicPr>
            <a:picLocks noGrp="1" noChangeAspect="1"/>
          </p:cNvPicPr>
          <p:nvPr>
            <p:ph idx="1"/>
          </p:nvPr>
        </p:nvPicPr>
        <p:blipFill>
          <a:blip r:embed="rId2"/>
          <a:stretch>
            <a:fillRect/>
          </a:stretch>
        </p:blipFill>
        <p:spPr>
          <a:xfrm>
            <a:off x="619792" y="2086578"/>
            <a:ext cx="10952416" cy="3997637"/>
          </a:xfrm>
          <a:prstGeom prst="rect">
            <a:avLst/>
          </a:prstGeom>
          <a:solidFill>
            <a:schemeClr val="tx1"/>
          </a:solidFill>
        </p:spPr>
      </p:pic>
      <p:sp>
        <p:nvSpPr>
          <p:cNvPr id="4" name="Slide Number Placeholder 3">
            <a:extLst>
              <a:ext uri="{FF2B5EF4-FFF2-40B4-BE49-F238E27FC236}">
                <a16:creationId xmlns:a16="http://schemas.microsoft.com/office/drawing/2014/main" id="{6E6B76CE-F115-F180-39C3-D76422650396}"/>
              </a:ext>
            </a:extLst>
          </p:cNvPr>
          <p:cNvSpPr>
            <a:spLocks noGrp="1"/>
          </p:cNvSpPr>
          <p:nvPr>
            <p:ph type="sldNum" sz="quarter" idx="12"/>
          </p:nvPr>
        </p:nvSpPr>
        <p:spPr>
          <a:xfrm>
            <a:off x="11411357" y="6311904"/>
            <a:ext cx="509140" cy="318581"/>
          </a:xfrm>
        </p:spPr>
        <p:txBody>
          <a:bodyPr vert="horz" lIns="91440" tIns="45720" rIns="91440" bIns="45720" rtlCol="0" anchor="ctr">
            <a:normAutofit/>
          </a:bodyPr>
          <a:lstStyle/>
          <a:p>
            <a:pPr>
              <a:spcAft>
                <a:spcPts val="600"/>
              </a:spcAft>
            </a:pPr>
            <a:fld id="{3A8DDA46-E005-A84C-BE2D-240C0D900F96}" type="slidenum">
              <a:rPr lang="en-US">
                <a:solidFill>
                  <a:schemeClr val="bg1"/>
                </a:solidFill>
              </a:rPr>
              <a:pPr>
                <a:spcAft>
                  <a:spcPts val="600"/>
                </a:spcAft>
              </a:pPr>
              <a:t>14</a:t>
            </a:fld>
            <a:endParaRPr lang="en-US">
              <a:solidFill>
                <a:schemeClr val="bg1"/>
              </a:solidFill>
            </a:endParaRPr>
          </a:p>
        </p:txBody>
      </p:sp>
    </p:spTree>
    <p:extLst>
      <p:ext uri="{BB962C8B-B14F-4D97-AF65-F5344CB8AC3E}">
        <p14:creationId xmlns:p14="http://schemas.microsoft.com/office/powerpoint/2010/main" val="714892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1435-5BAB-ECC9-B23A-17760892C6ED}"/>
              </a:ext>
            </a:extLst>
          </p:cNvPr>
          <p:cNvSpPr>
            <a:spLocks noGrp="1"/>
          </p:cNvSpPr>
          <p:nvPr>
            <p:ph type="title"/>
          </p:nvPr>
        </p:nvSpPr>
        <p:spPr>
          <a:xfrm>
            <a:off x="838200" y="557188"/>
            <a:ext cx="10515600" cy="1133499"/>
          </a:xfrm>
        </p:spPr>
        <p:txBody>
          <a:bodyPr>
            <a:normAutofit/>
          </a:bodyPr>
          <a:lstStyle/>
          <a:p>
            <a:pPr algn="ctr"/>
            <a:r>
              <a:rPr lang="en-US" sz="5200"/>
              <a:t>Helpful Links</a:t>
            </a:r>
          </a:p>
        </p:txBody>
      </p:sp>
      <p:sp>
        <p:nvSpPr>
          <p:cNvPr id="4" name="Slide Number Placeholder 3">
            <a:extLst>
              <a:ext uri="{FF2B5EF4-FFF2-40B4-BE49-F238E27FC236}">
                <a16:creationId xmlns:a16="http://schemas.microsoft.com/office/drawing/2014/main" id="{9669CC8B-3B54-25C8-8DDA-C88A080F5A65}"/>
              </a:ext>
            </a:extLst>
          </p:cNvPr>
          <p:cNvSpPr>
            <a:spLocks noGrp="1"/>
          </p:cNvSpPr>
          <p:nvPr>
            <p:ph type="sldNum" sz="quarter" idx="12"/>
          </p:nvPr>
        </p:nvSpPr>
        <p:spPr/>
        <p:txBody>
          <a:bodyPr>
            <a:normAutofit/>
          </a:bodyPr>
          <a:lstStyle/>
          <a:p>
            <a:pPr>
              <a:spcAft>
                <a:spcPts val="600"/>
              </a:spcAft>
            </a:pPr>
            <a:fld id="{3A8DDA46-E005-A84C-BE2D-240C0D900F96}" type="slidenum">
              <a:rPr lang="en-US" smtClean="0"/>
              <a:pPr>
                <a:spcAft>
                  <a:spcPts val="600"/>
                </a:spcAft>
              </a:pPr>
              <a:t>15</a:t>
            </a:fld>
            <a:endParaRPr lang="en-US"/>
          </a:p>
        </p:txBody>
      </p:sp>
      <p:graphicFrame>
        <p:nvGraphicFramePr>
          <p:cNvPr id="16" name="TextBox 8">
            <a:extLst>
              <a:ext uri="{FF2B5EF4-FFF2-40B4-BE49-F238E27FC236}">
                <a16:creationId xmlns:a16="http://schemas.microsoft.com/office/drawing/2014/main" id="{5FECE718-3AB1-35A2-BF08-E319A590146D}"/>
              </a:ext>
            </a:extLst>
          </p:cNvPr>
          <p:cNvGraphicFramePr/>
          <p:nvPr>
            <p:extLst>
              <p:ext uri="{D42A27DB-BD31-4B8C-83A1-F6EECF244321}">
                <p14:modId xmlns:p14="http://schemas.microsoft.com/office/powerpoint/2010/main" val="202799435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6082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A393CD-C359-8B48-8934-3C058FFE3E62}"/>
              </a:ext>
            </a:extLst>
          </p:cNvPr>
          <p:cNvSpPr>
            <a:spLocks noGrp="1"/>
          </p:cNvSpPr>
          <p:nvPr>
            <p:ph type="title"/>
          </p:nvPr>
        </p:nvSpPr>
        <p:spPr>
          <a:xfrm>
            <a:off x="0" y="169370"/>
            <a:ext cx="5803393" cy="1072896"/>
          </a:xfrm>
        </p:spPr>
        <p:txBody>
          <a:bodyPr>
            <a:normAutofit fontScale="90000"/>
          </a:bodyPr>
          <a:lstStyle/>
          <a:p>
            <a:r>
              <a:rPr lang="en-US" dirty="0">
                <a:latin typeface="Arial" panose="020B0604020202020204" pitchFamily="34" charset="0"/>
                <a:cs typeface="Arial" panose="020B0604020202020204" pitchFamily="34" charset="0"/>
              </a:rPr>
              <a:t>Notices and disclaimers</a:t>
            </a:r>
          </a:p>
        </p:txBody>
      </p:sp>
      <p:sp>
        <p:nvSpPr>
          <p:cNvPr id="2" name="Slide Number Placeholder 1">
            <a:extLst>
              <a:ext uri="{FF2B5EF4-FFF2-40B4-BE49-F238E27FC236}">
                <a16:creationId xmlns:a16="http://schemas.microsoft.com/office/drawing/2014/main" id="{ED04904D-AC01-AA8B-A8F4-16DCC62FB4FF}"/>
              </a:ext>
            </a:extLst>
          </p:cNvPr>
          <p:cNvSpPr>
            <a:spLocks noGrp="1"/>
          </p:cNvSpPr>
          <p:nvPr>
            <p:ph type="sldNum" sz="quarter" idx="10"/>
          </p:nvPr>
        </p:nvSpPr>
        <p:spPr/>
        <p:txBody>
          <a:bodyPr/>
          <a:lstStyle/>
          <a:p>
            <a:fld id="{C2DE3E4A-2FB8-174A-BF23-F19C68D3EB76}" type="slidenum">
              <a:rPr lang="en-BR" smtClean="0"/>
              <a:t>16</a:t>
            </a:fld>
            <a:endParaRPr lang="en-BR"/>
          </a:p>
        </p:txBody>
      </p:sp>
      <p:sp>
        <p:nvSpPr>
          <p:cNvPr id="5" name="Content Placeholder 4">
            <a:extLst>
              <a:ext uri="{FF2B5EF4-FFF2-40B4-BE49-F238E27FC236}">
                <a16:creationId xmlns:a16="http://schemas.microsoft.com/office/drawing/2014/main" id="{F1C79A50-6387-E245-8CFF-7B456B0AC29C}"/>
              </a:ext>
            </a:extLst>
          </p:cNvPr>
          <p:cNvSpPr txBox="1">
            <a:spLocks/>
          </p:cNvSpPr>
          <p:nvPr/>
        </p:nvSpPr>
        <p:spPr>
          <a:xfrm>
            <a:off x="-139782" y="1341121"/>
            <a:ext cx="5943175" cy="4916809"/>
          </a:xfrm>
          <a:prstGeom prst="rect">
            <a:avLst/>
          </a:prstGeom>
        </p:spPr>
        <p:txBody>
          <a:bodyPr lIns="121920" tIns="60960" rIns="121920" bIns="60960" anchor="t"/>
          <a:lstStyle>
            <a:lvl1pPr marL="228669" indent="-228669" algn="l" defTabSz="897207" rtl="0" eaLnBrk="1" fontAlgn="base" hangingPunct="1">
              <a:lnSpc>
                <a:spcPct val="100000"/>
              </a:lnSpc>
              <a:spcBef>
                <a:spcPts val="900"/>
              </a:spcBef>
              <a:spcAft>
                <a:spcPts val="0"/>
              </a:spcAft>
              <a:buClr>
                <a:srgbClr val="00649D"/>
              </a:buClr>
              <a:buSzPct val="100000"/>
              <a:buFont typeface="Arial" panose="020B0604020202020204" pitchFamily="34" charset="0"/>
              <a:buChar char="•"/>
              <a:defRPr sz="2001" kern="1200">
                <a:solidFill>
                  <a:schemeClr val="tx1"/>
                </a:solidFill>
                <a:latin typeface="Arial" panose="020B0604020202020204" pitchFamily="34" charset="0"/>
                <a:ea typeface="+mn-ea"/>
                <a:cs typeface="Arial" panose="020B0604020202020204" pitchFamily="34" charset="0"/>
              </a:defRPr>
            </a:lvl1pPr>
            <a:lvl2pPr marL="457337" indent="-228669" algn="l" defTabSz="897207" rtl="0" eaLnBrk="1" fontAlgn="base" hangingPunct="1">
              <a:lnSpc>
                <a:spcPct val="100000"/>
              </a:lnSpc>
              <a:spcBef>
                <a:spcPts val="300"/>
              </a:spcBef>
              <a:spcAft>
                <a:spcPts val="0"/>
              </a:spcAft>
              <a:buClr>
                <a:srgbClr val="00649D"/>
              </a:buClr>
              <a:buSzPct val="80000"/>
              <a:buFont typeface="Wingdings" panose="05000000000000000000" pitchFamily="2" charset="2"/>
              <a:buChar char="§"/>
              <a:defRPr sz="1801" b="0" i="0" u="none" kern="1200">
                <a:solidFill>
                  <a:schemeClr val="tx1"/>
                </a:solidFill>
                <a:latin typeface="Arial" panose="020B0604020202020204" pitchFamily="34" charset="0"/>
                <a:ea typeface="+mn-ea"/>
                <a:cs typeface="Arial" panose="020B0604020202020204" pitchFamily="34" charset="0"/>
              </a:defRPr>
            </a:lvl2pPr>
            <a:lvl3pPr marL="686006" indent="-228669" algn="l" defTabSz="897207" rtl="0" eaLnBrk="1" fontAlgn="base" hangingPunct="1">
              <a:lnSpc>
                <a:spcPct val="100000"/>
              </a:lnSpc>
              <a:spcBef>
                <a:spcPts val="200"/>
              </a:spcBef>
              <a:spcAft>
                <a:spcPts val="0"/>
              </a:spcAft>
              <a:buClr>
                <a:srgbClr val="00649D"/>
              </a:buClr>
              <a:buSzPct val="80000"/>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681241" indent="0" algn="l" defTabSz="897207" rtl="0" eaLnBrk="1" fontAlgn="base" hangingPunct="1">
              <a:spcBef>
                <a:spcPct val="0"/>
              </a:spcBef>
              <a:spcAft>
                <a:spcPct val="25000"/>
              </a:spcAft>
              <a:buClr>
                <a:srgbClr val="1966B2"/>
              </a:buClr>
              <a:buFont typeface="Arial" panose="020B0604020202020204" pitchFamily="34" charset="0"/>
              <a:buNone/>
              <a:defRPr sz="1701" kern="1200">
                <a:solidFill>
                  <a:schemeClr val="tx1"/>
                </a:solidFill>
                <a:latin typeface="Arial" panose="020B0604020202020204" pitchFamily="34" charset="0"/>
                <a:ea typeface="+mn-ea"/>
                <a:cs typeface="Arial" panose="020B0604020202020204" pitchFamily="34" charset="0"/>
              </a:defRPr>
            </a:lvl4pPr>
            <a:lvl5pPr marL="1122700" indent="-223905" algn="l" defTabSz="897207"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719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6pPr>
            <a:lvl7pPr marL="434577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7pPr>
            <a:lvl8pPr marL="5014359"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8pPr>
            <a:lvl9pPr marL="5682940"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9pPr>
          </a:lstStyle>
          <a:p>
            <a:pPr marL="304792" indent="-304792">
              <a:buClr>
                <a:schemeClr val="tx2"/>
              </a:buClr>
              <a:buFont typeface="Lucida Grande"/>
              <a:buChar char="—"/>
            </a:pPr>
            <a:r>
              <a:rPr lang="en-US" sz="1333" dirty="0"/>
              <a:t>© 2022 International Business Machines Corporation.  No part of this document may be reproduced or transmitted in any form without written permission from IBM.</a:t>
            </a:r>
            <a:endParaRPr lang="en-US" sz="2668" dirty="0"/>
          </a:p>
          <a:p>
            <a:pPr>
              <a:buClr>
                <a:schemeClr val="tx2"/>
              </a:buClr>
              <a:buFont typeface="Lucida Grande"/>
              <a:buChar char="—"/>
            </a:pPr>
            <a:r>
              <a:rPr lang="en-US" sz="1333" b="1" dirty="0"/>
              <a:t>U.S. Government Users Restricted Rights — use, duplication or disclosure restricted by GSA ADP Schedule Contract with IBM.</a:t>
            </a:r>
            <a:endParaRPr lang="en-US" sz="1333" dirty="0"/>
          </a:p>
          <a:p>
            <a:pPr>
              <a:buClr>
                <a:schemeClr val="tx2"/>
              </a:buClr>
              <a:buFont typeface="Lucida Grande"/>
              <a:buChar char="—"/>
            </a:pPr>
            <a:r>
              <a:rPr lang="en-US" sz="1333" dirty="0"/>
              <a:t>Information in these presentations (including information relating to products that have not yet been announced by IBM) has been reviewed for accuracy as of the date of initial publication and could include unintentional technical or typographical errors. IBM shall have no responsibility to update this information. </a:t>
            </a:r>
            <a:r>
              <a:rPr lang="en-US" sz="1333" b="1" dirty="0"/>
              <a:t>This document is distributed “as is” without any warranty, either express or implied. In no event, shall IBM be liable for any damage arising from the use of this information, including but not limited to, loss of data, business interruption, loss of profit or loss of opportunity. </a:t>
            </a:r>
            <a:r>
              <a:rPr lang="en-US" sz="1333" dirty="0"/>
              <a:t>IBM products and services are warranted per the terms and conditions of the agreements under which they are provided.</a:t>
            </a:r>
          </a:p>
          <a:p>
            <a:pPr>
              <a:buClr>
                <a:schemeClr val="tx2"/>
              </a:buClr>
              <a:buFont typeface="Lucida Grande"/>
              <a:buChar char="—"/>
            </a:pPr>
            <a:r>
              <a:rPr lang="en-US" sz="1333" dirty="0"/>
              <a:t>IBM products are manufactured from new parts or new and used parts. </a:t>
            </a:r>
            <a:br>
              <a:rPr lang="en-US" sz="1333" dirty="0"/>
            </a:br>
            <a:r>
              <a:rPr lang="en-US" sz="1333" dirty="0"/>
              <a:t>In some cases, a product may not be new and may have been previously installed. Regardless, our warranty terms apply.”</a:t>
            </a:r>
          </a:p>
          <a:p>
            <a:pPr>
              <a:buClr>
                <a:schemeClr val="tx2"/>
              </a:buClr>
              <a:buFont typeface="Lucida Grande"/>
              <a:buChar char="—"/>
            </a:pPr>
            <a:r>
              <a:rPr lang="en-US" sz="1333" b="1" dirty="0"/>
              <a:t>Any statements regarding IBM's future direction, intent or product plans are subject to change or withdrawal without notice.</a:t>
            </a:r>
            <a:endParaRPr lang="en-US" sz="1333" dirty="0"/>
          </a:p>
          <a:p>
            <a:pPr>
              <a:buClr>
                <a:schemeClr val="tx2"/>
              </a:buClr>
              <a:buFont typeface="Lucida Grande"/>
              <a:buChar char="—"/>
            </a:pPr>
            <a:endParaRPr lang="en-US" sz="1333" dirty="0"/>
          </a:p>
        </p:txBody>
      </p:sp>
      <p:sp>
        <p:nvSpPr>
          <p:cNvPr id="6" name="Content Placeholder 5">
            <a:extLst>
              <a:ext uri="{FF2B5EF4-FFF2-40B4-BE49-F238E27FC236}">
                <a16:creationId xmlns:a16="http://schemas.microsoft.com/office/drawing/2014/main" id="{E255224F-FE96-D24B-A22A-916D2B84124F}"/>
              </a:ext>
            </a:extLst>
          </p:cNvPr>
          <p:cNvSpPr txBox="1">
            <a:spLocks/>
          </p:cNvSpPr>
          <p:nvPr/>
        </p:nvSpPr>
        <p:spPr>
          <a:xfrm>
            <a:off x="5860153" y="1197599"/>
            <a:ext cx="5771015" cy="5232674"/>
          </a:xfrm>
          <a:prstGeom prst="rect">
            <a:avLst/>
          </a:prstGeom>
        </p:spPr>
        <p:txBody>
          <a:bodyPr/>
          <a:lstStyle>
            <a:lvl1pPr marL="228669" indent="-228669" algn="l" defTabSz="897207" rtl="0" eaLnBrk="1" fontAlgn="base" hangingPunct="1">
              <a:lnSpc>
                <a:spcPct val="100000"/>
              </a:lnSpc>
              <a:spcBef>
                <a:spcPts val="900"/>
              </a:spcBef>
              <a:spcAft>
                <a:spcPts val="0"/>
              </a:spcAft>
              <a:buClr>
                <a:srgbClr val="00649D"/>
              </a:buClr>
              <a:buSzPct val="100000"/>
              <a:buFont typeface="Arial" panose="020B0604020202020204" pitchFamily="34" charset="0"/>
              <a:buChar char="•"/>
              <a:defRPr sz="2001" kern="1200">
                <a:solidFill>
                  <a:schemeClr val="tx1"/>
                </a:solidFill>
                <a:latin typeface="Arial" panose="020B0604020202020204" pitchFamily="34" charset="0"/>
                <a:ea typeface="+mn-ea"/>
                <a:cs typeface="Arial" panose="020B0604020202020204" pitchFamily="34" charset="0"/>
              </a:defRPr>
            </a:lvl1pPr>
            <a:lvl2pPr marL="457337" indent="-228669" algn="l" defTabSz="897207" rtl="0" eaLnBrk="1" fontAlgn="base" hangingPunct="1">
              <a:lnSpc>
                <a:spcPct val="100000"/>
              </a:lnSpc>
              <a:spcBef>
                <a:spcPts val="300"/>
              </a:spcBef>
              <a:spcAft>
                <a:spcPts val="0"/>
              </a:spcAft>
              <a:buClr>
                <a:srgbClr val="00649D"/>
              </a:buClr>
              <a:buSzPct val="80000"/>
              <a:buFont typeface="Wingdings" panose="05000000000000000000" pitchFamily="2" charset="2"/>
              <a:buChar char="§"/>
              <a:defRPr sz="1801" b="0" i="0" u="none" kern="1200">
                <a:solidFill>
                  <a:schemeClr val="tx1"/>
                </a:solidFill>
                <a:latin typeface="Arial" panose="020B0604020202020204" pitchFamily="34" charset="0"/>
                <a:ea typeface="+mn-ea"/>
                <a:cs typeface="Arial" panose="020B0604020202020204" pitchFamily="34" charset="0"/>
              </a:defRPr>
            </a:lvl2pPr>
            <a:lvl3pPr marL="686006" indent="-228669" algn="l" defTabSz="897207" rtl="0" eaLnBrk="1" fontAlgn="base" hangingPunct="1">
              <a:lnSpc>
                <a:spcPct val="100000"/>
              </a:lnSpc>
              <a:spcBef>
                <a:spcPts val="200"/>
              </a:spcBef>
              <a:spcAft>
                <a:spcPts val="0"/>
              </a:spcAft>
              <a:buClr>
                <a:srgbClr val="00649D"/>
              </a:buClr>
              <a:buSzPct val="80000"/>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681241" indent="0" algn="l" defTabSz="897207" rtl="0" eaLnBrk="1" fontAlgn="base" hangingPunct="1">
              <a:spcBef>
                <a:spcPct val="0"/>
              </a:spcBef>
              <a:spcAft>
                <a:spcPct val="25000"/>
              </a:spcAft>
              <a:buClr>
                <a:srgbClr val="1966B2"/>
              </a:buClr>
              <a:buFont typeface="Arial" panose="020B0604020202020204" pitchFamily="34" charset="0"/>
              <a:buNone/>
              <a:defRPr sz="1701" kern="1200">
                <a:solidFill>
                  <a:schemeClr val="tx1"/>
                </a:solidFill>
                <a:latin typeface="Arial" panose="020B0604020202020204" pitchFamily="34" charset="0"/>
                <a:ea typeface="+mn-ea"/>
                <a:cs typeface="Arial" panose="020B0604020202020204" pitchFamily="34" charset="0"/>
              </a:defRPr>
            </a:lvl4pPr>
            <a:lvl5pPr marL="1122700" indent="-223905" algn="l" defTabSz="897207"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719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6pPr>
            <a:lvl7pPr marL="434577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7pPr>
            <a:lvl8pPr marL="5014359"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8pPr>
            <a:lvl9pPr marL="5682940"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9pPr>
          </a:lstStyle>
          <a:p>
            <a:pPr>
              <a:buClr>
                <a:schemeClr val="tx2"/>
              </a:buClr>
              <a:buFont typeface="Lucida Grande"/>
              <a:buChar char="—"/>
            </a:pPr>
            <a:r>
              <a:rPr lang="en-US" sz="1333" dirty="0"/>
              <a:t>Performance  data contained herein was generally obtained in a controlled, isolated environments. Customer examples are presented as illustrations of how those</a:t>
            </a:r>
          </a:p>
          <a:p>
            <a:pPr>
              <a:buClr>
                <a:schemeClr val="tx2"/>
              </a:buClr>
              <a:buFont typeface="Lucida Grande"/>
              <a:buChar char="—"/>
            </a:pPr>
            <a:r>
              <a:rPr lang="en-US" sz="1333" dirty="0"/>
              <a:t>customers have used IBM products and the results they may have achieved. Actual performance, cost, savings or other results in other operating environments may vary. </a:t>
            </a:r>
          </a:p>
          <a:p>
            <a:pPr>
              <a:buClr>
                <a:schemeClr val="tx2"/>
              </a:buClr>
              <a:buFont typeface="Lucida Grande"/>
              <a:buChar char="—"/>
            </a:pPr>
            <a:r>
              <a:rPr lang="en-US" sz="1333" dirty="0"/>
              <a:t>References in this document to IBM products, programs, or </a:t>
            </a:r>
            <a:br>
              <a:rPr lang="en-US" sz="1333" dirty="0"/>
            </a:br>
            <a:r>
              <a:rPr lang="en-US" sz="1333" dirty="0"/>
              <a:t>services does not imply that IBM intends to make such products, programs or services available in all countries in which IBM operates or does business. </a:t>
            </a:r>
          </a:p>
          <a:p>
            <a:pPr>
              <a:buClr>
                <a:schemeClr val="tx2"/>
              </a:buClr>
              <a:buFont typeface="Lucida Grande"/>
              <a:buChar char="—"/>
            </a:pPr>
            <a:r>
              <a:rPr lang="en-US" sz="1333" dirty="0"/>
              <a:t>Workshops, sessions and associated materials may have been prepared by independent session speakers, and do not necessarily reflect the views of IBM. All materials and discussions are provided for informational purposes only, and are neither intended to, nor shall constitute legal or other guidance or advice to any individual participant or their specific situation.</a:t>
            </a:r>
          </a:p>
          <a:p>
            <a:pPr>
              <a:buClr>
                <a:schemeClr val="tx2"/>
              </a:buClr>
              <a:buFont typeface="Lucida Grande"/>
              <a:buChar char="—"/>
            </a:pPr>
            <a:r>
              <a:rPr lang="en-US" sz="1333" dirty="0"/>
              <a:t>It is the customer’s responsibility to insure its own compliance with legal requirements and to obtain advice of competent legal counsel as to the identification and interpretation of any relevant laws and regulatory requirements that may affect the customer’s business and any actions the customer may need to take to comply with such laws. IBM does not provide legal advice or represent or warrant that its services or products will ensure that the customer follows any law.</a:t>
            </a:r>
          </a:p>
        </p:txBody>
      </p:sp>
      <p:sp>
        <p:nvSpPr>
          <p:cNvPr id="7" name="Slide Number Placeholder 3">
            <a:extLst>
              <a:ext uri="{FF2B5EF4-FFF2-40B4-BE49-F238E27FC236}">
                <a16:creationId xmlns:a16="http://schemas.microsoft.com/office/drawing/2014/main" id="{E82FB274-7953-974F-B5C2-E30AE834567B}"/>
              </a:ext>
            </a:extLst>
          </p:cNvPr>
          <p:cNvSpPr txBox="1">
            <a:spLocks/>
          </p:cNvSpPr>
          <p:nvPr/>
        </p:nvSpPr>
        <p:spPr>
          <a:xfrm>
            <a:off x="13747657" y="8652028"/>
            <a:ext cx="1470379" cy="220133"/>
          </a:xfrm>
          <a:prstGeom prst="rect">
            <a:avLst/>
          </a:prstGeom>
        </p:spPr>
        <p:txBody>
          <a:bodyPr/>
          <a:ls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pPr>
              <a:defRPr/>
            </a:pPr>
            <a:fld id="{49E8191D-B835-45D5-91BE-8CAFF430D317}" type="slidenum">
              <a:rPr lang="en-US" sz="1333"/>
              <a:pPr>
                <a:defRPr/>
              </a:pPr>
              <a:t>16</a:t>
            </a:fld>
            <a:endParaRPr lang="en-US" sz="1333" dirty="0"/>
          </a:p>
        </p:txBody>
      </p:sp>
      <p:sp>
        <p:nvSpPr>
          <p:cNvPr id="8" name="Footer Placeholder 1">
            <a:extLst>
              <a:ext uri="{FF2B5EF4-FFF2-40B4-BE49-F238E27FC236}">
                <a16:creationId xmlns:a16="http://schemas.microsoft.com/office/drawing/2014/main" id="{3E138DC2-9422-7842-AB8D-BC658A26D8ED}"/>
              </a:ext>
            </a:extLst>
          </p:cNvPr>
          <p:cNvSpPr txBox="1">
            <a:spLocks/>
          </p:cNvSpPr>
          <p:nvPr/>
        </p:nvSpPr>
        <p:spPr>
          <a:xfrm>
            <a:off x="-390055" y="8652028"/>
            <a:ext cx="6426844" cy="243935"/>
          </a:xfrm>
          <a:prstGeom prst="rect">
            <a:avLst/>
          </a:prstGeom>
        </p:spPr>
        <p:txBody>
          <a:bodyPr/>
          <a:ls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pPr>
              <a:defRPr/>
            </a:pPr>
            <a:r>
              <a:rPr lang="en-US" sz="1333" dirty="0"/>
              <a:t>IBM Systems Technical University  © Copyright IBM Corporation 2020</a:t>
            </a:r>
          </a:p>
        </p:txBody>
      </p:sp>
    </p:spTree>
    <p:extLst>
      <p:ext uri="{BB962C8B-B14F-4D97-AF65-F5344CB8AC3E}">
        <p14:creationId xmlns:p14="http://schemas.microsoft.com/office/powerpoint/2010/main" val="1207616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A393CD-C359-8B48-8934-3C058FFE3E62}"/>
              </a:ext>
            </a:extLst>
          </p:cNvPr>
          <p:cNvSpPr>
            <a:spLocks noGrp="1"/>
          </p:cNvSpPr>
          <p:nvPr>
            <p:ph type="title"/>
          </p:nvPr>
        </p:nvSpPr>
        <p:spPr>
          <a:xfrm>
            <a:off x="280416" y="268224"/>
            <a:ext cx="5647340" cy="1072896"/>
          </a:xfrm>
        </p:spPr>
        <p:txBody>
          <a:bodyPr>
            <a:normAutofit fontScale="90000"/>
          </a:bodyPr>
          <a:lstStyle/>
          <a:p>
            <a:r>
              <a:rPr lang="en-US" dirty="0">
                <a:latin typeface="Arial" panose="020B0604020202020204" pitchFamily="34" charset="0"/>
                <a:cs typeface="Arial" panose="020B0604020202020204" pitchFamily="34" charset="0"/>
              </a:rPr>
              <a:t>Notices and disclaimers</a:t>
            </a:r>
          </a:p>
        </p:txBody>
      </p:sp>
      <p:sp>
        <p:nvSpPr>
          <p:cNvPr id="2" name="Slide Number Placeholder 1">
            <a:extLst>
              <a:ext uri="{FF2B5EF4-FFF2-40B4-BE49-F238E27FC236}">
                <a16:creationId xmlns:a16="http://schemas.microsoft.com/office/drawing/2014/main" id="{6D02E4B2-F33E-E70B-023F-6D1437D0DCF4}"/>
              </a:ext>
            </a:extLst>
          </p:cNvPr>
          <p:cNvSpPr>
            <a:spLocks noGrp="1"/>
          </p:cNvSpPr>
          <p:nvPr>
            <p:ph type="sldNum" sz="quarter" idx="10"/>
          </p:nvPr>
        </p:nvSpPr>
        <p:spPr/>
        <p:txBody>
          <a:bodyPr/>
          <a:lstStyle/>
          <a:p>
            <a:fld id="{C2DE3E4A-2FB8-174A-BF23-F19C68D3EB76}" type="slidenum">
              <a:rPr lang="en-BR" smtClean="0"/>
              <a:t>17</a:t>
            </a:fld>
            <a:endParaRPr lang="en-BR"/>
          </a:p>
        </p:txBody>
      </p:sp>
      <p:sp>
        <p:nvSpPr>
          <p:cNvPr id="5" name="Content Placeholder 4">
            <a:extLst>
              <a:ext uri="{FF2B5EF4-FFF2-40B4-BE49-F238E27FC236}">
                <a16:creationId xmlns:a16="http://schemas.microsoft.com/office/drawing/2014/main" id="{F1C79A50-6387-E245-8CFF-7B456B0AC29C}"/>
              </a:ext>
            </a:extLst>
          </p:cNvPr>
          <p:cNvSpPr txBox="1">
            <a:spLocks/>
          </p:cNvSpPr>
          <p:nvPr/>
        </p:nvSpPr>
        <p:spPr>
          <a:xfrm>
            <a:off x="102265" y="1341121"/>
            <a:ext cx="5647340" cy="4916809"/>
          </a:xfrm>
          <a:prstGeom prst="rect">
            <a:avLst/>
          </a:prstGeom>
        </p:spPr>
        <p:txBody>
          <a:bodyPr/>
          <a:lstStyle>
            <a:lvl1pPr marL="228669" indent="-228669" algn="l" defTabSz="897207" rtl="0" eaLnBrk="1" fontAlgn="base" hangingPunct="1">
              <a:lnSpc>
                <a:spcPct val="100000"/>
              </a:lnSpc>
              <a:spcBef>
                <a:spcPts val="900"/>
              </a:spcBef>
              <a:spcAft>
                <a:spcPts val="0"/>
              </a:spcAft>
              <a:buClr>
                <a:srgbClr val="00649D"/>
              </a:buClr>
              <a:buSzPct val="100000"/>
              <a:buFont typeface="Arial" panose="020B0604020202020204" pitchFamily="34" charset="0"/>
              <a:buChar char="•"/>
              <a:defRPr sz="2001" kern="1200">
                <a:solidFill>
                  <a:schemeClr val="tx1"/>
                </a:solidFill>
                <a:latin typeface="Arial" panose="020B0604020202020204" pitchFamily="34" charset="0"/>
                <a:ea typeface="+mn-ea"/>
                <a:cs typeface="Arial" panose="020B0604020202020204" pitchFamily="34" charset="0"/>
              </a:defRPr>
            </a:lvl1pPr>
            <a:lvl2pPr marL="457337" indent="-228669" algn="l" defTabSz="897207" rtl="0" eaLnBrk="1" fontAlgn="base" hangingPunct="1">
              <a:lnSpc>
                <a:spcPct val="100000"/>
              </a:lnSpc>
              <a:spcBef>
                <a:spcPts val="300"/>
              </a:spcBef>
              <a:spcAft>
                <a:spcPts val="0"/>
              </a:spcAft>
              <a:buClr>
                <a:srgbClr val="00649D"/>
              </a:buClr>
              <a:buSzPct val="80000"/>
              <a:buFont typeface="Wingdings" panose="05000000000000000000" pitchFamily="2" charset="2"/>
              <a:buChar char="§"/>
              <a:defRPr sz="1801" b="0" i="0" u="none" kern="1200">
                <a:solidFill>
                  <a:schemeClr val="tx1"/>
                </a:solidFill>
                <a:latin typeface="Arial" panose="020B0604020202020204" pitchFamily="34" charset="0"/>
                <a:ea typeface="+mn-ea"/>
                <a:cs typeface="Arial" panose="020B0604020202020204" pitchFamily="34" charset="0"/>
              </a:defRPr>
            </a:lvl2pPr>
            <a:lvl3pPr marL="686006" indent="-228669" algn="l" defTabSz="897207" rtl="0" eaLnBrk="1" fontAlgn="base" hangingPunct="1">
              <a:lnSpc>
                <a:spcPct val="100000"/>
              </a:lnSpc>
              <a:spcBef>
                <a:spcPts val="200"/>
              </a:spcBef>
              <a:spcAft>
                <a:spcPts val="0"/>
              </a:spcAft>
              <a:buClr>
                <a:srgbClr val="00649D"/>
              </a:buClr>
              <a:buSzPct val="80000"/>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681241" indent="0" algn="l" defTabSz="897207" rtl="0" eaLnBrk="1" fontAlgn="base" hangingPunct="1">
              <a:spcBef>
                <a:spcPct val="0"/>
              </a:spcBef>
              <a:spcAft>
                <a:spcPct val="25000"/>
              </a:spcAft>
              <a:buClr>
                <a:srgbClr val="1966B2"/>
              </a:buClr>
              <a:buFont typeface="Arial" panose="020B0604020202020204" pitchFamily="34" charset="0"/>
              <a:buNone/>
              <a:defRPr sz="1701" kern="1200">
                <a:solidFill>
                  <a:schemeClr val="tx1"/>
                </a:solidFill>
                <a:latin typeface="Arial" panose="020B0604020202020204" pitchFamily="34" charset="0"/>
                <a:ea typeface="+mn-ea"/>
                <a:cs typeface="Arial" panose="020B0604020202020204" pitchFamily="34" charset="0"/>
              </a:defRPr>
            </a:lvl4pPr>
            <a:lvl5pPr marL="1122700" indent="-223905" algn="l" defTabSz="897207"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719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6pPr>
            <a:lvl7pPr marL="434577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7pPr>
            <a:lvl8pPr marL="5014359"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8pPr>
            <a:lvl9pPr marL="5682940"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9pPr>
          </a:lstStyle>
          <a:p>
            <a:pPr>
              <a:buClr>
                <a:schemeClr val="tx2"/>
              </a:buClr>
              <a:buFont typeface="Lucida Grande"/>
              <a:buChar char="—"/>
            </a:pPr>
            <a:r>
              <a:rPr lang="en-US" sz="1333" dirty="0"/>
              <a:t>Information concerning non-IBM products was obtained from the suppliers of those products, their published announcements or other publicly available sources. IBM has not tested those products about this publication and cannot confirm the accuracy of performance, compatibility or any other claims related to non-IBM products. Questions on the capabilities of non-IBM products should be addressed to the suppliers of those products. IBM does not warrant the quality of any third-party products, or the ability of any such third-party products to interoperate with IBM’s products. </a:t>
            </a:r>
            <a:r>
              <a:rPr lang="en-US" sz="1333" b="1" dirty="0"/>
              <a:t>IBM expressly disclaims all warranties, expressed or implied, including but not limited to, the implied warranties of merchantability and fitness for a purpose.</a:t>
            </a:r>
            <a:endParaRPr lang="en-US" sz="1333" dirty="0"/>
          </a:p>
          <a:p>
            <a:pPr>
              <a:buClr>
                <a:schemeClr val="tx2"/>
              </a:buClr>
              <a:buFont typeface="Lucida Grande"/>
              <a:buChar char="—"/>
            </a:pPr>
            <a:r>
              <a:rPr lang="en-US" sz="1333" dirty="0"/>
              <a:t>The provision of the information contained herein is not intended to, and does not, grant any right or license under any IBM patents, copyrights, trademarks or other intellectual property right.</a:t>
            </a:r>
          </a:p>
          <a:p>
            <a:pPr marL="0" indent="0">
              <a:buClr>
                <a:schemeClr val="tx2"/>
              </a:buClr>
              <a:buNone/>
            </a:pPr>
            <a:endParaRPr lang="en-US" sz="1333" dirty="0"/>
          </a:p>
        </p:txBody>
      </p:sp>
      <p:sp>
        <p:nvSpPr>
          <p:cNvPr id="6" name="Content Placeholder 5">
            <a:extLst>
              <a:ext uri="{FF2B5EF4-FFF2-40B4-BE49-F238E27FC236}">
                <a16:creationId xmlns:a16="http://schemas.microsoft.com/office/drawing/2014/main" id="{E255224F-FE96-D24B-A22A-916D2B84124F}"/>
              </a:ext>
            </a:extLst>
          </p:cNvPr>
          <p:cNvSpPr txBox="1">
            <a:spLocks/>
          </p:cNvSpPr>
          <p:nvPr/>
        </p:nvSpPr>
        <p:spPr>
          <a:xfrm>
            <a:off x="6223592" y="1341121"/>
            <a:ext cx="5242097" cy="4755303"/>
          </a:xfrm>
          <a:prstGeom prst="rect">
            <a:avLst/>
          </a:prstGeom>
        </p:spPr>
        <p:txBody>
          <a:bodyPr/>
          <a:lstStyle>
            <a:lvl1pPr marL="228669" indent="-228669" algn="l" defTabSz="897207" rtl="0" eaLnBrk="1" fontAlgn="base" hangingPunct="1">
              <a:lnSpc>
                <a:spcPct val="100000"/>
              </a:lnSpc>
              <a:spcBef>
                <a:spcPts val="900"/>
              </a:spcBef>
              <a:spcAft>
                <a:spcPts val="0"/>
              </a:spcAft>
              <a:buClr>
                <a:srgbClr val="00649D"/>
              </a:buClr>
              <a:buSzPct val="100000"/>
              <a:buFont typeface="Arial" panose="020B0604020202020204" pitchFamily="34" charset="0"/>
              <a:buChar char="•"/>
              <a:defRPr sz="2001" kern="1200">
                <a:solidFill>
                  <a:schemeClr val="tx1"/>
                </a:solidFill>
                <a:latin typeface="Arial" panose="020B0604020202020204" pitchFamily="34" charset="0"/>
                <a:ea typeface="+mn-ea"/>
                <a:cs typeface="Arial" panose="020B0604020202020204" pitchFamily="34" charset="0"/>
              </a:defRPr>
            </a:lvl1pPr>
            <a:lvl2pPr marL="457337" indent="-228669" algn="l" defTabSz="897207" rtl="0" eaLnBrk="1" fontAlgn="base" hangingPunct="1">
              <a:lnSpc>
                <a:spcPct val="100000"/>
              </a:lnSpc>
              <a:spcBef>
                <a:spcPts val="300"/>
              </a:spcBef>
              <a:spcAft>
                <a:spcPts val="0"/>
              </a:spcAft>
              <a:buClr>
                <a:srgbClr val="00649D"/>
              </a:buClr>
              <a:buSzPct val="80000"/>
              <a:buFont typeface="Wingdings" panose="05000000000000000000" pitchFamily="2" charset="2"/>
              <a:buChar char="§"/>
              <a:defRPr sz="1801" b="0" i="0" u="none" kern="1200">
                <a:solidFill>
                  <a:schemeClr val="tx1"/>
                </a:solidFill>
                <a:latin typeface="Arial" panose="020B0604020202020204" pitchFamily="34" charset="0"/>
                <a:ea typeface="+mn-ea"/>
                <a:cs typeface="Arial" panose="020B0604020202020204" pitchFamily="34" charset="0"/>
              </a:defRPr>
            </a:lvl2pPr>
            <a:lvl3pPr marL="686006" indent="-228669" algn="l" defTabSz="897207" rtl="0" eaLnBrk="1" fontAlgn="base" hangingPunct="1">
              <a:lnSpc>
                <a:spcPct val="100000"/>
              </a:lnSpc>
              <a:spcBef>
                <a:spcPts val="200"/>
              </a:spcBef>
              <a:spcAft>
                <a:spcPts val="0"/>
              </a:spcAft>
              <a:buClr>
                <a:srgbClr val="00649D"/>
              </a:buClr>
              <a:buSzPct val="80000"/>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681241" indent="0" algn="l" defTabSz="897207" rtl="0" eaLnBrk="1" fontAlgn="base" hangingPunct="1">
              <a:spcBef>
                <a:spcPct val="0"/>
              </a:spcBef>
              <a:spcAft>
                <a:spcPct val="25000"/>
              </a:spcAft>
              <a:buClr>
                <a:srgbClr val="1966B2"/>
              </a:buClr>
              <a:buFont typeface="Arial" panose="020B0604020202020204" pitchFamily="34" charset="0"/>
              <a:buNone/>
              <a:defRPr sz="1701" kern="1200">
                <a:solidFill>
                  <a:schemeClr val="tx1"/>
                </a:solidFill>
                <a:latin typeface="Arial" panose="020B0604020202020204" pitchFamily="34" charset="0"/>
                <a:ea typeface="+mn-ea"/>
                <a:cs typeface="Arial" panose="020B0604020202020204" pitchFamily="34" charset="0"/>
              </a:defRPr>
            </a:lvl4pPr>
            <a:lvl5pPr marL="1122700" indent="-223905" algn="l" defTabSz="897207"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719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6pPr>
            <a:lvl7pPr marL="434577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7pPr>
            <a:lvl8pPr marL="5014359"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8pPr>
            <a:lvl9pPr marL="5682940"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9pPr>
          </a:lstStyle>
          <a:p>
            <a:pPr>
              <a:buClr>
                <a:schemeClr val="tx2"/>
              </a:buClr>
              <a:buFont typeface="Lucida Grande"/>
              <a:buChar char="—"/>
            </a:pPr>
            <a:r>
              <a:rPr lang="en-US" sz="1333" dirty="0"/>
              <a:t>IBM, the IBM logo, ibm.com and [names of other referenced IBM products and services used in the presentation] are trademarks of International Business Machines Corporation, registered in many jurisdictions worldwide. Other product and service names might be trademarks of IBM or other companies. A current list of IBM trademarks is available on the Web at "Copyright and trademark information" at</a:t>
            </a:r>
            <a:r>
              <a:rPr lang="en-US" sz="1333" u="sng" dirty="0"/>
              <a:t>: </a:t>
            </a:r>
            <a:r>
              <a:rPr lang="en-US" sz="1333" u="sng" dirty="0">
                <a:hlinkClick r:id="rId2"/>
              </a:rPr>
              <a:t>www.ibm.com/legal/copytrade.shtml</a:t>
            </a:r>
            <a:endParaRPr lang="en-US" sz="1333" dirty="0"/>
          </a:p>
        </p:txBody>
      </p:sp>
      <p:sp>
        <p:nvSpPr>
          <p:cNvPr id="7" name="Slide Number Placeholder 3">
            <a:extLst>
              <a:ext uri="{FF2B5EF4-FFF2-40B4-BE49-F238E27FC236}">
                <a16:creationId xmlns:a16="http://schemas.microsoft.com/office/drawing/2014/main" id="{E82FB274-7953-974F-B5C2-E30AE834567B}"/>
              </a:ext>
            </a:extLst>
          </p:cNvPr>
          <p:cNvSpPr txBox="1">
            <a:spLocks/>
          </p:cNvSpPr>
          <p:nvPr/>
        </p:nvSpPr>
        <p:spPr>
          <a:xfrm>
            <a:off x="13747657" y="8652028"/>
            <a:ext cx="1470379" cy="220133"/>
          </a:xfrm>
          <a:prstGeom prst="rect">
            <a:avLst/>
          </a:prstGeom>
        </p:spPr>
        <p:txBody>
          <a:bodyPr/>
          <a:ls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pPr>
              <a:defRPr/>
            </a:pPr>
            <a:fld id="{49E8191D-B835-45D5-91BE-8CAFF430D317}" type="slidenum">
              <a:rPr lang="en-US" sz="1333"/>
              <a:pPr>
                <a:defRPr/>
              </a:pPr>
              <a:t>17</a:t>
            </a:fld>
            <a:endParaRPr lang="en-US" sz="1333" dirty="0"/>
          </a:p>
        </p:txBody>
      </p:sp>
      <p:sp>
        <p:nvSpPr>
          <p:cNvPr id="8" name="Footer Placeholder 1">
            <a:extLst>
              <a:ext uri="{FF2B5EF4-FFF2-40B4-BE49-F238E27FC236}">
                <a16:creationId xmlns:a16="http://schemas.microsoft.com/office/drawing/2014/main" id="{3E138DC2-9422-7842-AB8D-BC658A26D8ED}"/>
              </a:ext>
            </a:extLst>
          </p:cNvPr>
          <p:cNvSpPr txBox="1">
            <a:spLocks/>
          </p:cNvSpPr>
          <p:nvPr/>
        </p:nvSpPr>
        <p:spPr>
          <a:xfrm>
            <a:off x="-390055" y="8652028"/>
            <a:ext cx="6426844" cy="243935"/>
          </a:xfrm>
          <a:prstGeom prst="rect">
            <a:avLst/>
          </a:prstGeom>
        </p:spPr>
        <p:txBody>
          <a:bodyPr/>
          <a:ls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pPr>
              <a:defRPr/>
            </a:pPr>
            <a:r>
              <a:rPr lang="en-US" sz="1333" dirty="0"/>
              <a:t>IBM Systems Technical University  © Copyright IBM Corporation 2020</a:t>
            </a:r>
          </a:p>
        </p:txBody>
      </p:sp>
    </p:spTree>
    <p:extLst>
      <p:ext uri="{BB962C8B-B14F-4D97-AF65-F5344CB8AC3E}">
        <p14:creationId xmlns:p14="http://schemas.microsoft.com/office/powerpoint/2010/main" val="2858872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5D3CEE-6DEE-FA9C-5BAB-41CF1ECB294C}"/>
              </a:ext>
            </a:extLst>
          </p:cNvPr>
          <p:cNvPicPr>
            <a:picLocks noChangeAspect="1"/>
          </p:cNvPicPr>
          <p:nvPr/>
        </p:nvPicPr>
        <p:blipFill>
          <a:blip r:embed="rId2"/>
          <a:stretch>
            <a:fillRect/>
          </a:stretch>
        </p:blipFill>
        <p:spPr>
          <a:xfrm>
            <a:off x="4679950" y="2762250"/>
            <a:ext cx="2832100" cy="1333500"/>
          </a:xfrm>
          <a:prstGeom prst="rect">
            <a:avLst/>
          </a:prstGeom>
        </p:spPr>
      </p:pic>
      <p:sp>
        <p:nvSpPr>
          <p:cNvPr id="6" name="TextBox 5">
            <a:extLst>
              <a:ext uri="{FF2B5EF4-FFF2-40B4-BE49-F238E27FC236}">
                <a16:creationId xmlns:a16="http://schemas.microsoft.com/office/drawing/2014/main" id="{099DEE88-8C07-0374-B47A-42176720C64B}"/>
              </a:ext>
            </a:extLst>
          </p:cNvPr>
          <p:cNvSpPr txBox="1"/>
          <p:nvPr/>
        </p:nvSpPr>
        <p:spPr>
          <a:xfrm>
            <a:off x="160638" y="6283547"/>
            <a:ext cx="4053016" cy="574453"/>
          </a:xfrm>
          <a:prstGeom prst="rect">
            <a:avLst/>
          </a:prstGeom>
          <a:noFill/>
        </p:spPr>
        <p:txBody>
          <a:bodyPr wrap="square" rtlCol="0">
            <a:spAutoFit/>
          </a:bodyPr>
          <a:lstStyle/>
          <a:p>
            <a:r>
              <a:rPr kumimoji="0" lang="en-US" sz="1333" b="0" i="0" u="none" strike="noStrike" kern="1200" cap="none" spc="0" normalizeH="0" baseline="0" noProof="0" dirty="0">
                <a:ln>
                  <a:noFill/>
                </a:ln>
                <a:solidFill>
                  <a:prstClr val="black"/>
                </a:solidFill>
                <a:effectLst/>
                <a:uLnTx/>
                <a:uFillTx/>
                <a:latin typeface="Calibri" panose="020F0502020204030204"/>
                <a:ea typeface="+mn-ea"/>
                <a:cs typeface="+mn-cs"/>
              </a:rPr>
              <a:t>© 2022 International Business Machines Corporation</a:t>
            </a:r>
            <a:endParaRPr lang="en-US" dirty="0"/>
          </a:p>
          <a:p>
            <a:endParaRPr lang="en-US" dirty="0"/>
          </a:p>
        </p:txBody>
      </p:sp>
      <p:sp>
        <p:nvSpPr>
          <p:cNvPr id="7" name="Slide Number Placeholder 6">
            <a:extLst>
              <a:ext uri="{FF2B5EF4-FFF2-40B4-BE49-F238E27FC236}">
                <a16:creationId xmlns:a16="http://schemas.microsoft.com/office/drawing/2014/main" id="{A9AB7D43-5BEC-0F98-9AD3-3093CB6BE433}"/>
              </a:ext>
            </a:extLst>
          </p:cNvPr>
          <p:cNvSpPr>
            <a:spLocks noGrp="1"/>
          </p:cNvSpPr>
          <p:nvPr>
            <p:ph type="sldNum" sz="quarter" idx="10"/>
          </p:nvPr>
        </p:nvSpPr>
        <p:spPr/>
        <p:txBody>
          <a:bodyPr/>
          <a:lstStyle/>
          <a:p>
            <a:fld id="{C2DE3E4A-2FB8-174A-BF23-F19C68D3EB76}" type="slidenum">
              <a:rPr lang="en-BR" smtClean="0"/>
              <a:t>18</a:t>
            </a:fld>
            <a:endParaRPr lang="en-BR"/>
          </a:p>
        </p:txBody>
      </p:sp>
    </p:spTree>
    <p:extLst>
      <p:ext uri="{BB962C8B-B14F-4D97-AF65-F5344CB8AC3E}">
        <p14:creationId xmlns:p14="http://schemas.microsoft.com/office/powerpoint/2010/main" val="265818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C7015C-ABA5-B369-4073-9A388E94C62F}"/>
              </a:ext>
            </a:extLst>
          </p:cNvPr>
          <p:cNvSpPr>
            <a:spLocks noGrp="1"/>
          </p:cNvSpPr>
          <p:nvPr>
            <p:ph type="sldNum" sz="quarter" idx="12"/>
          </p:nvPr>
        </p:nvSpPr>
        <p:spPr/>
        <p:txBody>
          <a:bodyPr vert="horz" lIns="91440" tIns="45720" rIns="91440" bIns="45720" rtlCol="0" anchor="ctr">
            <a:normAutofit/>
          </a:bodyPr>
          <a:lstStyle/>
          <a:p>
            <a:pPr>
              <a:spcAft>
                <a:spcPts val="600"/>
              </a:spcAft>
            </a:pPr>
            <a:fld id="{3A8DDA46-E005-A84C-BE2D-240C0D900F96}" type="slidenum">
              <a:rPr lang="en-US"/>
              <a:pPr>
                <a:spcAft>
                  <a:spcPts val="600"/>
                </a:spcAft>
              </a:pPr>
              <a:t>2</a:t>
            </a:fld>
            <a:endParaRPr lang="en-US" dirty="0"/>
          </a:p>
        </p:txBody>
      </p:sp>
      <p:sp>
        <p:nvSpPr>
          <p:cNvPr id="6" name="Title 5">
            <a:extLst>
              <a:ext uri="{FF2B5EF4-FFF2-40B4-BE49-F238E27FC236}">
                <a16:creationId xmlns:a16="http://schemas.microsoft.com/office/drawing/2014/main" id="{15C0A164-1BDB-F173-E38A-F37E81328DF5}"/>
              </a:ext>
            </a:extLst>
          </p:cNvPr>
          <p:cNvSpPr>
            <a:spLocks noGrp="1"/>
          </p:cNvSpPr>
          <p:nvPr>
            <p:ph type="title"/>
          </p:nvPr>
        </p:nvSpPr>
        <p:spPr/>
        <p:txBody>
          <a:bodyPr vert="horz" lIns="91440" tIns="45720" rIns="91440" bIns="45720" rtlCol="0" anchor="ctr">
            <a:normAutofit/>
          </a:bodyPr>
          <a:lstStyle/>
          <a:p>
            <a:pPr algn="ctr"/>
            <a:r>
              <a:rPr lang="en-US" sz="5400" kern="1200" dirty="0">
                <a:solidFill>
                  <a:schemeClr val="tx1"/>
                </a:solidFill>
                <a:latin typeface="+mj-lt"/>
                <a:ea typeface="+mj-ea"/>
                <a:cs typeface="+mj-cs"/>
              </a:rPr>
              <a:t>Roadmap</a:t>
            </a:r>
          </a:p>
        </p:txBody>
      </p:sp>
      <p:graphicFrame>
        <p:nvGraphicFramePr>
          <p:cNvPr id="5" name="Content Placeholder 4">
            <a:extLst>
              <a:ext uri="{FF2B5EF4-FFF2-40B4-BE49-F238E27FC236}">
                <a16:creationId xmlns:a16="http://schemas.microsoft.com/office/drawing/2014/main" id="{09072259-BAB4-71D9-E052-610FE38F08FF}"/>
              </a:ext>
            </a:extLst>
          </p:cNvPr>
          <p:cNvGraphicFramePr>
            <a:graphicFrameLocks noGrp="1"/>
          </p:cNvGraphicFramePr>
          <p:nvPr>
            <p:ph idx="4294967295"/>
            <p:extLst>
              <p:ext uri="{D42A27DB-BD31-4B8C-83A1-F6EECF244321}">
                <p14:modId xmlns:p14="http://schemas.microsoft.com/office/powerpoint/2010/main" val="3415283242"/>
              </p:ext>
            </p:extLst>
          </p:nvPr>
        </p:nvGraphicFramePr>
        <p:xfrm>
          <a:off x="381000" y="2093976"/>
          <a:ext cx="11430000" cy="3948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8224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5CE7CF6-3DDD-6606-F93B-1F66473380AB}"/>
              </a:ext>
            </a:extLst>
          </p:cNvPr>
          <p:cNvSpPr>
            <a:spLocks noGrp="1"/>
          </p:cNvSpPr>
          <p:nvPr>
            <p:ph type="sldNum" sz="quarter" idx="12"/>
          </p:nvPr>
        </p:nvSpPr>
        <p:spPr>
          <a:xfrm>
            <a:off x="11416240" y="6271684"/>
            <a:ext cx="428625" cy="365125"/>
          </a:xfrm>
        </p:spPr>
        <p:txBody>
          <a:bodyPr vert="horz" lIns="91440" tIns="45720" rIns="91440" bIns="45720" rtlCol="0" anchor="ctr">
            <a:normAutofit/>
          </a:bodyPr>
          <a:lstStyle/>
          <a:p>
            <a:pPr>
              <a:spcAft>
                <a:spcPts val="600"/>
              </a:spcAft>
            </a:pPr>
            <a:fld id="{3A8DDA46-E005-A84C-BE2D-240C0D900F96}" type="slidenum">
              <a:rPr lang="en-US">
                <a:solidFill>
                  <a:schemeClr val="tx1">
                    <a:alpha val="70000"/>
                  </a:schemeClr>
                </a:solidFill>
              </a:rPr>
              <a:pPr>
                <a:spcAft>
                  <a:spcPts val="600"/>
                </a:spcAft>
              </a:pPr>
              <a:t>3</a:t>
            </a:fld>
            <a:endParaRPr lang="en-US" dirty="0">
              <a:solidFill>
                <a:schemeClr val="tx1">
                  <a:alpha val="70000"/>
                </a:schemeClr>
              </a:solidFill>
            </a:endParaRPr>
          </a:p>
        </p:txBody>
      </p:sp>
      <p:sp>
        <p:nvSpPr>
          <p:cNvPr id="2" name="Title 1">
            <a:extLst>
              <a:ext uri="{FF2B5EF4-FFF2-40B4-BE49-F238E27FC236}">
                <a16:creationId xmlns:a16="http://schemas.microsoft.com/office/drawing/2014/main" id="{F8DED682-D1A9-7DA0-8C07-4B4E0BE1ADD5}"/>
              </a:ext>
            </a:extLst>
          </p:cNvPr>
          <p:cNvSpPr>
            <a:spLocks noGrp="1"/>
          </p:cNvSpPr>
          <p:nvPr>
            <p:ph type="title"/>
          </p:nvPr>
        </p:nvSpPr>
        <p:spPr>
          <a:xfrm>
            <a:off x="3803222" y="2123016"/>
            <a:ext cx="4585555" cy="2611967"/>
          </a:xfrm>
        </p:spPr>
        <p:txBody>
          <a:bodyPr vert="horz" lIns="91440" tIns="45720" rIns="91440" bIns="45720" rtlCol="0" anchor="b">
            <a:noAutofit/>
          </a:bodyPr>
          <a:lstStyle/>
          <a:p>
            <a:pPr algn="ctr"/>
            <a:r>
              <a:rPr lang="en-US" sz="6000" kern="1200" dirty="0">
                <a:solidFill>
                  <a:schemeClr val="tx1"/>
                </a:solidFill>
                <a:latin typeface="+mj-lt"/>
                <a:ea typeface="+mj-ea"/>
                <a:cs typeface="+mj-cs"/>
              </a:rPr>
              <a:t>DevSecOps</a:t>
            </a:r>
            <a:br>
              <a:rPr lang="en-US" sz="6000" dirty="0"/>
            </a:br>
            <a:r>
              <a:rPr lang="en-US" sz="6000" kern="1200" dirty="0">
                <a:solidFill>
                  <a:schemeClr val="tx1"/>
                </a:solidFill>
                <a:latin typeface="+mj-lt"/>
                <a:ea typeface="+mj-ea"/>
                <a:cs typeface="+mj-cs"/>
              </a:rPr>
              <a:t>on</a:t>
            </a:r>
            <a:br>
              <a:rPr lang="en-US" sz="6000" kern="1200" dirty="0">
                <a:solidFill>
                  <a:schemeClr val="tx1"/>
                </a:solidFill>
                <a:latin typeface="+mj-lt"/>
                <a:ea typeface="+mj-ea"/>
                <a:cs typeface="+mj-cs"/>
              </a:rPr>
            </a:br>
            <a:r>
              <a:rPr lang="en-US" sz="6000" kern="1200" dirty="0">
                <a:solidFill>
                  <a:schemeClr val="tx1"/>
                </a:solidFill>
                <a:latin typeface="+mj-lt"/>
                <a:ea typeface="+mj-ea"/>
                <a:cs typeface="+mj-cs"/>
              </a:rPr>
              <a:t>IBM LinuxONE</a:t>
            </a:r>
          </a:p>
        </p:txBody>
      </p:sp>
    </p:spTree>
    <p:extLst>
      <p:ext uri="{BB962C8B-B14F-4D97-AF65-F5344CB8AC3E}">
        <p14:creationId xmlns:p14="http://schemas.microsoft.com/office/powerpoint/2010/main" val="350869143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2C9E8-3629-24AD-66B3-ECADFED937D4}"/>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What Each Team Wants</a:t>
            </a:r>
          </a:p>
        </p:txBody>
      </p:sp>
      <p:sp>
        <p:nvSpPr>
          <p:cNvPr id="4" name="Slide Number Placeholder 3">
            <a:extLst>
              <a:ext uri="{FF2B5EF4-FFF2-40B4-BE49-F238E27FC236}">
                <a16:creationId xmlns:a16="http://schemas.microsoft.com/office/drawing/2014/main" id="{E47A20DF-CD49-14C1-1CA5-887261303675}"/>
              </a:ext>
            </a:extLst>
          </p:cNvPr>
          <p:cNvSpPr>
            <a:spLocks noGrp="1"/>
          </p:cNvSpPr>
          <p:nvPr>
            <p:ph type="sldNum" sz="quarter" idx="12"/>
          </p:nvPr>
        </p:nvSpPr>
        <p:spPr>
          <a:xfrm>
            <a:off x="11415620" y="6163734"/>
            <a:ext cx="448056" cy="527964"/>
          </a:xfrm>
        </p:spPr>
        <p:txBody>
          <a:bodyPr>
            <a:normAutofit/>
          </a:bodyPr>
          <a:lstStyle/>
          <a:p>
            <a:pPr>
              <a:spcAft>
                <a:spcPts val="600"/>
              </a:spcAft>
            </a:pPr>
            <a:fld id="{3A8DDA46-E005-A84C-BE2D-240C0D900F96}" type="slidenum">
              <a:rPr lang="en-US" sz="1100">
                <a:solidFill>
                  <a:schemeClr val="bg1"/>
                </a:solidFill>
              </a:rPr>
              <a:pPr>
                <a:spcAft>
                  <a:spcPts val="600"/>
                </a:spcAft>
              </a:pPr>
              <a:t>4</a:t>
            </a:fld>
            <a:endParaRPr lang="en-US" sz="1100" dirty="0">
              <a:solidFill>
                <a:schemeClr val="bg1"/>
              </a:solidFill>
            </a:endParaRPr>
          </a:p>
        </p:txBody>
      </p:sp>
      <p:graphicFrame>
        <p:nvGraphicFramePr>
          <p:cNvPr id="9" name="Diagram 8">
            <a:extLst>
              <a:ext uri="{FF2B5EF4-FFF2-40B4-BE49-F238E27FC236}">
                <a16:creationId xmlns:a16="http://schemas.microsoft.com/office/drawing/2014/main" id="{1B9CDDB1-AAC5-055E-ED18-6E0BA5FFE928}"/>
              </a:ext>
            </a:extLst>
          </p:cNvPr>
          <p:cNvGraphicFramePr/>
          <p:nvPr>
            <p:extLst>
              <p:ext uri="{D42A27DB-BD31-4B8C-83A1-F6EECF244321}">
                <p14:modId xmlns:p14="http://schemas.microsoft.com/office/powerpoint/2010/main" val="4015416159"/>
              </p:ext>
            </p:extLst>
          </p:nvPr>
        </p:nvGraphicFramePr>
        <p:xfrm>
          <a:off x="776491" y="1332597"/>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096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graphicEl>
                                              <a:dgm id="{1C07338A-BE55-4579-9AE0-4710D4784E5A}"/>
                                            </p:graphicEl>
                                          </p:spTgt>
                                        </p:tgtEl>
                                        <p:attrNameLst>
                                          <p:attrName>style.visibility</p:attrName>
                                        </p:attrNameLst>
                                      </p:cBhvr>
                                      <p:to>
                                        <p:strVal val="visible"/>
                                      </p:to>
                                    </p:set>
                                    <p:anim calcmode="lin" valueType="num">
                                      <p:cBhvr additive="base">
                                        <p:cTn id="7" dur="500" fill="hold"/>
                                        <p:tgtEl>
                                          <p:spTgt spid="9">
                                            <p:graphicEl>
                                              <a:dgm id="{1C07338A-BE55-4579-9AE0-4710D4784E5A}"/>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graphicEl>
                                              <a:dgm id="{1C07338A-BE55-4579-9AE0-4710D4784E5A}"/>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graphicEl>
                                              <a:dgm id="{E95D4EC8-E36E-434A-8446-0A596F84CC61}"/>
                                            </p:graphicEl>
                                          </p:spTgt>
                                        </p:tgtEl>
                                        <p:attrNameLst>
                                          <p:attrName>style.visibility</p:attrName>
                                        </p:attrNameLst>
                                      </p:cBhvr>
                                      <p:to>
                                        <p:strVal val="visible"/>
                                      </p:to>
                                    </p:set>
                                    <p:anim calcmode="lin" valueType="num">
                                      <p:cBhvr additive="base">
                                        <p:cTn id="11" dur="500" fill="hold"/>
                                        <p:tgtEl>
                                          <p:spTgt spid="9">
                                            <p:graphicEl>
                                              <a:dgm id="{E95D4EC8-E36E-434A-8446-0A596F84CC61}"/>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graphicEl>
                                              <a:dgm id="{E95D4EC8-E36E-434A-8446-0A596F84CC61}"/>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graphicEl>
                                              <a:dgm id="{1F932781-BC35-41C9-A399-9C8C355D89A3}"/>
                                            </p:graphicEl>
                                          </p:spTgt>
                                        </p:tgtEl>
                                        <p:attrNameLst>
                                          <p:attrName>style.visibility</p:attrName>
                                        </p:attrNameLst>
                                      </p:cBhvr>
                                      <p:to>
                                        <p:strVal val="visible"/>
                                      </p:to>
                                    </p:set>
                                    <p:anim calcmode="lin" valueType="num">
                                      <p:cBhvr additive="base">
                                        <p:cTn id="17" dur="500" fill="hold"/>
                                        <p:tgtEl>
                                          <p:spTgt spid="9">
                                            <p:graphicEl>
                                              <a:dgm id="{1F932781-BC35-41C9-A399-9C8C355D89A3}"/>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graphicEl>
                                              <a:dgm id="{1F932781-BC35-41C9-A399-9C8C355D89A3}"/>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graphicEl>
                                              <a:dgm id="{9CC8F897-D41A-48CB-A555-6C21B087833D}"/>
                                            </p:graphicEl>
                                          </p:spTgt>
                                        </p:tgtEl>
                                        <p:attrNameLst>
                                          <p:attrName>style.visibility</p:attrName>
                                        </p:attrNameLst>
                                      </p:cBhvr>
                                      <p:to>
                                        <p:strVal val="visible"/>
                                      </p:to>
                                    </p:set>
                                    <p:anim calcmode="lin" valueType="num">
                                      <p:cBhvr additive="base">
                                        <p:cTn id="23" dur="500" fill="hold"/>
                                        <p:tgtEl>
                                          <p:spTgt spid="9">
                                            <p:graphicEl>
                                              <a:dgm id="{9CC8F897-D41A-48CB-A555-6C21B087833D}"/>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graphicEl>
                                              <a:dgm id="{9CC8F897-D41A-48CB-A555-6C21B087833D}"/>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graphicEl>
                                              <a:dgm id="{A0193BA5-FADD-47DB-81A0-C25B58969648}"/>
                                            </p:graphicEl>
                                          </p:spTgt>
                                        </p:tgtEl>
                                        <p:attrNameLst>
                                          <p:attrName>style.visibility</p:attrName>
                                        </p:attrNameLst>
                                      </p:cBhvr>
                                      <p:to>
                                        <p:strVal val="visible"/>
                                      </p:to>
                                    </p:set>
                                    <p:anim calcmode="lin" valueType="num">
                                      <p:cBhvr additive="base">
                                        <p:cTn id="27" dur="500" fill="hold"/>
                                        <p:tgtEl>
                                          <p:spTgt spid="9">
                                            <p:graphicEl>
                                              <a:dgm id="{A0193BA5-FADD-47DB-81A0-C25B58969648}"/>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graphicEl>
                                              <a:dgm id="{A0193BA5-FADD-47DB-81A0-C25B58969648}"/>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graphicEl>
                                              <a:dgm id="{C62BBC67-6D80-47AC-975D-4F42972AF97A}"/>
                                            </p:graphicEl>
                                          </p:spTgt>
                                        </p:tgtEl>
                                        <p:attrNameLst>
                                          <p:attrName>style.visibility</p:attrName>
                                        </p:attrNameLst>
                                      </p:cBhvr>
                                      <p:to>
                                        <p:strVal val="visible"/>
                                      </p:to>
                                    </p:set>
                                    <p:anim calcmode="lin" valueType="num">
                                      <p:cBhvr additive="base">
                                        <p:cTn id="33" dur="500" fill="hold"/>
                                        <p:tgtEl>
                                          <p:spTgt spid="9">
                                            <p:graphicEl>
                                              <a:dgm id="{C62BBC67-6D80-47AC-975D-4F42972AF97A}"/>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graphicEl>
                                              <a:dgm id="{C62BBC67-6D80-47AC-975D-4F42972AF97A}"/>
                                            </p:graphic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
                                            <p:graphicEl>
                                              <a:dgm id="{ACE4EE2A-CBC7-4DFF-940D-D8B5061E2C16}"/>
                                            </p:graphicEl>
                                          </p:spTgt>
                                        </p:tgtEl>
                                        <p:attrNameLst>
                                          <p:attrName>style.visibility</p:attrName>
                                        </p:attrNameLst>
                                      </p:cBhvr>
                                      <p:to>
                                        <p:strVal val="visible"/>
                                      </p:to>
                                    </p:set>
                                    <p:anim calcmode="lin" valueType="num">
                                      <p:cBhvr additive="base">
                                        <p:cTn id="39" dur="500" fill="hold"/>
                                        <p:tgtEl>
                                          <p:spTgt spid="9">
                                            <p:graphicEl>
                                              <a:dgm id="{ACE4EE2A-CBC7-4DFF-940D-D8B5061E2C16}"/>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graphicEl>
                                              <a:dgm id="{ACE4EE2A-CBC7-4DFF-940D-D8B5061E2C16}"/>
                                            </p:graphic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9">
                                            <p:graphicEl>
                                              <a:dgm id="{ACC1A636-B46E-41EE-BA6A-72EA026BEFD6}"/>
                                            </p:graphicEl>
                                          </p:spTgt>
                                        </p:tgtEl>
                                        <p:attrNameLst>
                                          <p:attrName>style.visibility</p:attrName>
                                        </p:attrNameLst>
                                      </p:cBhvr>
                                      <p:to>
                                        <p:strVal val="visible"/>
                                      </p:to>
                                    </p:set>
                                    <p:anim calcmode="lin" valueType="num">
                                      <p:cBhvr additive="base">
                                        <p:cTn id="43" dur="500" fill="hold"/>
                                        <p:tgtEl>
                                          <p:spTgt spid="9">
                                            <p:graphicEl>
                                              <a:dgm id="{ACC1A636-B46E-41EE-BA6A-72EA026BEFD6}"/>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graphicEl>
                                              <a:dgm id="{ACC1A636-B46E-41EE-BA6A-72EA026BEFD6}"/>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graphicEl>
                                              <a:dgm id="{D8D2F47D-8C83-4EDE-8820-6CE0CFC83783}"/>
                                            </p:graphicEl>
                                          </p:spTgt>
                                        </p:tgtEl>
                                        <p:attrNameLst>
                                          <p:attrName>style.visibility</p:attrName>
                                        </p:attrNameLst>
                                      </p:cBhvr>
                                      <p:to>
                                        <p:strVal val="visible"/>
                                      </p:to>
                                    </p:set>
                                    <p:anim calcmode="lin" valueType="num">
                                      <p:cBhvr additive="base">
                                        <p:cTn id="49" dur="500" fill="hold"/>
                                        <p:tgtEl>
                                          <p:spTgt spid="9">
                                            <p:graphicEl>
                                              <a:dgm id="{D8D2F47D-8C83-4EDE-8820-6CE0CFC83783}"/>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graphicEl>
                                              <a:dgm id="{D8D2F47D-8C83-4EDE-8820-6CE0CFC83783}"/>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4F562-8DC6-770D-09E7-2B6F99550D20}"/>
              </a:ext>
            </a:extLst>
          </p:cNvPr>
          <p:cNvSpPr>
            <a:spLocks noGrp="1"/>
          </p:cNvSpPr>
          <p:nvPr>
            <p:ph type="title"/>
          </p:nvPr>
        </p:nvSpPr>
        <p:spPr/>
        <p:txBody>
          <a:bodyPr/>
          <a:lstStyle/>
          <a:p>
            <a:r>
              <a:rPr lang="en-US" dirty="0"/>
              <a:t>Bringing Everyone Together to Solve Problems</a:t>
            </a:r>
          </a:p>
        </p:txBody>
      </p:sp>
      <p:sp>
        <p:nvSpPr>
          <p:cNvPr id="3" name="Content Placeholder 2">
            <a:extLst>
              <a:ext uri="{FF2B5EF4-FFF2-40B4-BE49-F238E27FC236}">
                <a16:creationId xmlns:a16="http://schemas.microsoft.com/office/drawing/2014/main" id="{338E1912-46A4-E179-91CE-36B41E5544FE}"/>
              </a:ext>
            </a:extLst>
          </p:cNvPr>
          <p:cNvSpPr>
            <a:spLocks noGrp="1"/>
          </p:cNvSpPr>
          <p:nvPr>
            <p:ph idx="1"/>
          </p:nvPr>
        </p:nvSpPr>
        <p:spPr/>
        <p:txBody>
          <a:bodyPr/>
          <a:lstStyle/>
          <a:p>
            <a:pPr marL="0" indent="0">
              <a:buNone/>
            </a:pPr>
            <a:r>
              <a:rPr lang="en-US" dirty="0"/>
              <a:t>Requires:</a:t>
            </a:r>
          </a:p>
          <a:p>
            <a:pPr marL="0" indent="0">
              <a:buNone/>
            </a:pPr>
            <a:r>
              <a:rPr lang="en-US" dirty="0"/>
              <a:t>1. Defining each step of the code lifecycle</a:t>
            </a:r>
          </a:p>
          <a:p>
            <a:pPr marL="0" indent="0">
              <a:buNone/>
            </a:pPr>
            <a:r>
              <a:rPr lang="en-US" dirty="0"/>
              <a:t>2. Assigning criteria (measurable objectives) to each step</a:t>
            </a:r>
          </a:p>
          <a:p>
            <a:pPr marL="0" indent="0">
              <a:buNone/>
            </a:pPr>
            <a:r>
              <a:rPr lang="en-US" dirty="0"/>
              <a:t>3. Creating tests to verify that each criteria is met before proceeding</a:t>
            </a:r>
          </a:p>
          <a:p>
            <a:pPr marL="0" indent="0">
              <a:buNone/>
            </a:pPr>
            <a:r>
              <a:rPr lang="en-US" dirty="0"/>
              <a:t>4. Automating process based on these tests =&gt; Continuous Integration / Continuous Deployment (CI/CD) Pipeline</a:t>
            </a:r>
          </a:p>
        </p:txBody>
      </p:sp>
      <p:sp>
        <p:nvSpPr>
          <p:cNvPr id="4" name="Slide Number Placeholder 3">
            <a:extLst>
              <a:ext uri="{FF2B5EF4-FFF2-40B4-BE49-F238E27FC236}">
                <a16:creationId xmlns:a16="http://schemas.microsoft.com/office/drawing/2014/main" id="{16AF7FED-9F01-BCEC-EFFC-A3A96428D665}"/>
              </a:ext>
            </a:extLst>
          </p:cNvPr>
          <p:cNvSpPr>
            <a:spLocks noGrp="1"/>
          </p:cNvSpPr>
          <p:nvPr>
            <p:ph type="sldNum" sz="quarter" idx="12"/>
          </p:nvPr>
        </p:nvSpPr>
        <p:spPr/>
        <p:txBody>
          <a:bodyPr/>
          <a:lstStyle/>
          <a:p>
            <a:fld id="{3A8DDA46-E005-A84C-BE2D-240C0D900F96}" type="slidenum">
              <a:rPr lang="en-US" smtClean="0"/>
              <a:t>5</a:t>
            </a:fld>
            <a:endParaRPr lang="en-US" dirty="0"/>
          </a:p>
        </p:txBody>
      </p:sp>
    </p:spTree>
    <p:extLst>
      <p:ext uri="{BB962C8B-B14F-4D97-AF65-F5344CB8AC3E}">
        <p14:creationId xmlns:p14="http://schemas.microsoft.com/office/powerpoint/2010/main" val="203403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heckerboard(across)">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2DB41-939B-DC9C-1F30-46DDBF80E867}"/>
              </a:ext>
            </a:extLst>
          </p:cNvPr>
          <p:cNvSpPr>
            <a:spLocks noGrp="1"/>
          </p:cNvSpPr>
          <p:nvPr>
            <p:ph type="title"/>
          </p:nvPr>
        </p:nvSpPr>
        <p:spPr>
          <a:xfrm>
            <a:off x="686834" y="1153572"/>
            <a:ext cx="3200400" cy="4461163"/>
          </a:xfrm>
        </p:spPr>
        <p:txBody>
          <a:bodyPr>
            <a:normAutofit/>
          </a:bodyPr>
          <a:lstStyle/>
          <a:p>
            <a:r>
              <a:rPr lang="en-US" dirty="0">
                <a:solidFill>
                  <a:schemeClr val="tx1"/>
                </a:solidFill>
              </a:rPr>
              <a:t>Defining DevSecOps</a:t>
            </a:r>
          </a:p>
        </p:txBody>
      </p:sp>
      <p:sp>
        <p:nvSpPr>
          <p:cNvPr id="32" name="Content Placeholder 2">
            <a:extLst>
              <a:ext uri="{FF2B5EF4-FFF2-40B4-BE49-F238E27FC236}">
                <a16:creationId xmlns:a16="http://schemas.microsoft.com/office/drawing/2014/main" id="{4A098285-61B3-B658-808C-CA49A5A7490E}"/>
              </a:ext>
            </a:extLst>
          </p:cNvPr>
          <p:cNvSpPr>
            <a:spLocks noGrp="1"/>
          </p:cNvSpPr>
          <p:nvPr>
            <p:ph idx="1"/>
          </p:nvPr>
        </p:nvSpPr>
        <p:spPr>
          <a:xfrm>
            <a:off x="4447308" y="591344"/>
            <a:ext cx="6906491" cy="5585619"/>
          </a:xfrm>
        </p:spPr>
        <p:txBody>
          <a:bodyPr anchor="ctr">
            <a:normAutofit fontScale="92500"/>
          </a:bodyPr>
          <a:lstStyle/>
          <a:p>
            <a:pPr marL="0" indent="0">
              <a:buNone/>
            </a:pPr>
            <a:r>
              <a:rPr lang="en-US" sz="2600" dirty="0"/>
              <a:t>1. portmanteau of development, security, and operations</a:t>
            </a:r>
          </a:p>
          <a:p>
            <a:pPr marL="0" indent="0">
              <a:buNone/>
            </a:pPr>
            <a:r>
              <a:rPr lang="en-US" sz="2600" dirty="0"/>
              <a:t>2. Signifies fusion of these 3 formerly disparate IT teams under 1 methodology</a:t>
            </a:r>
          </a:p>
          <a:p>
            <a:pPr marL="0" indent="0">
              <a:buNone/>
            </a:pPr>
            <a:r>
              <a:rPr lang="en-US" sz="2600" dirty="0"/>
              <a:t>3. Uses automation (CI/CD) systems to seamlessly transition code across stages (development, Quality Assurance (QA), staging, production) in a multitude of environments</a:t>
            </a:r>
          </a:p>
          <a:p>
            <a:pPr marL="0" indent="0">
              <a:buNone/>
            </a:pPr>
            <a:r>
              <a:rPr lang="en-US" sz="2600" dirty="0"/>
              <a:t>4. Automated Unit and Integration Testing</a:t>
            </a:r>
          </a:p>
          <a:p>
            <a:pPr marL="0" indent="0">
              <a:buNone/>
            </a:pPr>
            <a:r>
              <a:rPr lang="en-US" sz="2600" dirty="0"/>
              <a:t>5. Automated Vulnerability Scanning of static and active code</a:t>
            </a:r>
          </a:p>
          <a:p>
            <a:pPr marL="0" indent="0">
              <a:buNone/>
            </a:pPr>
            <a:r>
              <a:rPr lang="en-US" sz="2600" dirty="0"/>
              <a:t>6. ⬆️ delivery speed + ⬇️ problem identification time =&gt; ⬆️ efficiency + ⬆️ security</a:t>
            </a:r>
          </a:p>
        </p:txBody>
      </p:sp>
      <p:sp>
        <p:nvSpPr>
          <p:cNvPr id="4" name="Slide Number Placeholder 3">
            <a:extLst>
              <a:ext uri="{FF2B5EF4-FFF2-40B4-BE49-F238E27FC236}">
                <a16:creationId xmlns:a16="http://schemas.microsoft.com/office/drawing/2014/main" id="{17B7313B-AA81-6FB4-EE9C-3B4EC848A8A7}"/>
              </a:ext>
            </a:extLst>
          </p:cNvPr>
          <p:cNvSpPr>
            <a:spLocks noGrp="1"/>
          </p:cNvSpPr>
          <p:nvPr>
            <p:ph type="sldNum" sz="quarter" idx="12"/>
          </p:nvPr>
        </p:nvSpPr>
        <p:spPr>
          <a:xfrm>
            <a:off x="10726897" y="6266656"/>
            <a:ext cx="1812235" cy="365125"/>
          </a:xfrm>
        </p:spPr>
        <p:txBody>
          <a:bodyPr>
            <a:normAutofit/>
          </a:bodyPr>
          <a:lstStyle/>
          <a:p>
            <a:pPr>
              <a:spcAft>
                <a:spcPts val="600"/>
              </a:spcAft>
            </a:pPr>
            <a:fld id="{3A8DDA46-E005-A84C-BE2D-240C0D900F96}" type="slidenum">
              <a:rPr lang="en-US" smtClean="0"/>
              <a:pPr>
                <a:spcAft>
                  <a:spcPts val="600"/>
                </a:spcAft>
              </a:pPr>
              <a:t>6</a:t>
            </a:fld>
            <a:endParaRPr lang="en-US" dirty="0"/>
          </a:p>
        </p:txBody>
      </p:sp>
    </p:spTree>
    <p:extLst>
      <p:ext uri="{BB962C8B-B14F-4D97-AF65-F5344CB8AC3E}">
        <p14:creationId xmlns:p14="http://schemas.microsoft.com/office/powerpoint/2010/main" val="367377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blinds(horizontal)">
                                      <p:cBhvr>
                                        <p:cTn id="7" dur="500"/>
                                        <p:tgtEl>
                                          <p:spTgt spid="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
                                            <p:txEl>
                                              <p:pRg st="1" end="1"/>
                                            </p:txEl>
                                          </p:spTgt>
                                        </p:tgtEl>
                                        <p:attrNameLst>
                                          <p:attrName>style.visibility</p:attrName>
                                        </p:attrNameLst>
                                      </p:cBhvr>
                                      <p:to>
                                        <p:strVal val="visible"/>
                                      </p:to>
                                    </p:set>
                                    <p:animEffect transition="in" filter="blinds(horizontal)">
                                      <p:cBhvr>
                                        <p:cTn id="12" dur="500"/>
                                        <p:tgtEl>
                                          <p:spTgt spid="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
                                            <p:txEl>
                                              <p:pRg st="2" end="2"/>
                                            </p:txEl>
                                          </p:spTgt>
                                        </p:tgtEl>
                                        <p:attrNameLst>
                                          <p:attrName>style.visibility</p:attrName>
                                        </p:attrNameLst>
                                      </p:cBhvr>
                                      <p:to>
                                        <p:strVal val="visible"/>
                                      </p:to>
                                    </p:set>
                                    <p:animEffect transition="in" filter="blinds(horizontal)">
                                      <p:cBhvr>
                                        <p:cTn id="17" dur="500"/>
                                        <p:tgtEl>
                                          <p:spTgt spid="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2">
                                            <p:txEl>
                                              <p:pRg st="3" end="3"/>
                                            </p:txEl>
                                          </p:spTgt>
                                        </p:tgtEl>
                                        <p:attrNameLst>
                                          <p:attrName>style.visibility</p:attrName>
                                        </p:attrNameLst>
                                      </p:cBhvr>
                                      <p:to>
                                        <p:strVal val="visible"/>
                                      </p:to>
                                    </p:set>
                                    <p:animEffect transition="in" filter="blinds(horizontal)">
                                      <p:cBhvr>
                                        <p:cTn id="22" dur="500"/>
                                        <p:tgtEl>
                                          <p:spTgt spid="3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
                                            <p:txEl>
                                              <p:pRg st="4" end="4"/>
                                            </p:txEl>
                                          </p:spTgt>
                                        </p:tgtEl>
                                        <p:attrNameLst>
                                          <p:attrName>style.visibility</p:attrName>
                                        </p:attrNameLst>
                                      </p:cBhvr>
                                      <p:to>
                                        <p:strVal val="visible"/>
                                      </p:to>
                                    </p:set>
                                    <p:animEffect transition="in" filter="blinds(horizontal)">
                                      <p:cBhvr>
                                        <p:cTn id="27" dur="500"/>
                                        <p:tgtEl>
                                          <p:spTgt spid="3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2">
                                            <p:txEl>
                                              <p:pRg st="5" end="5"/>
                                            </p:txEl>
                                          </p:spTgt>
                                        </p:tgtEl>
                                        <p:attrNameLst>
                                          <p:attrName>style.visibility</p:attrName>
                                        </p:attrNameLst>
                                      </p:cBhvr>
                                      <p:to>
                                        <p:strVal val="visible"/>
                                      </p:to>
                                    </p:set>
                                    <p:animEffect transition="in" filter="blinds(horizontal)">
                                      <p:cBhvr>
                                        <p:cTn id="32" dur="500"/>
                                        <p:tgtEl>
                                          <p:spTgt spid="3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0EE4-E7B3-AEBE-DDB8-35DDA2C40DD4}"/>
              </a:ext>
            </a:extLst>
          </p:cNvPr>
          <p:cNvSpPr>
            <a:spLocks noGrp="1"/>
          </p:cNvSpPr>
          <p:nvPr>
            <p:ph type="title"/>
          </p:nvPr>
        </p:nvSpPr>
        <p:spPr>
          <a:xfrm>
            <a:off x="572493" y="238539"/>
            <a:ext cx="11018520" cy="1434415"/>
          </a:xfrm>
        </p:spPr>
        <p:txBody>
          <a:bodyPr anchor="b">
            <a:normAutofit/>
          </a:bodyPr>
          <a:lstStyle/>
          <a:p>
            <a:pPr algn="ctr"/>
            <a:r>
              <a:rPr lang="en-US" sz="5400" dirty="0"/>
              <a:t>Steps</a:t>
            </a:r>
          </a:p>
        </p:txBody>
      </p:sp>
      <p:graphicFrame>
        <p:nvGraphicFramePr>
          <p:cNvPr id="6" name="Content Placeholder 2">
            <a:extLst>
              <a:ext uri="{FF2B5EF4-FFF2-40B4-BE49-F238E27FC236}">
                <a16:creationId xmlns:a16="http://schemas.microsoft.com/office/drawing/2014/main" id="{96CA82AF-1EA2-FC4C-9266-FB4C637DFB72}"/>
              </a:ext>
            </a:extLst>
          </p:cNvPr>
          <p:cNvGraphicFramePr>
            <a:graphicFrameLocks noGrp="1"/>
          </p:cNvGraphicFramePr>
          <p:nvPr>
            <p:ph idx="1"/>
            <p:extLst>
              <p:ext uri="{D42A27DB-BD31-4B8C-83A1-F6EECF244321}">
                <p14:modId xmlns:p14="http://schemas.microsoft.com/office/powerpoint/2010/main" val="2177109059"/>
              </p:ext>
            </p:extLst>
          </p:nvPr>
        </p:nvGraphicFramePr>
        <p:xfrm>
          <a:off x="572492" y="2873217"/>
          <a:ext cx="10781308" cy="23032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70B528B1-5A1D-82F1-EFAA-84571C93E107}"/>
              </a:ext>
            </a:extLst>
          </p:cNvPr>
          <p:cNvSpPr>
            <a:spLocks noGrp="1"/>
          </p:cNvSpPr>
          <p:nvPr>
            <p:ph type="sldNum" sz="quarter" idx="12"/>
          </p:nvPr>
        </p:nvSpPr>
        <p:spPr/>
        <p:txBody>
          <a:bodyPr>
            <a:normAutofit/>
          </a:bodyPr>
          <a:lstStyle/>
          <a:p>
            <a:pPr>
              <a:spcAft>
                <a:spcPts val="600"/>
              </a:spcAft>
            </a:pPr>
            <a:fld id="{3A8DDA46-E005-A84C-BE2D-240C0D900F96}" type="slidenum">
              <a:rPr lang="en-US" smtClean="0"/>
              <a:pPr>
                <a:spcAft>
                  <a:spcPts val="600"/>
                </a:spcAft>
              </a:pPr>
              <a:t>7</a:t>
            </a:fld>
            <a:endParaRPr lang="en-US" dirty="0"/>
          </a:p>
        </p:txBody>
      </p:sp>
    </p:spTree>
    <p:extLst>
      <p:ext uri="{BB962C8B-B14F-4D97-AF65-F5344CB8AC3E}">
        <p14:creationId xmlns:p14="http://schemas.microsoft.com/office/powerpoint/2010/main" val="1064022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Content Placeholder 14" descr="Graphical user interface&#10;&#10;Description automatically generated">
            <a:extLst>
              <a:ext uri="{FF2B5EF4-FFF2-40B4-BE49-F238E27FC236}">
                <a16:creationId xmlns:a16="http://schemas.microsoft.com/office/drawing/2014/main" id="{11B22E0E-EE3B-C921-8534-BE596120B63A}"/>
              </a:ext>
            </a:extLst>
          </p:cNvPr>
          <p:cNvPicPr>
            <a:picLocks noGrp="1" noChangeAspect="1"/>
          </p:cNvPicPr>
          <p:nvPr>
            <p:ph idx="1"/>
          </p:nvPr>
        </p:nvPicPr>
        <p:blipFill>
          <a:blip r:embed="rId2"/>
          <a:stretch>
            <a:fillRect/>
          </a:stretch>
        </p:blipFill>
        <p:spPr>
          <a:xfrm>
            <a:off x="618029" y="457200"/>
            <a:ext cx="10727304" cy="5819564"/>
          </a:xfrm>
          <a:prstGeom prst="rect">
            <a:avLst/>
          </a:prstGeom>
          <a:solidFill>
            <a:srgbClr val="000000"/>
          </a:solidFill>
        </p:spPr>
      </p:pic>
      <p:sp>
        <p:nvSpPr>
          <p:cNvPr id="4" name="Slide Number Placeholder 3">
            <a:extLst>
              <a:ext uri="{FF2B5EF4-FFF2-40B4-BE49-F238E27FC236}">
                <a16:creationId xmlns:a16="http://schemas.microsoft.com/office/drawing/2014/main" id="{C84763E2-8D0D-3234-E6FB-F8BC729E11A3}"/>
              </a:ext>
            </a:extLst>
          </p:cNvPr>
          <p:cNvSpPr>
            <a:spLocks noGrp="1"/>
          </p:cNvSpPr>
          <p:nvPr>
            <p:ph type="sldNum" sz="quarter" idx="12"/>
          </p:nvPr>
        </p:nvSpPr>
        <p:spPr>
          <a:xfrm>
            <a:off x="11349942" y="6272558"/>
            <a:ext cx="689657" cy="369331"/>
          </a:xfrm>
        </p:spPr>
        <p:txBody>
          <a:bodyPr vert="horz" lIns="91440" tIns="45720" rIns="91440" bIns="45720" rtlCol="0" anchor="ctr">
            <a:normAutofit/>
          </a:bodyPr>
          <a:lstStyle/>
          <a:p>
            <a:pPr>
              <a:spcAft>
                <a:spcPts val="600"/>
              </a:spcAft>
            </a:pPr>
            <a:fld id="{3A8DDA46-E005-A84C-BE2D-240C0D900F96}" type="slidenum">
              <a:rPr lang="en-US">
                <a:solidFill>
                  <a:srgbClr val="FFFFFF"/>
                </a:solidFill>
              </a:rPr>
              <a:pPr>
                <a:spcAft>
                  <a:spcPts val="600"/>
                </a:spcAft>
              </a:pPr>
              <a:t>8</a:t>
            </a:fld>
            <a:endParaRPr lang="en-US" dirty="0">
              <a:solidFill>
                <a:srgbClr val="FFFFFF"/>
              </a:solidFill>
            </a:endParaRPr>
          </a:p>
        </p:txBody>
      </p:sp>
      <p:sp>
        <p:nvSpPr>
          <p:cNvPr id="5" name="TextBox 4">
            <a:extLst>
              <a:ext uri="{FF2B5EF4-FFF2-40B4-BE49-F238E27FC236}">
                <a16:creationId xmlns:a16="http://schemas.microsoft.com/office/drawing/2014/main" id="{B81125D8-8E88-2803-E91D-90DC4513D4CB}"/>
              </a:ext>
            </a:extLst>
          </p:cNvPr>
          <p:cNvSpPr txBox="1"/>
          <p:nvPr/>
        </p:nvSpPr>
        <p:spPr>
          <a:xfrm>
            <a:off x="3623733" y="2540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416615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56B19-1F09-EB4C-B233-7F15E9F6BE79}"/>
              </a:ext>
            </a:extLst>
          </p:cNvPr>
          <p:cNvSpPr>
            <a:spLocks noGrp="1"/>
          </p:cNvSpPr>
          <p:nvPr>
            <p:ph type="title"/>
          </p:nvPr>
        </p:nvSpPr>
        <p:spPr>
          <a:xfrm>
            <a:off x="838199" y="365125"/>
            <a:ext cx="5529943" cy="1325563"/>
          </a:xfrm>
        </p:spPr>
        <p:txBody>
          <a:bodyPr vert="horz" lIns="91440" tIns="45720" rIns="91440" bIns="45720" rtlCol="0" anchor="ctr">
            <a:normAutofit fontScale="90000"/>
          </a:bodyPr>
          <a:lstStyle/>
          <a:p>
            <a:r>
              <a:rPr lang="en-US" sz="4100" dirty="0">
                <a:solidFill>
                  <a:schemeClr val="tx1"/>
                </a:solidFill>
                <a:sym typeface="Helvetica Neue"/>
              </a:rPr>
              <a:t>When are the best times to use IBM </a:t>
            </a:r>
            <a:r>
              <a:rPr lang="en-US" sz="4100" dirty="0" err="1">
                <a:solidFill>
                  <a:schemeClr val="tx1"/>
                </a:solidFill>
                <a:sym typeface="Helvetica Neue"/>
              </a:rPr>
              <a:t>zSystems</a:t>
            </a:r>
            <a:r>
              <a:rPr lang="en-US" sz="4100" dirty="0">
                <a:solidFill>
                  <a:schemeClr val="tx1"/>
                </a:solidFill>
                <a:sym typeface="Helvetica Neue"/>
              </a:rPr>
              <a:t> / LinuxONE?</a:t>
            </a:r>
            <a:endParaRPr lang="en-US" sz="4100" dirty="0">
              <a:solidFill>
                <a:schemeClr val="tx1"/>
              </a:solidFill>
            </a:endParaRPr>
          </a:p>
        </p:txBody>
      </p:sp>
      <p:sp>
        <p:nvSpPr>
          <p:cNvPr id="5" name="Rectangle 4">
            <a:extLst>
              <a:ext uri="{FF2B5EF4-FFF2-40B4-BE49-F238E27FC236}">
                <a16:creationId xmlns:a16="http://schemas.microsoft.com/office/drawing/2014/main" id="{DB674E29-CF53-7F44-89E4-D1F284B30937}"/>
              </a:ext>
            </a:extLst>
          </p:cNvPr>
          <p:cNvSpPr/>
          <p:nvPr/>
        </p:nvSpPr>
        <p:spPr>
          <a:xfrm>
            <a:off x="838199" y="2080806"/>
            <a:ext cx="6744942" cy="3830896"/>
          </a:xfrm>
          <a:prstGeom prst="rect">
            <a:avLst/>
          </a:prstGeom>
        </p:spPr>
        <p:txBody>
          <a:bodyPr vert="horz" lIns="91440" tIns="45720" rIns="91440" bIns="45720" rtlCol="0">
            <a:noAutofit/>
          </a:bodyPr>
          <a:lstStyle/>
          <a:p>
            <a:pPr marL="267358" indent="-228600">
              <a:lnSpc>
                <a:spcPct val="90000"/>
              </a:lnSpc>
              <a:spcBef>
                <a:spcPts val="1000"/>
              </a:spcBef>
              <a:buSzPct val="100000"/>
              <a:buFont typeface="Arial" panose="020B0604020202020204" pitchFamily="34" charset="0"/>
              <a:buChar char="•"/>
              <a:defRPr sz="3100">
                <a:solidFill>
                  <a:srgbClr val="FFFFFF"/>
                </a:solidFill>
                <a:latin typeface="IBM Plex Sans Light"/>
                <a:ea typeface="IBM Plex Sans Light"/>
                <a:cs typeface="IBM Plex Sans Light"/>
                <a:sym typeface="IBM Plex Sans Light"/>
              </a:defRPr>
            </a:pPr>
            <a:r>
              <a:rPr lang="en-US" sz="2400" dirty="0"/>
              <a:t> Data Gravity </a:t>
            </a:r>
          </a:p>
          <a:p>
            <a:pPr marL="267358" indent="-228600">
              <a:lnSpc>
                <a:spcPct val="90000"/>
              </a:lnSpc>
              <a:spcBef>
                <a:spcPts val="1000"/>
              </a:spcBef>
              <a:buSzPct val="100000"/>
              <a:buFont typeface="Arial" panose="020B0604020202020204" pitchFamily="34" charset="0"/>
              <a:buChar char="•"/>
              <a:defRPr sz="3100">
                <a:solidFill>
                  <a:srgbClr val="FFFFFF"/>
                </a:solidFill>
                <a:latin typeface="IBM Plex Sans Light"/>
                <a:ea typeface="IBM Plex Sans Light"/>
                <a:cs typeface="IBM Plex Sans Light"/>
                <a:sym typeface="IBM Plex Sans Light"/>
              </a:defRPr>
            </a:pPr>
            <a:endParaRPr lang="en-US" sz="2400" dirty="0"/>
          </a:p>
          <a:p>
            <a:pPr marL="267358" indent="-228600">
              <a:lnSpc>
                <a:spcPct val="90000"/>
              </a:lnSpc>
              <a:spcBef>
                <a:spcPts val="1000"/>
              </a:spcBef>
              <a:buSzPct val="100000"/>
              <a:buFont typeface="Arial" panose="020B0604020202020204" pitchFamily="34" charset="0"/>
              <a:buChar char="•"/>
              <a:defRPr sz="3100">
                <a:solidFill>
                  <a:srgbClr val="FFFFFF"/>
                </a:solidFill>
                <a:latin typeface="IBM Plex Sans Light"/>
                <a:ea typeface="IBM Plex Sans Light"/>
                <a:cs typeface="IBM Plex Sans Light"/>
                <a:sym typeface="IBM Plex Sans Light"/>
              </a:defRPr>
            </a:pPr>
            <a:r>
              <a:rPr lang="en-US" sz="2400" dirty="0"/>
              <a:t> Consolidation and TCO Reduction</a:t>
            </a:r>
          </a:p>
          <a:p>
            <a:pPr marL="267358" indent="-228600">
              <a:lnSpc>
                <a:spcPct val="90000"/>
              </a:lnSpc>
              <a:spcBef>
                <a:spcPts val="1000"/>
              </a:spcBef>
              <a:buSzPct val="100000"/>
              <a:buFont typeface="Arial" panose="020B0604020202020204" pitchFamily="34" charset="0"/>
              <a:buChar char="•"/>
              <a:defRPr sz="3100">
                <a:solidFill>
                  <a:srgbClr val="FFFFFF"/>
                </a:solidFill>
                <a:latin typeface="IBM Plex Sans Light"/>
                <a:ea typeface="IBM Plex Sans Light"/>
                <a:cs typeface="IBM Plex Sans Light"/>
                <a:sym typeface="IBM Plex Sans Light"/>
              </a:defRPr>
            </a:pPr>
            <a:endParaRPr lang="en-US" sz="2400" dirty="0"/>
          </a:p>
          <a:p>
            <a:pPr marL="267358" indent="-228600">
              <a:lnSpc>
                <a:spcPct val="90000"/>
              </a:lnSpc>
              <a:spcBef>
                <a:spcPts val="1000"/>
              </a:spcBef>
              <a:buSzPct val="100000"/>
              <a:buFont typeface="Arial" panose="020B0604020202020204" pitchFamily="34" charset="0"/>
              <a:buChar char="•"/>
              <a:defRPr sz="3100">
                <a:solidFill>
                  <a:srgbClr val="FFFFFF"/>
                </a:solidFill>
                <a:latin typeface="IBM Plex Sans Light"/>
                <a:ea typeface="IBM Plex Sans Light"/>
                <a:cs typeface="IBM Plex Sans Light"/>
                <a:sym typeface="IBM Plex Sans Light"/>
              </a:defRPr>
            </a:pPr>
            <a:r>
              <a:rPr lang="en-US" sz="2400" dirty="0"/>
              <a:t> Modernize Existing Applications</a:t>
            </a:r>
          </a:p>
          <a:p>
            <a:pPr marL="267358" indent="-228600">
              <a:lnSpc>
                <a:spcPct val="90000"/>
              </a:lnSpc>
              <a:spcBef>
                <a:spcPts val="1000"/>
              </a:spcBef>
              <a:buSzPct val="100000"/>
              <a:buFont typeface="Arial" panose="020B0604020202020204" pitchFamily="34" charset="0"/>
              <a:buChar char="•"/>
              <a:defRPr sz="3100">
                <a:solidFill>
                  <a:srgbClr val="FFFFFF"/>
                </a:solidFill>
                <a:latin typeface="IBM Plex Sans Light"/>
                <a:ea typeface="IBM Plex Sans Light"/>
                <a:cs typeface="IBM Plex Sans Light"/>
                <a:sym typeface="IBM Plex Sans Light"/>
              </a:defRPr>
            </a:pPr>
            <a:endParaRPr lang="en-US" sz="2400" dirty="0"/>
          </a:p>
          <a:p>
            <a:pPr marL="267358" indent="-228600">
              <a:lnSpc>
                <a:spcPct val="90000"/>
              </a:lnSpc>
              <a:spcBef>
                <a:spcPts val="1000"/>
              </a:spcBef>
              <a:buSzPct val="100000"/>
              <a:buFont typeface="Arial" panose="020B0604020202020204" pitchFamily="34" charset="0"/>
              <a:buChar char="•"/>
              <a:defRPr sz="3100">
                <a:solidFill>
                  <a:srgbClr val="FFFFFF"/>
                </a:solidFill>
                <a:latin typeface="IBM Plex Sans Light"/>
                <a:ea typeface="IBM Plex Sans Light"/>
                <a:cs typeface="IBM Plex Sans Light"/>
                <a:sym typeface="IBM Plex Sans Light"/>
              </a:defRPr>
            </a:pPr>
            <a:r>
              <a:rPr lang="en-US" sz="2400" dirty="0"/>
              <a:t> Blockchain and Digital Assets Management</a:t>
            </a:r>
          </a:p>
          <a:p>
            <a:pPr marL="267358" indent="-228600">
              <a:lnSpc>
                <a:spcPct val="90000"/>
              </a:lnSpc>
              <a:spcBef>
                <a:spcPts val="1000"/>
              </a:spcBef>
              <a:buSzPct val="100000"/>
              <a:buFont typeface="Arial" panose="020B0604020202020204" pitchFamily="34" charset="0"/>
              <a:buChar char="•"/>
              <a:defRPr sz="3100">
                <a:solidFill>
                  <a:srgbClr val="FFFFFF"/>
                </a:solidFill>
                <a:latin typeface="IBM Plex Sans Light"/>
                <a:ea typeface="IBM Plex Sans Light"/>
                <a:cs typeface="IBM Plex Sans Light"/>
                <a:sym typeface="IBM Plex Sans Light"/>
              </a:defRPr>
            </a:pPr>
            <a:endParaRPr lang="en-US" sz="2400" dirty="0"/>
          </a:p>
          <a:p>
            <a:pPr marL="267358" indent="-228600">
              <a:lnSpc>
                <a:spcPct val="90000"/>
              </a:lnSpc>
              <a:spcBef>
                <a:spcPts val="1000"/>
              </a:spcBef>
              <a:buSzPct val="100000"/>
              <a:buFont typeface="Arial" panose="020B0604020202020204" pitchFamily="34" charset="0"/>
              <a:buChar char="•"/>
              <a:defRPr sz="3100">
                <a:solidFill>
                  <a:srgbClr val="FFFFFF"/>
                </a:solidFill>
                <a:latin typeface="IBM Plex Sans Light"/>
                <a:ea typeface="IBM Plex Sans Light"/>
                <a:cs typeface="IBM Plex Sans Light"/>
                <a:sym typeface="IBM Plex Sans Light"/>
              </a:defRPr>
            </a:pPr>
            <a:r>
              <a:rPr lang="en-US" sz="2400" dirty="0"/>
              <a:t> Specific languages such as Java</a:t>
            </a:r>
          </a:p>
        </p:txBody>
      </p:sp>
      <p:pic>
        <p:nvPicPr>
          <p:cNvPr id="3074" name="Picture 2" descr="LinuxONE: Does the Ubuntu Mainframe Stack Up? | Altoros">
            <a:extLst>
              <a:ext uri="{FF2B5EF4-FFF2-40B4-BE49-F238E27FC236}">
                <a16:creationId xmlns:a16="http://schemas.microsoft.com/office/drawing/2014/main" id="{930BFCA6-032A-E646-A647-4861E186B62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83141" y="466509"/>
            <a:ext cx="3936488" cy="2209083"/>
          </a:xfrm>
          <a:prstGeom prst="rect">
            <a:avLst/>
          </a:prstGeom>
          <a:solidFill>
            <a:schemeClr val="tx1"/>
          </a:solidFill>
        </p:spPr>
      </p:pic>
      <p:pic>
        <p:nvPicPr>
          <p:cNvPr id="6" name="Google Shape;238;p26" descr="Google Shape;238;p26">
            <a:extLst>
              <a:ext uri="{FF2B5EF4-FFF2-40B4-BE49-F238E27FC236}">
                <a16:creationId xmlns:a16="http://schemas.microsoft.com/office/drawing/2014/main" id="{6249F7A4-888A-A14C-ABC1-0DD01E598113}"/>
              </a:ext>
            </a:extLst>
          </p:cNvPr>
          <p:cNvPicPr>
            <a:picLocks noChangeAspect="1"/>
          </p:cNvPicPr>
          <p:nvPr/>
        </p:nvPicPr>
        <p:blipFill>
          <a:blip r:embed="rId3"/>
          <a:stretch>
            <a:fillRect/>
          </a:stretch>
        </p:blipFill>
        <p:spPr>
          <a:xfrm>
            <a:off x="8082711" y="2994128"/>
            <a:ext cx="3436918" cy="3170589"/>
          </a:xfrm>
          <a:prstGeom prst="rect">
            <a:avLst/>
          </a:prstGeom>
          <a:solidFill>
            <a:srgbClr val="FFFFFF"/>
          </a:solidFill>
        </p:spPr>
      </p:pic>
      <p:sp>
        <p:nvSpPr>
          <p:cNvPr id="11" name="TextBox 10">
            <a:extLst>
              <a:ext uri="{FF2B5EF4-FFF2-40B4-BE49-F238E27FC236}">
                <a16:creationId xmlns:a16="http://schemas.microsoft.com/office/drawing/2014/main" id="{48A768F6-C305-A202-00F0-6F6A9F394EA8}"/>
              </a:ext>
            </a:extLst>
          </p:cNvPr>
          <p:cNvSpPr txBox="1"/>
          <p:nvPr/>
        </p:nvSpPr>
        <p:spPr>
          <a:xfrm>
            <a:off x="11519629" y="6298587"/>
            <a:ext cx="269626" cy="369332"/>
          </a:xfrm>
          <a:prstGeom prst="rect">
            <a:avLst/>
          </a:prstGeom>
          <a:noFill/>
        </p:spPr>
        <p:txBody>
          <a:bodyPr wrap="none" rtlCol="0">
            <a:spAutoFit/>
          </a:bodyPr>
          <a:lstStyle/>
          <a:p>
            <a:r>
              <a:rPr lang="en-US">
                <a:latin typeface="+mj-lt"/>
              </a:rPr>
              <a:t>9</a:t>
            </a:r>
          </a:p>
        </p:txBody>
      </p:sp>
    </p:spTree>
    <p:extLst>
      <p:ext uri="{BB962C8B-B14F-4D97-AF65-F5344CB8AC3E}">
        <p14:creationId xmlns:p14="http://schemas.microsoft.com/office/powerpoint/2010/main" val="29287524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{64A1A1BE-09D7-4E43-8D6C-2B8647D7F48A}tf10001070</Template>
  <TotalTime>891</TotalTime>
  <Words>1385</Words>
  <Application>Microsoft Macintosh PowerPoint</Application>
  <PresentationFormat>Widescreen</PresentationFormat>
  <Paragraphs>127</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IBM Plex Sans Light</vt:lpstr>
      <vt:lpstr>Lucida Grande</vt:lpstr>
      <vt:lpstr>Rockwell</vt:lpstr>
      <vt:lpstr>Rockwell Condensed</vt:lpstr>
      <vt:lpstr>Rockwell Extra Bold</vt:lpstr>
      <vt:lpstr>Wingdings</vt:lpstr>
      <vt:lpstr>Wood Type</vt:lpstr>
      <vt:lpstr>PowerPoint Presentation</vt:lpstr>
      <vt:lpstr>Roadmap</vt:lpstr>
      <vt:lpstr>DevSecOps on IBM LinuxONE</vt:lpstr>
      <vt:lpstr>What Each Team Wants</vt:lpstr>
      <vt:lpstr>Bringing Everyone Together to Solve Problems</vt:lpstr>
      <vt:lpstr>Defining DevSecOps</vt:lpstr>
      <vt:lpstr>Steps</vt:lpstr>
      <vt:lpstr>PowerPoint Presentation</vt:lpstr>
      <vt:lpstr>When are the best times to use IBM zSystems / LinuxONE?</vt:lpstr>
      <vt:lpstr>OpenShift Pipelines Operator</vt:lpstr>
      <vt:lpstr>OpenShift Pipelines</vt:lpstr>
      <vt:lpstr>Java on IBM LinuxONE (s390x)?</vt:lpstr>
      <vt:lpstr>Applying to PetClinic Application</vt:lpstr>
      <vt:lpstr>PetClinic DevSecOps Pipeline</vt:lpstr>
      <vt:lpstr>Helpful Links</vt:lpstr>
      <vt:lpstr>Notices and disclaimers</vt:lpstr>
      <vt:lpstr>Notices and disclaimers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Joel Moss</dc:creator>
  <cp:lastModifiedBy>Garrett Lee Woodworth</cp:lastModifiedBy>
  <cp:revision>58</cp:revision>
  <dcterms:created xsi:type="dcterms:W3CDTF">2022-09-15T19:12:52Z</dcterms:created>
  <dcterms:modified xsi:type="dcterms:W3CDTF">2022-12-13T22:14:52Z</dcterms:modified>
</cp:coreProperties>
</file>