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374" r:id="rId2"/>
    <p:sldId id="380" r:id="rId3"/>
    <p:sldId id="379" r:id="rId4"/>
    <p:sldId id="378" r:id="rId5"/>
    <p:sldId id="377" r:id="rId6"/>
    <p:sldId id="381" r:id="rId7"/>
  </p:sldIdLst>
  <p:sldSz cx="12192000" cy="6858000"/>
  <p:notesSz cx="6858000" cy="9144000"/>
  <p:defaultTextStyle>
    <a:defPPr>
      <a:defRPr lang="en-US"/>
    </a:defPPr>
    <a:lvl1pPr marL="0" algn="l" defTabSz="45718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45718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1564" algn="l" defTabSz="45718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8753" algn="l" defTabSz="45718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5941" algn="l" defTabSz="45718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3130" algn="l" defTabSz="45718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200319" algn="l" defTabSz="45718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7505" algn="l" defTabSz="457189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F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9" autoAdjust="0"/>
    <p:restoredTop sz="96327" autoAdjust="0"/>
  </p:normalViewPr>
  <p:slideViewPr>
    <p:cSldViewPr snapToGrid="0">
      <p:cViewPr varScale="1">
        <p:scale>
          <a:sx n="126" d="100"/>
          <a:sy n="126" d="100"/>
        </p:scale>
        <p:origin x="20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CB99E-B0D3-47F7-9D94-A873DCE683D6}" type="datetimeFigureOut">
              <a:rPr lang="en-US" smtClean="0"/>
              <a:t>12/18/23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222D5B-A861-4E45-B6F1-7F5BE982D4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94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8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4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3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1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0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19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5" algn="l" defTabSz="914378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4" descr="cover-wallerpaper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57149"/>
            <a:ext cx="12192000" cy="566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94800" y="6474638"/>
            <a:ext cx="2743200" cy="365125"/>
          </a:xfrm>
        </p:spPr>
        <p:txBody>
          <a:bodyPr/>
          <a:lstStyle/>
          <a:p>
            <a:r>
              <a:rPr lang="en-US"/>
              <a:t>November, 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2023 IBM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38F3F836-F6DE-4D22-BE39-04765308A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7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52145"/>
            <a:ext cx="10515600" cy="5289295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94800" y="6458523"/>
            <a:ext cx="2743200" cy="365125"/>
          </a:xfrm>
        </p:spPr>
        <p:txBody>
          <a:bodyPr/>
          <a:lstStyle/>
          <a:p>
            <a:r>
              <a:rPr lang="en-US"/>
              <a:t>November, 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76760"/>
            <a:ext cx="4114800" cy="365125"/>
          </a:xfrm>
        </p:spPr>
        <p:txBody>
          <a:bodyPr/>
          <a:lstStyle/>
          <a:p>
            <a:r>
              <a:rPr lang="en-US" dirty="0"/>
              <a:t>© 2023 IBM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76760"/>
            <a:ext cx="2743200" cy="365125"/>
          </a:xfrm>
        </p:spPr>
        <p:txBody>
          <a:bodyPr/>
          <a:lstStyle/>
          <a:p>
            <a:fld id="{38F3F836-F6DE-4D22-BE39-04765308A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4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94800" y="6474638"/>
            <a:ext cx="2743200" cy="365125"/>
          </a:xfrm>
        </p:spPr>
        <p:txBody>
          <a:bodyPr/>
          <a:lstStyle/>
          <a:p>
            <a:r>
              <a:rPr lang="en-US"/>
              <a:t>November, 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© 2023 IBM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38F3F836-F6DE-4D22-BE39-04765308A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43000"/>
            <a:ext cx="5181600" cy="53182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43000"/>
            <a:ext cx="5181600" cy="53182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420200" y="6461240"/>
            <a:ext cx="2743200" cy="365125"/>
          </a:xfrm>
        </p:spPr>
        <p:txBody>
          <a:bodyPr/>
          <a:lstStyle/>
          <a:p>
            <a:r>
              <a:rPr lang="en-US"/>
              <a:t>November, 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64000" y="6479478"/>
            <a:ext cx="4114800" cy="365125"/>
          </a:xfrm>
        </p:spPr>
        <p:txBody>
          <a:bodyPr/>
          <a:lstStyle/>
          <a:p>
            <a:r>
              <a:rPr lang="en-US" dirty="0"/>
              <a:t>© 2023 IBM Corporation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5400" y="6479478"/>
            <a:ext cx="2743200" cy="365125"/>
          </a:xfrm>
        </p:spPr>
        <p:txBody>
          <a:bodyPr/>
          <a:lstStyle/>
          <a:p>
            <a:fld id="{38F3F836-F6DE-4D22-BE39-04765308A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39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9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9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94800" y="6492875"/>
            <a:ext cx="2743200" cy="365125"/>
          </a:xfrm>
        </p:spPr>
        <p:txBody>
          <a:bodyPr/>
          <a:lstStyle/>
          <a:p>
            <a:r>
              <a:rPr lang="en-US"/>
              <a:t>November, 2023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511113"/>
            <a:ext cx="4114800" cy="365125"/>
          </a:xfrm>
        </p:spPr>
        <p:txBody>
          <a:bodyPr/>
          <a:lstStyle/>
          <a:p>
            <a:r>
              <a:rPr lang="en-US" dirty="0"/>
              <a:t>© 2023 IBM Corporation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0" y="6511113"/>
            <a:ext cx="2743200" cy="365125"/>
          </a:xfrm>
        </p:spPr>
        <p:txBody>
          <a:bodyPr/>
          <a:lstStyle/>
          <a:p>
            <a:fld id="{38F3F836-F6DE-4D22-BE39-04765308A0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394800" y="6492875"/>
            <a:ext cx="2743200" cy="365125"/>
          </a:xfrm>
        </p:spPr>
        <p:txBody>
          <a:bodyPr/>
          <a:lstStyle>
            <a:lvl1pPr>
              <a:defRPr sz="1000" baseline="0">
                <a:latin typeface="IBM Plex Sans" panose="020B0503050203000203" pitchFamily="34" charset="0"/>
              </a:defRPr>
            </a:lvl1pPr>
          </a:lstStyle>
          <a:p>
            <a:r>
              <a:rPr lang="en-US"/>
              <a:t>November, 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511113"/>
            <a:ext cx="4114800" cy="365125"/>
          </a:xfrm>
        </p:spPr>
        <p:txBody>
          <a:bodyPr/>
          <a:lstStyle>
            <a:lvl1pPr>
              <a:defRPr sz="1000" baseline="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© 2023 IBM Corporation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0" y="6511113"/>
            <a:ext cx="2743200" cy="365125"/>
          </a:xfrm>
        </p:spPr>
        <p:txBody>
          <a:bodyPr/>
          <a:lstStyle>
            <a:lvl1pPr>
              <a:defRPr sz="1000" baseline="0"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     </a:t>
            </a:r>
            <a:fld id="{38F3F836-F6DE-4D22-BE39-04765308A0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112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D3F4EF2B-F097-4969-BD3B-CC28E0218A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5265" t="34483" r="14751" b="32576"/>
          <a:stretch/>
        </p:blipFill>
        <p:spPr>
          <a:xfrm>
            <a:off x="11452603" y="6556286"/>
            <a:ext cx="586597" cy="3022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00" y="160593"/>
            <a:ext cx="10515600" cy="6407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14630"/>
            <a:ext cx="10515600" cy="5532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94800" y="64752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November, 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93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 dirty="0"/>
              <a:t>© 2023 IBM Corporation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34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    </a:t>
            </a:r>
            <a:fld id="{38F3F836-F6DE-4D22-BE39-04765308A06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91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5.svg"/><Relationship Id="rId4" Type="http://schemas.openxmlformats.org/officeDocument/2006/relationships/image" Target="../media/image6.sv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jpg"/><Relationship Id="rId1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jpg"/><Relationship Id="rId1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30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png"/><Relationship Id="rId5" Type="http://schemas.openxmlformats.org/officeDocument/2006/relationships/image" Target="../media/image19.png"/><Relationship Id="rId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225">
            <a:extLst>
              <a:ext uri="{FF2B5EF4-FFF2-40B4-BE49-F238E27FC236}">
                <a16:creationId xmlns:a16="http://schemas.microsoft.com/office/drawing/2014/main" id="{B5B49A4B-06CF-699D-CB13-147FB1639C30}"/>
              </a:ext>
            </a:extLst>
          </p:cNvPr>
          <p:cNvSpPr/>
          <p:nvPr/>
        </p:nvSpPr>
        <p:spPr>
          <a:xfrm>
            <a:off x="4155240" y="227893"/>
            <a:ext cx="3510779" cy="27213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324C3928-DBC7-0DC3-2022-03035158A2F8}"/>
              </a:ext>
            </a:extLst>
          </p:cNvPr>
          <p:cNvSpPr/>
          <p:nvPr/>
        </p:nvSpPr>
        <p:spPr>
          <a:xfrm>
            <a:off x="179983" y="323408"/>
            <a:ext cx="2902767" cy="2006563"/>
          </a:xfrm>
          <a:prstGeom prst="cloud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730E53B4-88A7-6C06-EDF3-A83DE5E1CDE4}"/>
              </a:ext>
            </a:extLst>
          </p:cNvPr>
          <p:cNvSpPr/>
          <p:nvPr/>
        </p:nvSpPr>
        <p:spPr>
          <a:xfrm>
            <a:off x="1084450" y="674265"/>
            <a:ext cx="1044966" cy="1023122"/>
          </a:xfrm>
          <a:prstGeom prst="can">
            <a:avLst/>
          </a:prstGeom>
          <a:solidFill>
            <a:schemeClr val="bg1"/>
          </a:solidFill>
          <a:ln w="222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83609-E32C-C934-1CCE-8AC042C6639E}"/>
              </a:ext>
            </a:extLst>
          </p:cNvPr>
          <p:cNvSpPr txBox="1"/>
          <p:nvPr/>
        </p:nvSpPr>
        <p:spPr>
          <a:xfrm>
            <a:off x="1164416" y="1245594"/>
            <a:ext cx="8667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BM Plex Sans" panose="020B0503050203000203" pitchFamily="34" charset="0"/>
              </a:rPr>
              <a:t>Package Repository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390DD0F-8D02-B6E6-74CE-5C2E206A71A0}"/>
              </a:ext>
            </a:extLst>
          </p:cNvPr>
          <p:cNvCxnSpPr>
            <a:cxnSpLocks/>
            <a:endCxn id="60" idx="2"/>
          </p:cNvCxnSpPr>
          <p:nvPr/>
        </p:nvCxnSpPr>
        <p:spPr>
          <a:xfrm flipV="1">
            <a:off x="3301363" y="412641"/>
            <a:ext cx="0" cy="705589"/>
          </a:xfrm>
          <a:prstGeom prst="line">
            <a:avLst/>
          </a:prstGeom>
          <a:ln w="222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12ED111-0D48-F4E4-D71B-63893281960B}"/>
              </a:ext>
            </a:extLst>
          </p:cNvPr>
          <p:cNvCxnSpPr>
            <a:cxnSpLocks/>
            <a:stCxn id="6" idx="4"/>
          </p:cNvCxnSpPr>
          <p:nvPr/>
        </p:nvCxnSpPr>
        <p:spPr>
          <a:xfrm flipV="1">
            <a:off x="2129416" y="1184658"/>
            <a:ext cx="2137751" cy="1168"/>
          </a:xfrm>
          <a:prstGeom prst="straightConnector1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8A3851C-7D10-92B8-CD05-20E0A01D7884}"/>
              </a:ext>
            </a:extLst>
          </p:cNvPr>
          <p:cNvSpPr txBox="1"/>
          <p:nvPr/>
        </p:nvSpPr>
        <p:spPr>
          <a:xfrm>
            <a:off x="2920054" y="151031"/>
            <a:ext cx="762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IBM Plex Sans" panose="020B0503050203000203" pitchFamily="34" charset="0"/>
              </a:rPr>
              <a:t>Firewall</a:t>
            </a:r>
            <a:endParaRPr lang="en-US" sz="1000" dirty="0">
              <a:solidFill>
                <a:srgbClr val="FF0000"/>
              </a:solidFill>
              <a:latin typeface="IBM Plex Sans" panose="020B0503050203000203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EE03834-E2D3-392C-A2E4-C81F927A47E9}"/>
              </a:ext>
            </a:extLst>
          </p:cNvPr>
          <p:cNvGrpSpPr/>
          <p:nvPr/>
        </p:nvGrpSpPr>
        <p:grpSpPr>
          <a:xfrm>
            <a:off x="5545461" y="757799"/>
            <a:ext cx="695107" cy="529379"/>
            <a:chOff x="6819769" y="655243"/>
            <a:chExt cx="711300" cy="719291"/>
          </a:xfrm>
        </p:grpSpPr>
        <p:sp>
          <p:nvSpPr>
            <p:cNvPr id="62" name="Can 61">
              <a:extLst>
                <a:ext uri="{FF2B5EF4-FFF2-40B4-BE49-F238E27FC236}">
                  <a16:creationId xmlns:a16="http://schemas.microsoft.com/office/drawing/2014/main" id="{EA789BF7-D1B7-AE06-15CF-8DADD23AAD06}"/>
                </a:ext>
              </a:extLst>
            </p:cNvPr>
            <p:cNvSpPr/>
            <p:nvPr/>
          </p:nvSpPr>
          <p:spPr>
            <a:xfrm>
              <a:off x="6853812" y="655243"/>
              <a:ext cx="620680" cy="719291"/>
            </a:xfrm>
            <a:prstGeom prst="can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0778109-65E3-5D6E-A030-93476A64FDFC}"/>
                </a:ext>
              </a:extLst>
            </p:cNvPr>
            <p:cNvSpPr txBox="1"/>
            <p:nvPr/>
          </p:nvSpPr>
          <p:spPr>
            <a:xfrm>
              <a:off x="6819769" y="877364"/>
              <a:ext cx="711300" cy="4600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IBM Plex Sans" panose="020B0503050203000203" pitchFamily="34" charset="0"/>
                </a:rPr>
                <a:t>Staging</a:t>
              </a:r>
            </a:p>
            <a:p>
              <a:pPr algn="ctr"/>
              <a:r>
                <a:rPr lang="en-US" sz="800" dirty="0">
                  <a:latin typeface="IBM Plex Sans" panose="020B0503050203000203" pitchFamily="34" charset="0"/>
                </a:rPr>
                <a:t>Repository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FA5B9CC2-F93B-4AAB-FCCE-50E5C2901D61}"/>
              </a:ext>
            </a:extLst>
          </p:cNvPr>
          <p:cNvSpPr txBox="1"/>
          <p:nvPr/>
        </p:nvSpPr>
        <p:spPr>
          <a:xfrm>
            <a:off x="5116044" y="2564298"/>
            <a:ext cx="9719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BM Plex Sans" panose="020B0503050203000203" pitchFamily="34" charset="0"/>
              </a:rPr>
              <a:t>staging area</a:t>
            </a:r>
            <a:endParaRPr lang="en-US" sz="1200" dirty="0">
              <a:latin typeface="IBM Plex Sans" panose="020B0503050203000203" pitchFamily="34" charset="0"/>
            </a:endParaRP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B2B2DDF-1A82-7DCD-65B8-5A1BC2F61372}"/>
              </a:ext>
            </a:extLst>
          </p:cNvPr>
          <p:cNvCxnSpPr>
            <a:cxnSpLocks/>
            <a:stCxn id="63" idx="3"/>
          </p:cNvCxnSpPr>
          <p:nvPr/>
        </p:nvCxnSpPr>
        <p:spPr>
          <a:xfrm flipV="1">
            <a:off x="6240568" y="1067036"/>
            <a:ext cx="3296448" cy="235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131" descr="A black rectangular object with squares&#10;&#10;Description automatically generated">
            <a:extLst>
              <a:ext uri="{FF2B5EF4-FFF2-40B4-BE49-F238E27FC236}">
                <a16:creationId xmlns:a16="http://schemas.microsoft.com/office/drawing/2014/main" id="{1C69BA80-5610-9466-DF7B-71778EBE19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1623" y="314199"/>
            <a:ext cx="691808" cy="2189748"/>
          </a:xfrm>
          <a:prstGeom prst="rect">
            <a:avLst/>
          </a:prstGeom>
        </p:spPr>
      </p:pic>
      <p:sp>
        <p:nvSpPr>
          <p:cNvPr id="239" name="Oval 238">
            <a:extLst>
              <a:ext uri="{FF2B5EF4-FFF2-40B4-BE49-F238E27FC236}">
                <a16:creationId xmlns:a16="http://schemas.microsoft.com/office/drawing/2014/main" id="{82D1D19E-E68C-B103-1D3C-8E187DD9F44A}"/>
              </a:ext>
            </a:extLst>
          </p:cNvPr>
          <p:cNvSpPr/>
          <p:nvPr/>
        </p:nvSpPr>
        <p:spPr>
          <a:xfrm>
            <a:off x="6686708" y="842703"/>
            <a:ext cx="389841" cy="3781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5B1723A-0EEF-39A3-62B5-E15E3947273F}"/>
              </a:ext>
            </a:extLst>
          </p:cNvPr>
          <p:cNvGrpSpPr/>
          <p:nvPr/>
        </p:nvGrpSpPr>
        <p:grpSpPr>
          <a:xfrm>
            <a:off x="6534951" y="765433"/>
            <a:ext cx="641870" cy="742393"/>
            <a:chOff x="8469178" y="3983255"/>
            <a:chExt cx="641870" cy="760700"/>
          </a:xfrm>
        </p:grpSpPr>
        <p:pic>
          <p:nvPicPr>
            <p:cNvPr id="151" name="Graphic 150">
              <a:extLst>
                <a:ext uri="{FF2B5EF4-FFF2-40B4-BE49-F238E27FC236}">
                  <a16:creationId xmlns:a16="http://schemas.microsoft.com/office/drawing/2014/main" id="{6ED4D300-585F-C06E-6915-56065A41F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46008" y="3983255"/>
              <a:ext cx="539943" cy="539943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89E980-FB52-E76A-AFC4-D46EDFF75574}"/>
                </a:ext>
              </a:extLst>
            </p:cNvPr>
            <p:cNvSpPr txBox="1"/>
            <p:nvPr/>
          </p:nvSpPr>
          <p:spPr>
            <a:xfrm>
              <a:off x="8469178" y="4523198"/>
              <a:ext cx="641870" cy="220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IBM Plex Sans" panose="020B0503050203000203" pitchFamily="34" charset="0"/>
                </a:rPr>
                <a:t>review</a:t>
              </a:r>
              <a:endParaRPr lang="en-US" sz="900" dirty="0">
                <a:latin typeface="IBM Plex Sans" panose="020B0503050203000203" pitchFamily="34" charset="0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3C10FFE8-C5CC-6C25-31EA-043E79E5F83C}"/>
              </a:ext>
            </a:extLst>
          </p:cNvPr>
          <p:cNvGrpSpPr/>
          <p:nvPr/>
        </p:nvGrpSpPr>
        <p:grpSpPr>
          <a:xfrm>
            <a:off x="6148684" y="1445704"/>
            <a:ext cx="1378162" cy="872492"/>
            <a:chOff x="7967866" y="1466486"/>
            <a:chExt cx="1378162" cy="888129"/>
          </a:xfrm>
        </p:grpSpPr>
        <p:pic>
          <p:nvPicPr>
            <p:cNvPr id="133" name="Picture 132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F68BA39E-897D-4BC2-D770-97FE4D26F0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608998" y="1466486"/>
              <a:ext cx="737030" cy="737030"/>
            </a:xfrm>
            <a:prstGeom prst="rect">
              <a:avLst/>
            </a:prstGeom>
          </p:spPr>
        </p:pic>
        <p:pic>
          <p:nvPicPr>
            <p:cNvPr id="135" name="Picture 134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E37FDB84-16BD-F905-9754-007E9E7383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67866" y="1492547"/>
              <a:ext cx="666107" cy="666107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86C0526-FE48-CF31-7B0A-F0BDD2830AFE}"/>
                </a:ext>
              </a:extLst>
            </p:cNvPr>
            <p:cNvSpPr txBox="1"/>
            <p:nvPr/>
          </p:nvSpPr>
          <p:spPr>
            <a:xfrm>
              <a:off x="8247352" y="2135310"/>
              <a:ext cx="742045" cy="2193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IBM Plex Sans" panose="020B0503050203000203" pitchFamily="34" charset="0"/>
                </a:rPr>
                <a:t>dev/test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E6F26357-F07C-70E2-2661-941203C23E71}"/>
              </a:ext>
            </a:extLst>
          </p:cNvPr>
          <p:cNvGrpSpPr/>
          <p:nvPr/>
        </p:nvGrpSpPr>
        <p:grpSpPr>
          <a:xfrm>
            <a:off x="5200110" y="1386101"/>
            <a:ext cx="722063" cy="791786"/>
            <a:chOff x="9552139" y="4573393"/>
            <a:chExt cx="722063" cy="845325"/>
          </a:xfrm>
        </p:grpSpPr>
        <p:pic>
          <p:nvPicPr>
            <p:cNvPr id="149" name="Picture 148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7409ED35-17B0-B598-E32C-41360D789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52139" y="4573393"/>
              <a:ext cx="711011" cy="711011"/>
            </a:xfrm>
            <a:prstGeom prst="rect">
              <a:avLst/>
            </a:prstGeom>
          </p:spPr>
        </p:pic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C88B1533-4DC1-7699-0F5B-690A7B2D6F87}"/>
                </a:ext>
              </a:extLst>
            </p:cNvPr>
            <p:cNvSpPr txBox="1"/>
            <p:nvPr/>
          </p:nvSpPr>
          <p:spPr>
            <a:xfrm>
              <a:off x="9562902" y="5188706"/>
              <a:ext cx="711300" cy="230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IBM Plex Sans" panose="020B0503050203000203" pitchFamily="34" charset="0"/>
                </a:rPr>
                <a:t>sysadmin</a:t>
              </a:r>
              <a:endParaRPr lang="en-US" sz="1200" dirty="0">
                <a:latin typeface="IBM Plex Sans" panose="020B0503050203000203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E04E87-9E80-8D42-2924-79697B2A536F}"/>
              </a:ext>
            </a:extLst>
          </p:cNvPr>
          <p:cNvGrpSpPr/>
          <p:nvPr/>
        </p:nvGrpSpPr>
        <p:grpSpPr>
          <a:xfrm>
            <a:off x="3276776" y="554875"/>
            <a:ext cx="976196" cy="556846"/>
            <a:chOff x="7149943" y="1529146"/>
            <a:chExt cx="976196" cy="581036"/>
          </a:xfrm>
        </p:grpSpPr>
        <p:pic>
          <p:nvPicPr>
            <p:cNvPr id="195" name="Picture 194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B0B7B606-1B1F-223E-2CC5-B9574CB23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48671" y="1529146"/>
              <a:ext cx="374919" cy="374919"/>
            </a:xfrm>
            <a:prstGeom prst="rect">
              <a:avLst/>
            </a:prstGeom>
          </p:spPr>
        </p:pic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C3E5ED81-FE35-BE5B-DFF0-7746926510D1}"/>
                </a:ext>
              </a:extLst>
            </p:cNvPr>
            <p:cNvSpPr txBox="1"/>
            <p:nvPr/>
          </p:nvSpPr>
          <p:spPr>
            <a:xfrm>
              <a:off x="7149943" y="1885379"/>
              <a:ext cx="976196" cy="224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IBM Plex Sans" panose="020B0503050203000203" pitchFamily="34" charset="0"/>
                </a:rPr>
                <a:t>pip download</a:t>
              </a:r>
              <a:endParaRPr lang="en-US" sz="1050" dirty="0">
                <a:latin typeface="IBM Plex Sans" panose="020B0503050203000203" pitchFamily="34" charset="0"/>
              </a:endParaRPr>
            </a:p>
          </p:txBody>
        </p:sp>
      </p:grpSp>
      <p:pic>
        <p:nvPicPr>
          <p:cNvPr id="34" name="Picture 33" descr="A blue and black striped logo&#10;&#10;Description automatically generated">
            <a:extLst>
              <a:ext uri="{FF2B5EF4-FFF2-40B4-BE49-F238E27FC236}">
                <a16:creationId xmlns:a16="http://schemas.microsoft.com/office/drawing/2014/main" id="{BDE2F828-448B-D9FB-CEB3-5D0EDFA9A9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507" y="1022713"/>
            <a:ext cx="496308" cy="198523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74807225-E0C6-5777-B785-7CEB1621ECB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47656" y="227893"/>
            <a:ext cx="711295" cy="711295"/>
          </a:xfrm>
          <a:prstGeom prst="rect">
            <a:avLst/>
          </a:prstGeom>
        </p:spPr>
      </p:pic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8F18C81-0BE3-80EC-4F6F-6ABD5E995BAF}"/>
              </a:ext>
            </a:extLst>
          </p:cNvPr>
          <p:cNvGrpSpPr/>
          <p:nvPr/>
        </p:nvGrpSpPr>
        <p:grpSpPr>
          <a:xfrm>
            <a:off x="4505339" y="1225390"/>
            <a:ext cx="587542" cy="1606409"/>
            <a:chOff x="3965408" y="1101866"/>
            <a:chExt cx="587542" cy="1606409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5D0B602-B7AC-62AD-9DF0-A45D4C782D94}"/>
                </a:ext>
              </a:extLst>
            </p:cNvPr>
            <p:cNvSpPr/>
            <p:nvPr/>
          </p:nvSpPr>
          <p:spPr>
            <a:xfrm>
              <a:off x="3965408" y="1101866"/>
              <a:ext cx="587542" cy="1606409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9A4B680-845E-4614-0097-298B40104046}"/>
                </a:ext>
              </a:extLst>
            </p:cNvPr>
            <p:cNvSpPr/>
            <p:nvPr/>
          </p:nvSpPr>
          <p:spPr>
            <a:xfrm>
              <a:off x="4014951" y="1156359"/>
              <a:ext cx="446690" cy="348877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21DB046-BC56-4CC0-BAA1-51B0A385784A}"/>
                </a:ext>
              </a:extLst>
            </p:cNvPr>
            <p:cNvSpPr/>
            <p:nvPr/>
          </p:nvSpPr>
          <p:spPr>
            <a:xfrm>
              <a:off x="4015429" y="1538315"/>
              <a:ext cx="446690" cy="348877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9BC0CF6A-88C0-D193-6B3C-05BEA1ED4B15}"/>
                </a:ext>
              </a:extLst>
            </p:cNvPr>
            <p:cNvCxnSpPr>
              <a:cxnSpLocks/>
              <a:stCxn id="51" idx="0"/>
              <a:endCxn id="51" idx="2"/>
            </p:cNvCxnSpPr>
            <p:nvPr/>
          </p:nvCxnSpPr>
          <p:spPr>
            <a:xfrm>
              <a:off x="4238296" y="1156359"/>
              <a:ext cx="0" cy="3488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02030B1-A373-8B1F-A826-251FEAC12B02}"/>
                </a:ext>
              </a:extLst>
            </p:cNvPr>
            <p:cNvCxnSpPr>
              <a:cxnSpLocks/>
              <a:stCxn id="51" idx="0"/>
              <a:endCxn id="51" idx="1"/>
            </p:cNvCxnSpPr>
            <p:nvPr/>
          </p:nvCxnSpPr>
          <p:spPr>
            <a:xfrm flipH="1">
              <a:off x="4014951" y="1156359"/>
              <a:ext cx="223345" cy="1744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0A8FCD33-20B7-1D03-5836-4FABEE5A6158}"/>
                </a:ext>
              </a:extLst>
            </p:cNvPr>
            <p:cNvCxnSpPr>
              <a:cxnSpLocks/>
              <a:stCxn id="51" idx="1"/>
              <a:endCxn id="51" idx="2"/>
            </p:cNvCxnSpPr>
            <p:nvPr/>
          </p:nvCxnSpPr>
          <p:spPr>
            <a:xfrm>
              <a:off x="4014951" y="1330798"/>
              <a:ext cx="223345" cy="1744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06AE050-B1D0-14BF-C4BF-6621FEB75E6B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>
              <a:off x="4238774" y="1538315"/>
              <a:ext cx="0" cy="3488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755282B-6277-7102-E115-98DE4490EE98}"/>
                </a:ext>
              </a:extLst>
            </p:cNvPr>
            <p:cNvCxnSpPr>
              <a:cxnSpLocks/>
              <a:stCxn id="53" idx="3"/>
              <a:endCxn id="53" idx="0"/>
            </p:cNvCxnSpPr>
            <p:nvPr/>
          </p:nvCxnSpPr>
          <p:spPr>
            <a:xfrm flipH="1" flipV="1">
              <a:off x="4238774" y="1538315"/>
              <a:ext cx="223345" cy="1744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16D9D37C-DECA-53DE-64F6-F3DCB0928520}"/>
                </a:ext>
              </a:extLst>
            </p:cNvPr>
            <p:cNvCxnSpPr>
              <a:cxnSpLocks/>
              <a:stCxn id="53" idx="2"/>
              <a:endCxn id="53" idx="3"/>
            </p:cNvCxnSpPr>
            <p:nvPr/>
          </p:nvCxnSpPr>
          <p:spPr>
            <a:xfrm flipV="1">
              <a:off x="4238774" y="1712754"/>
              <a:ext cx="223345" cy="1744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199FF07A-617F-740D-3C61-AC6766521ECB}"/>
                </a:ext>
              </a:extLst>
            </p:cNvPr>
            <p:cNvCxnSpPr>
              <a:cxnSpLocks/>
              <a:endCxn id="51" idx="3"/>
            </p:cNvCxnSpPr>
            <p:nvPr/>
          </p:nvCxnSpPr>
          <p:spPr>
            <a:xfrm>
              <a:off x="4232424" y="1330798"/>
              <a:ext cx="22921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128CB0D8-355A-2A3A-2CBE-46311AFC87E5}"/>
                </a:ext>
              </a:extLst>
            </p:cNvPr>
            <p:cNvCxnSpPr>
              <a:cxnSpLocks/>
              <a:stCxn id="53" idx="1"/>
            </p:cNvCxnSpPr>
            <p:nvPr/>
          </p:nvCxnSpPr>
          <p:spPr>
            <a:xfrm>
              <a:off x="4015429" y="1712754"/>
              <a:ext cx="2233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8B184EAD-DEDD-BFDE-3FFC-28A928C538DF}"/>
                </a:ext>
              </a:extLst>
            </p:cNvPr>
            <p:cNvSpPr/>
            <p:nvPr/>
          </p:nvSpPr>
          <p:spPr>
            <a:xfrm>
              <a:off x="4015429" y="1920269"/>
              <a:ext cx="446690" cy="34887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570ACA5-8B2B-510C-2C7E-C394D9B14342}"/>
                </a:ext>
              </a:extLst>
            </p:cNvPr>
            <p:cNvSpPr/>
            <p:nvPr/>
          </p:nvSpPr>
          <p:spPr>
            <a:xfrm>
              <a:off x="4015907" y="2302225"/>
              <a:ext cx="446690" cy="34887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4FBF6C1-11AA-AC1C-24B9-2EEACDB5AF8B}"/>
                </a:ext>
              </a:extLst>
            </p:cNvPr>
            <p:cNvCxnSpPr>
              <a:cxnSpLocks/>
              <a:stCxn id="184" idx="0"/>
              <a:endCxn id="184" idx="2"/>
            </p:cNvCxnSpPr>
            <p:nvPr/>
          </p:nvCxnSpPr>
          <p:spPr>
            <a:xfrm>
              <a:off x="4238774" y="1920269"/>
              <a:ext cx="0" cy="3488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19E4F66-3124-1501-8C46-3ED3C49B00F4}"/>
                </a:ext>
              </a:extLst>
            </p:cNvPr>
            <p:cNvCxnSpPr>
              <a:cxnSpLocks/>
              <a:stCxn id="184" idx="0"/>
              <a:endCxn id="184" idx="1"/>
            </p:cNvCxnSpPr>
            <p:nvPr/>
          </p:nvCxnSpPr>
          <p:spPr>
            <a:xfrm flipH="1">
              <a:off x="4015429" y="1920269"/>
              <a:ext cx="223345" cy="1744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D14AC83-478C-0DB7-64AA-4E774955121A}"/>
                </a:ext>
              </a:extLst>
            </p:cNvPr>
            <p:cNvCxnSpPr>
              <a:cxnSpLocks/>
              <a:stCxn id="184" idx="1"/>
              <a:endCxn id="184" idx="2"/>
            </p:cNvCxnSpPr>
            <p:nvPr/>
          </p:nvCxnSpPr>
          <p:spPr>
            <a:xfrm>
              <a:off x="4015429" y="2094708"/>
              <a:ext cx="223345" cy="1744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18F09A80-EAB2-E3B4-32A7-45560324F0AC}"/>
                </a:ext>
              </a:extLst>
            </p:cNvPr>
            <p:cNvCxnSpPr>
              <a:cxnSpLocks/>
              <a:stCxn id="185" idx="0"/>
            </p:cNvCxnSpPr>
            <p:nvPr/>
          </p:nvCxnSpPr>
          <p:spPr>
            <a:xfrm>
              <a:off x="4239252" y="2302225"/>
              <a:ext cx="0" cy="34887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BC373B78-824B-7C30-9A87-41C2021F0236}"/>
                </a:ext>
              </a:extLst>
            </p:cNvPr>
            <p:cNvCxnSpPr>
              <a:cxnSpLocks/>
              <a:stCxn id="185" idx="3"/>
              <a:endCxn id="185" idx="0"/>
            </p:cNvCxnSpPr>
            <p:nvPr/>
          </p:nvCxnSpPr>
          <p:spPr>
            <a:xfrm flipH="1" flipV="1">
              <a:off x="4239252" y="2302225"/>
              <a:ext cx="223345" cy="17443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29B14AD0-3F62-F092-05B5-67564ADCF823}"/>
                </a:ext>
              </a:extLst>
            </p:cNvPr>
            <p:cNvCxnSpPr>
              <a:cxnSpLocks/>
              <a:stCxn id="185" idx="2"/>
              <a:endCxn id="185" idx="3"/>
            </p:cNvCxnSpPr>
            <p:nvPr/>
          </p:nvCxnSpPr>
          <p:spPr>
            <a:xfrm flipV="1">
              <a:off x="4239252" y="2476664"/>
              <a:ext cx="223345" cy="1744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9BD1E80A-FCD6-3FFC-A221-B5B6FAB223F0}"/>
                </a:ext>
              </a:extLst>
            </p:cNvPr>
            <p:cNvCxnSpPr>
              <a:cxnSpLocks/>
              <a:endCxn id="184" idx="3"/>
            </p:cNvCxnSpPr>
            <p:nvPr/>
          </p:nvCxnSpPr>
          <p:spPr>
            <a:xfrm>
              <a:off x="4232902" y="2094708"/>
              <a:ext cx="22921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0BF09A6-F32C-3100-D9E3-884365C363E8}"/>
                </a:ext>
              </a:extLst>
            </p:cNvPr>
            <p:cNvCxnSpPr>
              <a:cxnSpLocks/>
              <a:stCxn id="185" idx="1"/>
            </p:cNvCxnSpPr>
            <p:nvPr/>
          </p:nvCxnSpPr>
          <p:spPr>
            <a:xfrm>
              <a:off x="4015907" y="2476664"/>
              <a:ext cx="223345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1" name="Elbow Connector 200">
            <a:extLst>
              <a:ext uri="{FF2B5EF4-FFF2-40B4-BE49-F238E27FC236}">
                <a16:creationId xmlns:a16="http://schemas.microsoft.com/office/drawing/2014/main" id="{10C0F2E1-57A7-8B05-DFA5-59754A3AD0FE}"/>
              </a:ext>
            </a:extLst>
          </p:cNvPr>
          <p:cNvCxnSpPr>
            <a:cxnSpLocks/>
          </p:cNvCxnSpPr>
          <p:nvPr/>
        </p:nvCxnSpPr>
        <p:spPr>
          <a:xfrm rot="5400000">
            <a:off x="4089810" y="749935"/>
            <a:ext cx="612083" cy="257366"/>
          </a:xfrm>
          <a:prstGeom prst="bentConnector3">
            <a:avLst>
              <a:gd name="adj1" fmla="val 203"/>
            </a:avLst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Elbow Connector 215">
            <a:extLst>
              <a:ext uri="{FF2B5EF4-FFF2-40B4-BE49-F238E27FC236}">
                <a16:creationId xmlns:a16="http://schemas.microsoft.com/office/drawing/2014/main" id="{1C2EE34A-7BA2-D75A-194E-2A21C7EF6B31}"/>
              </a:ext>
            </a:extLst>
          </p:cNvPr>
          <p:cNvCxnSpPr/>
          <p:nvPr/>
        </p:nvCxnSpPr>
        <p:spPr>
          <a:xfrm rot="16200000" flipH="1">
            <a:off x="4037196" y="1414631"/>
            <a:ext cx="698115" cy="238171"/>
          </a:xfrm>
          <a:prstGeom prst="bentConnector3">
            <a:avLst>
              <a:gd name="adj1" fmla="val 10002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AFB62B0D-717F-F383-7433-83D62C8B7168}"/>
              </a:ext>
            </a:extLst>
          </p:cNvPr>
          <p:cNvCxnSpPr/>
          <p:nvPr/>
        </p:nvCxnSpPr>
        <p:spPr>
          <a:xfrm flipV="1">
            <a:off x="5092881" y="1126554"/>
            <a:ext cx="474715" cy="2825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99A7E134-D65F-D35F-CC33-DFFC67A9113E}"/>
              </a:ext>
            </a:extLst>
          </p:cNvPr>
          <p:cNvCxnSpPr>
            <a:cxnSpLocks/>
          </p:cNvCxnSpPr>
          <p:nvPr/>
        </p:nvCxnSpPr>
        <p:spPr>
          <a:xfrm>
            <a:off x="5044569" y="572114"/>
            <a:ext cx="523027" cy="3576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Group 226">
            <a:extLst>
              <a:ext uri="{FF2B5EF4-FFF2-40B4-BE49-F238E27FC236}">
                <a16:creationId xmlns:a16="http://schemas.microsoft.com/office/drawing/2014/main" id="{F584551A-4C51-F29A-6D0D-DC5531C7635A}"/>
              </a:ext>
            </a:extLst>
          </p:cNvPr>
          <p:cNvGrpSpPr/>
          <p:nvPr/>
        </p:nvGrpSpPr>
        <p:grpSpPr>
          <a:xfrm>
            <a:off x="7799981" y="745292"/>
            <a:ext cx="695107" cy="481420"/>
            <a:chOff x="6819769" y="655243"/>
            <a:chExt cx="711300" cy="748492"/>
          </a:xfrm>
        </p:grpSpPr>
        <p:sp>
          <p:nvSpPr>
            <p:cNvPr id="228" name="Can 227">
              <a:extLst>
                <a:ext uri="{FF2B5EF4-FFF2-40B4-BE49-F238E27FC236}">
                  <a16:creationId xmlns:a16="http://schemas.microsoft.com/office/drawing/2014/main" id="{6E1D0845-7D95-7EBA-57FB-BD0302FA20BF}"/>
                </a:ext>
              </a:extLst>
            </p:cNvPr>
            <p:cNvSpPr/>
            <p:nvPr/>
          </p:nvSpPr>
          <p:spPr>
            <a:xfrm>
              <a:off x="6853812" y="655243"/>
              <a:ext cx="620680" cy="719291"/>
            </a:xfrm>
            <a:prstGeom prst="can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6C41C2F6-9B98-3B21-92BA-21821F858FDB}"/>
                </a:ext>
              </a:extLst>
            </p:cNvPr>
            <p:cNvSpPr txBox="1"/>
            <p:nvPr/>
          </p:nvSpPr>
          <p:spPr>
            <a:xfrm>
              <a:off x="6819769" y="877365"/>
              <a:ext cx="711300" cy="5263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IBM Plex Sans" panose="020B0503050203000203" pitchFamily="34" charset="0"/>
                </a:rPr>
                <a:t>Production</a:t>
              </a:r>
            </a:p>
            <a:p>
              <a:pPr algn="ctr"/>
              <a:r>
                <a:rPr lang="en-US" sz="800" dirty="0">
                  <a:latin typeface="IBM Plex Sans" panose="020B0503050203000203" pitchFamily="34" charset="0"/>
                </a:rPr>
                <a:t>Repository</a:t>
              </a:r>
            </a:p>
          </p:txBody>
        </p: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6BB87A67-096A-D3ED-2F7F-0D149CB93C3B}"/>
              </a:ext>
            </a:extLst>
          </p:cNvPr>
          <p:cNvGrpSpPr/>
          <p:nvPr/>
        </p:nvGrpSpPr>
        <p:grpSpPr>
          <a:xfrm>
            <a:off x="8553414" y="860028"/>
            <a:ext cx="976196" cy="560066"/>
            <a:chOff x="7486290" y="765435"/>
            <a:chExt cx="976196" cy="584123"/>
          </a:xfrm>
        </p:grpSpPr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32999434-99F2-781B-C59F-85F8ECE8865E}"/>
                </a:ext>
              </a:extLst>
            </p:cNvPr>
            <p:cNvSpPr/>
            <p:nvPr/>
          </p:nvSpPr>
          <p:spPr>
            <a:xfrm>
              <a:off x="7785018" y="765435"/>
              <a:ext cx="374919" cy="3594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1B50D069-4FE1-E609-971D-B88DD6C09222}"/>
                </a:ext>
              </a:extLst>
            </p:cNvPr>
            <p:cNvGrpSpPr/>
            <p:nvPr/>
          </p:nvGrpSpPr>
          <p:grpSpPr>
            <a:xfrm>
              <a:off x="7486290" y="768626"/>
              <a:ext cx="976196" cy="580932"/>
              <a:chOff x="7149943" y="1529146"/>
              <a:chExt cx="976196" cy="580932"/>
            </a:xfrm>
          </p:grpSpPr>
          <p:pic>
            <p:nvPicPr>
              <p:cNvPr id="231" name="Picture 230" descr="A picture containing black, darkness&#10;&#10;Description automatically generated">
                <a:extLst>
                  <a:ext uri="{FF2B5EF4-FFF2-40B4-BE49-F238E27FC236}">
                    <a16:creationId xmlns:a16="http://schemas.microsoft.com/office/drawing/2014/main" id="{73DF3581-E38D-77BF-E5C7-A01EA5F44A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448671" y="1529146"/>
                <a:ext cx="374919" cy="374919"/>
              </a:xfrm>
              <a:prstGeom prst="rect">
                <a:avLst/>
              </a:prstGeom>
            </p:spPr>
          </p:pic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0CCA8C62-C0CE-1666-AFA5-58AA71156F44}"/>
                  </a:ext>
                </a:extLst>
              </p:cNvPr>
              <p:cNvSpPr txBox="1"/>
              <p:nvPr/>
            </p:nvSpPr>
            <p:spPr>
              <a:xfrm>
                <a:off x="7149943" y="1885380"/>
                <a:ext cx="976196" cy="224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IBM Plex Sans" panose="020B0503050203000203" pitchFamily="34" charset="0"/>
                  </a:rPr>
                  <a:t>pip install</a:t>
                </a:r>
                <a:endParaRPr lang="en-US" sz="1050" dirty="0">
                  <a:latin typeface="IBM Plex Sans" panose="020B0503050203000203" pitchFamily="34" charset="0"/>
                </a:endParaRPr>
              </a:p>
            </p:txBody>
          </p:sp>
        </p:grp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82A2B-7A27-C8AD-5D30-30D58F6B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2023 IBM Corporation</a:t>
            </a:r>
          </a:p>
        </p:txBody>
      </p:sp>
      <p:sp>
        <p:nvSpPr>
          <p:cNvPr id="137" name="Slide Number Placeholder 136">
            <a:extLst>
              <a:ext uri="{FF2B5EF4-FFF2-40B4-BE49-F238E27FC236}">
                <a16:creationId xmlns:a16="http://schemas.microsoft.com/office/drawing/2014/main" id="{8B5D58E6-2571-DE85-1AC6-E9DC6548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  </a:t>
            </a:r>
            <a:fld id="{38F3F836-F6DE-4D22-BE39-04765308A063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38" name="Date Placeholder 137">
            <a:extLst>
              <a:ext uri="{FF2B5EF4-FFF2-40B4-BE49-F238E27FC236}">
                <a16:creationId xmlns:a16="http://schemas.microsoft.com/office/drawing/2014/main" id="{6C15DFA5-7DC9-C229-9E51-B3F7C84E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November, 2023</a:t>
            </a:r>
            <a:endParaRPr lang="en-US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5190F6D-993A-C32C-B94B-FFF3B8008DCF}"/>
              </a:ext>
            </a:extLst>
          </p:cNvPr>
          <p:cNvCxnSpPr>
            <a:cxnSpLocks/>
          </p:cNvCxnSpPr>
          <p:nvPr/>
        </p:nvCxnSpPr>
        <p:spPr>
          <a:xfrm flipV="1">
            <a:off x="3297362" y="1251091"/>
            <a:ext cx="0" cy="1775573"/>
          </a:xfrm>
          <a:prstGeom prst="line">
            <a:avLst/>
          </a:prstGeom>
          <a:ln w="222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0E4C6D0-E377-6609-88DA-BB78AA19378F}"/>
              </a:ext>
            </a:extLst>
          </p:cNvPr>
          <p:cNvSpPr txBox="1"/>
          <p:nvPr/>
        </p:nvSpPr>
        <p:spPr>
          <a:xfrm>
            <a:off x="9369588" y="2476988"/>
            <a:ext cx="1055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BM Plex Sans" panose="020B0503050203000203" pitchFamily="34" charset="0"/>
              </a:rPr>
              <a:t>production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15E2BEBF-3FA2-EF09-825F-46A211FECE6C}"/>
              </a:ext>
            </a:extLst>
          </p:cNvPr>
          <p:cNvGrpSpPr/>
          <p:nvPr/>
        </p:nvGrpSpPr>
        <p:grpSpPr>
          <a:xfrm>
            <a:off x="8204894" y="1291369"/>
            <a:ext cx="722063" cy="791786"/>
            <a:chOff x="9552139" y="4573393"/>
            <a:chExt cx="722063" cy="845325"/>
          </a:xfrm>
        </p:grpSpPr>
        <p:pic>
          <p:nvPicPr>
            <p:cNvPr id="242" name="Picture 241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BCD8AEF5-5A07-968B-D616-2EFB04A0F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552139" y="4573393"/>
              <a:ext cx="711011" cy="711011"/>
            </a:xfrm>
            <a:prstGeom prst="rect">
              <a:avLst/>
            </a:prstGeom>
          </p:spPr>
        </p:pic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6FBEFC3C-7D84-0A64-24E8-765F512F04E8}"/>
                </a:ext>
              </a:extLst>
            </p:cNvPr>
            <p:cNvSpPr txBox="1"/>
            <p:nvPr/>
          </p:nvSpPr>
          <p:spPr>
            <a:xfrm>
              <a:off x="9562902" y="5188706"/>
              <a:ext cx="711300" cy="230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latin typeface="IBM Plex Sans" panose="020B0503050203000203" pitchFamily="34" charset="0"/>
                </a:rPr>
                <a:t>sysadmin</a:t>
              </a:r>
              <a:endParaRPr lang="en-US" sz="1200" dirty="0">
                <a:latin typeface="IBM Plex Sans" panose="020B0503050203000203" pitchFamily="34" charset="0"/>
              </a:endParaRPr>
            </a:p>
          </p:txBody>
        </p:sp>
      </p:grpSp>
      <p:sp>
        <p:nvSpPr>
          <p:cNvPr id="245" name="TextBox 244">
            <a:extLst>
              <a:ext uri="{FF2B5EF4-FFF2-40B4-BE49-F238E27FC236}">
                <a16:creationId xmlns:a16="http://schemas.microsoft.com/office/drawing/2014/main" id="{EF6E7D62-51C0-CB0F-6836-B6EC150658E8}"/>
              </a:ext>
            </a:extLst>
          </p:cNvPr>
          <p:cNvSpPr txBox="1"/>
          <p:nvPr/>
        </p:nvSpPr>
        <p:spPr>
          <a:xfrm>
            <a:off x="436022" y="1709272"/>
            <a:ext cx="21831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Menlo" panose="020B0609030804020204" pitchFamily="49" charset="0"/>
              </a:rPr>
              <a:t>downloads.pyaitoolkit.ibm.net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9A2567A0-40AF-F295-C5ED-E7EA3D72DC69}"/>
              </a:ext>
            </a:extLst>
          </p:cNvPr>
          <p:cNvSpPr txBox="1"/>
          <p:nvPr/>
        </p:nvSpPr>
        <p:spPr>
          <a:xfrm>
            <a:off x="1003292" y="2410407"/>
            <a:ext cx="1207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IBM Plex Sans" panose="020B0503050203000203" pitchFamily="34" charset="0"/>
              </a:rPr>
              <a:t>IBM Cloud</a:t>
            </a:r>
          </a:p>
        </p:txBody>
      </p:sp>
    </p:spTree>
    <p:extLst>
      <p:ext uri="{BB962C8B-B14F-4D97-AF65-F5344CB8AC3E}">
        <p14:creationId xmlns:p14="http://schemas.microsoft.com/office/powerpoint/2010/main" val="3194680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82A2B-7A27-C8AD-5D30-30D58F6B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2023 IBM Corporation</a:t>
            </a:r>
          </a:p>
        </p:txBody>
      </p:sp>
      <p:sp>
        <p:nvSpPr>
          <p:cNvPr id="137" name="Slide Number Placeholder 136">
            <a:extLst>
              <a:ext uri="{FF2B5EF4-FFF2-40B4-BE49-F238E27FC236}">
                <a16:creationId xmlns:a16="http://schemas.microsoft.com/office/drawing/2014/main" id="{8B5D58E6-2571-DE85-1AC6-E9DC6548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  </a:t>
            </a:r>
            <a:fld id="{38F3F836-F6DE-4D22-BE39-04765308A06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38" name="Date Placeholder 137">
            <a:extLst>
              <a:ext uri="{FF2B5EF4-FFF2-40B4-BE49-F238E27FC236}">
                <a16:creationId xmlns:a16="http://schemas.microsoft.com/office/drawing/2014/main" id="{6C15DFA5-7DC9-C229-9E51-B3F7C84E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November, 2023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9B09AD-8D04-06B3-6F93-7031161CA5A8}"/>
              </a:ext>
            </a:extLst>
          </p:cNvPr>
          <p:cNvSpPr/>
          <p:nvPr/>
        </p:nvSpPr>
        <p:spPr>
          <a:xfrm>
            <a:off x="7434434" y="115372"/>
            <a:ext cx="3454324" cy="1856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CA4A21C-18C6-FF28-157C-1325007BE420}"/>
              </a:ext>
            </a:extLst>
          </p:cNvPr>
          <p:cNvGrpSpPr/>
          <p:nvPr/>
        </p:nvGrpSpPr>
        <p:grpSpPr>
          <a:xfrm>
            <a:off x="6495358" y="441722"/>
            <a:ext cx="3326186" cy="1722502"/>
            <a:chOff x="7327732" y="700738"/>
            <a:chExt cx="4055055" cy="2191931"/>
          </a:xfrm>
        </p:grpSpPr>
        <p:sp>
          <p:nvSpPr>
            <p:cNvPr id="5" name="Cloud 4">
              <a:extLst>
                <a:ext uri="{FF2B5EF4-FFF2-40B4-BE49-F238E27FC236}">
                  <a16:creationId xmlns:a16="http://schemas.microsoft.com/office/drawing/2014/main" id="{324C3928-DBC7-0DC3-2022-03035158A2F8}"/>
                </a:ext>
              </a:extLst>
            </p:cNvPr>
            <p:cNvSpPr/>
            <p:nvPr/>
          </p:nvSpPr>
          <p:spPr>
            <a:xfrm>
              <a:off x="7327732" y="700738"/>
              <a:ext cx="4055055" cy="2191931"/>
            </a:xfrm>
            <a:prstGeom prst="cloud">
              <a:avLst/>
            </a:prstGeom>
            <a:solidFill>
              <a:schemeClr val="bg1"/>
            </a:solidFill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an 5">
              <a:extLst>
                <a:ext uri="{FF2B5EF4-FFF2-40B4-BE49-F238E27FC236}">
                  <a16:creationId xmlns:a16="http://schemas.microsoft.com/office/drawing/2014/main" id="{730E53B4-88A7-6C06-EDF3-A83DE5E1CDE4}"/>
                </a:ext>
              </a:extLst>
            </p:cNvPr>
            <p:cNvSpPr/>
            <p:nvPr/>
          </p:nvSpPr>
          <p:spPr>
            <a:xfrm>
              <a:off x="8741681" y="1100668"/>
              <a:ext cx="1322936" cy="1301951"/>
            </a:xfrm>
            <a:prstGeom prst="can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5183609-E32C-C934-1CCE-8AC042C6639E}"/>
                </a:ext>
              </a:extLst>
            </p:cNvPr>
            <p:cNvSpPr txBox="1"/>
            <p:nvPr/>
          </p:nvSpPr>
          <p:spPr>
            <a:xfrm>
              <a:off x="8683293" y="1542925"/>
              <a:ext cx="1439710" cy="548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IBM Plex Sans" panose="020B0503050203000203" pitchFamily="34" charset="0"/>
                </a:rPr>
                <a:t>Package Repository</a:t>
              </a:r>
            </a:p>
          </p:txBody>
        </p:sp>
      </p:grp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7A7AECF-2C1C-CDC8-04A1-40AC9472FC21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 flipH="1" flipV="1">
            <a:off x="8151825" y="5619973"/>
            <a:ext cx="19685" cy="3326185"/>
          </a:xfrm>
          <a:prstGeom prst="bentConnector3">
            <a:avLst>
              <a:gd name="adj1" fmla="val 1261290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316454B-72AA-3C89-1E2D-E16CDD8B6F9D}"/>
              </a:ext>
            </a:extLst>
          </p:cNvPr>
          <p:cNvGrpSpPr/>
          <p:nvPr/>
        </p:nvGrpSpPr>
        <p:grpSpPr>
          <a:xfrm>
            <a:off x="8173430" y="3889001"/>
            <a:ext cx="1594055" cy="960665"/>
            <a:chOff x="6539568" y="3543898"/>
            <a:chExt cx="1943357" cy="1222473"/>
          </a:xfrm>
        </p:grpSpPr>
        <p:sp>
          <p:nvSpPr>
            <p:cNvPr id="22" name="Snip Single Corner Rectangle 21">
              <a:extLst>
                <a:ext uri="{FF2B5EF4-FFF2-40B4-BE49-F238E27FC236}">
                  <a16:creationId xmlns:a16="http://schemas.microsoft.com/office/drawing/2014/main" id="{0DA31490-3849-66A7-25EC-3AE1EBB0A0AA}"/>
                </a:ext>
              </a:extLst>
            </p:cNvPr>
            <p:cNvSpPr/>
            <p:nvPr/>
          </p:nvSpPr>
          <p:spPr>
            <a:xfrm>
              <a:off x="6976996" y="3543898"/>
              <a:ext cx="662114" cy="731686"/>
            </a:xfrm>
            <a:prstGeom prst="snip1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3" name="Snip Single Corner Rectangle 22">
              <a:extLst>
                <a:ext uri="{FF2B5EF4-FFF2-40B4-BE49-F238E27FC236}">
                  <a16:creationId xmlns:a16="http://schemas.microsoft.com/office/drawing/2014/main" id="{31B8E927-5866-3217-A6A9-12782CF63E3A}"/>
                </a:ext>
              </a:extLst>
            </p:cNvPr>
            <p:cNvSpPr/>
            <p:nvPr/>
          </p:nvSpPr>
          <p:spPr>
            <a:xfrm>
              <a:off x="7075469" y="3624233"/>
              <a:ext cx="662114" cy="731686"/>
            </a:xfrm>
            <a:prstGeom prst="snip1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8" name="Snip Single Corner Rectangle 27">
              <a:extLst>
                <a:ext uri="{FF2B5EF4-FFF2-40B4-BE49-F238E27FC236}">
                  <a16:creationId xmlns:a16="http://schemas.microsoft.com/office/drawing/2014/main" id="{8BAED48E-B553-F0FA-05B5-7C918BFC642F}"/>
                </a:ext>
              </a:extLst>
            </p:cNvPr>
            <p:cNvSpPr/>
            <p:nvPr/>
          </p:nvSpPr>
          <p:spPr>
            <a:xfrm>
              <a:off x="7180190" y="3724772"/>
              <a:ext cx="662114" cy="731686"/>
            </a:xfrm>
            <a:prstGeom prst="snip1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11FDB1-B9A9-0D70-F46A-8A7ED830D3F1}"/>
                </a:ext>
              </a:extLst>
            </p:cNvPr>
            <p:cNvSpPr txBox="1"/>
            <p:nvPr/>
          </p:nvSpPr>
          <p:spPr>
            <a:xfrm>
              <a:off x="6539568" y="4453048"/>
              <a:ext cx="1943357" cy="313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IBM Plex Sans" panose="020B0503050203000203" pitchFamily="34" charset="0"/>
                </a:rPr>
                <a:t>project source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F05E6E3-7F1E-DD9D-FB12-9FE7DF19640B}"/>
              </a:ext>
            </a:extLst>
          </p:cNvPr>
          <p:cNvCxnSpPr>
            <a:cxnSpLocks/>
          </p:cNvCxnSpPr>
          <p:nvPr/>
        </p:nvCxnSpPr>
        <p:spPr>
          <a:xfrm flipV="1">
            <a:off x="7590423" y="4998243"/>
            <a:ext cx="0" cy="2186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62F11E-8476-8793-7A8F-A16796964C8C}"/>
              </a:ext>
            </a:extLst>
          </p:cNvPr>
          <p:cNvCxnSpPr>
            <a:cxnSpLocks/>
          </p:cNvCxnSpPr>
          <p:nvPr/>
        </p:nvCxnSpPr>
        <p:spPr>
          <a:xfrm flipV="1">
            <a:off x="8230956" y="3807414"/>
            <a:ext cx="0" cy="1182814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B88E85-F4E6-1945-61D2-F39C299D16C1}"/>
              </a:ext>
            </a:extLst>
          </p:cNvPr>
          <p:cNvCxnSpPr>
            <a:cxnSpLocks/>
            <a:endCxn id="6" idx="3"/>
          </p:cNvCxnSpPr>
          <p:nvPr/>
        </p:nvCxnSpPr>
        <p:spPr>
          <a:xfrm flipV="1">
            <a:off x="8195669" y="1779124"/>
            <a:ext cx="2064" cy="11609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B832A21-8852-EB41-5100-13E9C9C6C145}"/>
              </a:ext>
            </a:extLst>
          </p:cNvPr>
          <p:cNvSpPr txBox="1"/>
          <p:nvPr/>
        </p:nvSpPr>
        <p:spPr>
          <a:xfrm>
            <a:off x="8209756" y="5436668"/>
            <a:ext cx="104935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IBM Plex Sans" panose="020B0503050203000203" pitchFamily="34" charset="0"/>
              </a:rPr>
              <a:t>Open source communities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37E5FE1-4591-72E0-ECCF-5CEB95A7A53A}"/>
              </a:ext>
            </a:extLst>
          </p:cNvPr>
          <p:cNvGrpSpPr/>
          <p:nvPr/>
        </p:nvGrpSpPr>
        <p:grpSpPr>
          <a:xfrm>
            <a:off x="8195672" y="2232266"/>
            <a:ext cx="1360813" cy="755016"/>
            <a:chOff x="8038585" y="2765671"/>
            <a:chExt cx="1360813" cy="755015"/>
          </a:xfrm>
        </p:grpSpPr>
        <p:pic>
          <p:nvPicPr>
            <p:cNvPr id="39" name="Picture 38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1BCBCECD-DEFC-63CE-D488-1E0FE9362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47213" y="2765671"/>
              <a:ext cx="543559" cy="54355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78AEA98-4417-11CC-6EAC-201A83FCA7C2}"/>
                </a:ext>
              </a:extLst>
            </p:cNvPr>
            <p:cNvSpPr txBox="1"/>
            <p:nvPr/>
          </p:nvSpPr>
          <p:spPr>
            <a:xfrm>
              <a:off x="8038585" y="3274465"/>
              <a:ext cx="13608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IBM Plex Sans" panose="020B0503050203000203" pitchFamily="34" charset="0"/>
                </a:rPr>
                <a:t>built packages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4DDE95F-2300-C61C-B264-E71F38E6E5A9}"/>
              </a:ext>
            </a:extLst>
          </p:cNvPr>
          <p:cNvGrpSpPr/>
          <p:nvPr/>
        </p:nvGrpSpPr>
        <p:grpSpPr>
          <a:xfrm>
            <a:off x="6855825" y="3878457"/>
            <a:ext cx="1594055" cy="998402"/>
            <a:chOff x="8134246" y="3983255"/>
            <a:chExt cx="1594055" cy="998401"/>
          </a:xfrm>
        </p:grpSpPr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435F9E71-1E83-01BA-4DE4-8C7CA7361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46008" y="3983255"/>
              <a:ext cx="786697" cy="786697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36182C5-B8F7-B02A-0A32-F4AEDE9DEBFC}"/>
                </a:ext>
              </a:extLst>
            </p:cNvPr>
            <p:cNvSpPr txBox="1"/>
            <p:nvPr/>
          </p:nvSpPr>
          <p:spPr>
            <a:xfrm>
              <a:off x="8134246" y="4735435"/>
              <a:ext cx="15940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IBM Plex Sans" panose="020B0503050203000203" pitchFamily="34" charset="0"/>
                </a:rPr>
                <a:t>vetting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C9FDF4A-E078-6810-E919-63A231AEF8A1}"/>
              </a:ext>
            </a:extLst>
          </p:cNvPr>
          <p:cNvGrpSpPr/>
          <p:nvPr/>
        </p:nvGrpSpPr>
        <p:grpSpPr>
          <a:xfrm>
            <a:off x="6863907" y="2187942"/>
            <a:ext cx="1594055" cy="998402"/>
            <a:chOff x="8134246" y="3983255"/>
            <a:chExt cx="1594055" cy="998401"/>
          </a:xfrm>
        </p:grpSpPr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78803B0D-5AF4-D413-8047-3D60E5156B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46008" y="3983255"/>
              <a:ext cx="786697" cy="786697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5C29608C-2997-D9E3-27D4-DD5B1A0F38C3}"/>
                </a:ext>
              </a:extLst>
            </p:cNvPr>
            <p:cNvSpPr txBox="1"/>
            <p:nvPr/>
          </p:nvSpPr>
          <p:spPr>
            <a:xfrm>
              <a:off x="8134246" y="4735435"/>
              <a:ext cx="15940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IBM Plex Sans" panose="020B0503050203000203" pitchFamily="34" charset="0"/>
                </a:rPr>
                <a:t>vetting</a:t>
              </a:r>
              <a:endParaRPr lang="en-US" sz="1200" dirty="0">
                <a:latin typeface="IBM Plex Sans" panose="020B0503050203000203" pitchFamily="34" charset="0"/>
              </a:endParaRPr>
            </a:p>
          </p:txBody>
        </p: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5190F6D-993A-C32C-B94B-FFF3B8008DCF}"/>
              </a:ext>
            </a:extLst>
          </p:cNvPr>
          <p:cNvCxnSpPr>
            <a:cxnSpLocks/>
          </p:cNvCxnSpPr>
          <p:nvPr/>
        </p:nvCxnSpPr>
        <p:spPr>
          <a:xfrm flipV="1">
            <a:off x="5871475" y="1381878"/>
            <a:ext cx="0" cy="4410600"/>
          </a:xfrm>
          <a:prstGeom prst="line">
            <a:avLst/>
          </a:prstGeom>
          <a:ln w="222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390DD0F-8D02-B6E6-74CE-5C2E206A71A0}"/>
              </a:ext>
            </a:extLst>
          </p:cNvPr>
          <p:cNvCxnSpPr>
            <a:cxnSpLocks/>
          </p:cNvCxnSpPr>
          <p:nvPr/>
        </p:nvCxnSpPr>
        <p:spPr>
          <a:xfrm flipV="1">
            <a:off x="5868609" y="820249"/>
            <a:ext cx="0" cy="398951"/>
          </a:xfrm>
          <a:prstGeom prst="line">
            <a:avLst/>
          </a:prstGeom>
          <a:ln w="2222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12ED111-0D48-F4E4-D71B-63893281960B}"/>
              </a:ext>
            </a:extLst>
          </p:cNvPr>
          <p:cNvCxnSpPr>
            <a:cxnSpLocks/>
            <a:stCxn id="5" idx="2"/>
            <a:endCxn id="62" idx="4"/>
          </p:cNvCxnSpPr>
          <p:nvPr/>
        </p:nvCxnSpPr>
        <p:spPr>
          <a:xfrm flipH="1" flipV="1">
            <a:off x="4711297" y="1299840"/>
            <a:ext cx="1794378" cy="31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8A3851C-7D10-92B8-CD05-20E0A01D7884}"/>
              </a:ext>
            </a:extLst>
          </p:cNvPr>
          <p:cNvSpPr txBox="1"/>
          <p:nvPr/>
        </p:nvSpPr>
        <p:spPr>
          <a:xfrm>
            <a:off x="5504073" y="558043"/>
            <a:ext cx="7626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  <a:latin typeface="IBM Plex Sans" panose="020B0503050203000203" pitchFamily="34" charset="0"/>
              </a:rPr>
              <a:t>Firewall</a:t>
            </a:r>
            <a:endParaRPr lang="en-US" sz="1000" dirty="0">
              <a:solidFill>
                <a:srgbClr val="FF0000"/>
              </a:solidFill>
              <a:latin typeface="IBM Plex Sans" panose="020B0503050203000203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EE03834-E2D3-392C-A2E4-C81F927A47E9}"/>
              </a:ext>
            </a:extLst>
          </p:cNvPr>
          <p:cNvGrpSpPr/>
          <p:nvPr/>
        </p:nvGrpSpPr>
        <p:grpSpPr>
          <a:xfrm>
            <a:off x="3578258" y="788279"/>
            <a:ext cx="1180932" cy="1023122"/>
            <a:chOff x="4779845" y="667901"/>
            <a:chExt cx="1180932" cy="1023122"/>
          </a:xfrm>
        </p:grpSpPr>
        <p:sp>
          <p:nvSpPr>
            <p:cNvPr id="62" name="Can 61">
              <a:extLst>
                <a:ext uri="{FF2B5EF4-FFF2-40B4-BE49-F238E27FC236}">
                  <a16:creationId xmlns:a16="http://schemas.microsoft.com/office/drawing/2014/main" id="{EA789BF7-D1B7-AE06-15CF-8DADD23AAD06}"/>
                </a:ext>
              </a:extLst>
            </p:cNvPr>
            <p:cNvSpPr/>
            <p:nvPr/>
          </p:nvSpPr>
          <p:spPr>
            <a:xfrm>
              <a:off x="4827737" y="667901"/>
              <a:ext cx="1085147" cy="1023122"/>
            </a:xfrm>
            <a:prstGeom prst="can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0778109-65E3-5D6E-A030-93476A64FDFC}"/>
                </a:ext>
              </a:extLst>
            </p:cNvPr>
            <p:cNvSpPr txBox="1"/>
            <p:nvPr/>
          </p:nvSpPr>
          <p:spPr>
            <a:xfrm>
              <a:off x="4779845" y="959106"/>
              <a:ext cx="11809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IBM Plex Sans" panose="020B0503050203000203" pitchFamily="34" charset="0"/>
                </a:rPr>
                <a:t>Internal</a:t>
              </a:r>
            </a:p>
            <a:p>
              <a:pPr algn="ctr"/>
              <a:r>
                <a:rPr lang="en-US" sz="1100" dirty="0">
                  <a:latin typeface="IBM Plex Sans" panose="020B0503050203000203" pitchFamily="34" charset="0"/>
                </a:rPr>
                <a:t>Package Repository</a:t>
              </a:r>
            </a:p>
          </p:txBody>
        </p:sp>
      </p:grpSp>
      <p:sp>
        <p:nvSpPr>
          <p:cNvPr id="128" name="TextBox 127">
            <a:extLst>
              <a:ext uri="{FF2B5EF4-FFF2-40B4-BE49-F238E27FC236}">
                <a16:creationId xmlns:a16="http://schemas.microsoft.com/office/drawing/2014/main" id="{FA5B9CC2-F93B-4AAB-FCCE-50E5C2901D61}"/>
              </a:ext>
            </a:extLst>
          </p:cNvPr>
          <p:cNvSpPr txBox="1"/>
          <p:nvPr/>
        </p:nvSpPr>
        <p:spPr>
          <a:xfrm>
            <a:off x="3514664" y="502028"/>
            <a:ext cx="13654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BM Plex Sans" panose="020B0503050203000203" pitchFamily="34" charset="0"/>
              </a:rPr>
              <a:t>staging area</a:t>
            </a:r>
            <a:endParaRPr lang="en-US" sz="1200" dirty="0">
              <a:latin typeface="IBM Plex Sans" panose="020B0503050203000203" pitchFamily="34" charset="0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0E4C6D0-E377-6609-88DA-BB78AA19378F}"/>
              </a:ext>
            </a:extLst>
          </p:cNvPr>
          <p:cNvSpPr txBox="1"/>
          <p:nvPr/>
        </p:nvSpPr>
        <p:spPr>
          <a:xfrm>
            <a:off x="3690401" y="5914861"/>
            <a:ext cx="10558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BM Plex Sans" panose="020B0503050203000203" pitchFamily="34" charset="0"/>
              </a:rPr>
              <a:t>production</a:t>
            </a:r>
          </a:p>
        </p:txBody>
      </p:sp>
      <p:cxnSp>
        <p:nvCxnSpPr>
          <p:cNvPr id="130" name="Elbow Connector 129">
            <a:extLst>
              <a:ext uri="{FF2B5EF4-FFF2-40B4-BE49-F238E27FC236}">
                <a16:creationId xmlns:a16="http://schemas.microsoft.com/office/drawing/2014/main" id="{931FE349-E22B-019B-805A-7D19371EB4AF}"/>
              </a:ext>
            </a:extLst>
          </p:cNvPr>
          <p:cNvCxnSpPr>
            <a:cxnSpLocks/>
          </p:cNvCxnSpPr>
          <p:nvPr/>
        </p:nvCxnSpPr>
        <p:spPr>
          <a:xfrm rot="5400000">
            <a:off x="3014626" y="3823585"/>
            <a:ext cx="2509518" cy="1607289"/>
          </a:xfrm>
          <a:prstGeom prst="bentConnector3">
            <a:avLst>
              <a:gd name="adj1" fmla="val 622"/>
            </a:avLst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9B2B2DDF-1A82-7DCD-65B8-5A1BC2F61372}"/>
              </a:ext>
            </a:extLst>
          </p:cNvPr>
          <p:cNvCxnSpPr>
            <a:cxnSpLocks/>
            <a:stCxn id="62" idx="3"/>
            <a:endCxn id="132" idx="0"/>
          </p:cNvCxnSpPr>
          <p:nvPr/>
        </p:nvCxnSpPr>
        <p:spPr>
          <a:xfrm flipH="1">
            <a:off x="4160522" y="1811401"/>
            <a:ext cx="8202" cy="18808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2" name="Picture 131" descr="A black rectangular object with squares&#10;&#10;Description automatically generated">
            <a:extLst>
              <a:ext uri="{FF2B5EF4-FFF2-40B4-BE49-F238E27FC236}">
                <a16:creationId xmlns:a16="http://schemas.microsoft.com/office/drawing/2014/main" id="{1C69BA80-5610-9466-DF7B-71778EBE19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4618" y="3692240"/>
            <a:ext cx="691808" cy="2189748"/>
          </a:xfrm>
          <a:prstGeom prst="rect">
            <a:avLst/>
          </a:prstGeom>
        </p:spPr>
      </p:pic>
      <p:pic>
        <p:nvPicPr>
          <p:cNvPr id="133" name="Picture 132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F68BA39E-897D-4BC2-D770-97FE4D26F0C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4078" y="2717843"/>
            <a:ext cx="965409" cy="965409"/>
          </a:xfrm>
          <a:prstGeom prst="rect">
            <a:avLst/>
          </a:prstGeom>
        </p:spPr>
      </p:pic>
      <p:pic>
        <p:nvPicPr>
          <p:cNvPr id="135" name="Picture 13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E37FDB84-16BD-F905-9754-007E9E73839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0383" y="2757057"/>
            <a:ext cx="872510" cy="872510"/>
          </a:xfrm>
          <a:prstGeom prst="rect">
            <a:avLst/>
          </a:prstGeom>
        </p:spPr>
      </p:pic>
      <p:pic>
        <p:nvPicPr>
          <p:cNvPr id="149" name="Picture 148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7409ED35-17B0-B598-E32C-41360D789F98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1205" y="599801"/>
            <a:ext cx="965408" cy="965408"/>
          </a:xfrm>
          <a:prstGeom prst="rect">
            <a:avLst/>
          </a:prstGeom>
        </p:spPr>
      </p:pic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5B1723A-0EEF-39A3-62B5-E15E3947273F}"/>
              </a:ext>
            </a:extLst>
          </p:cNvPr>
          <p:cNvGrpSpPr/>
          <p:nvPr/>
        </p:nvGrpSpPr>
        <p:grpSpPr>
          <a:xfrm>
            <a:off x="1476882" y="1768072"/>
            <a:ext cx="1594055" cy="998270"/>
            <a:chOff x="8134246" y="3983255"/>
            <a:chExt cx="1594055" cy="1019303"/>
          </a:xfrm>
        </p:grpSpPr>
        <p:pic>
          <p:nvPicPr>
            <p:cNvPr id="151" name="Graphic 150">
              <a:extLst>
                <a:ext uri="{FF2B5EF4-FFF2-40B4-BE49-F238E27FC236}">
                  <a16:creationId xmlns:a16="http://schemas.microsoft.com/office/drawing/2014/main" id="{6ED4D300-585F-C06E-6915-56065A41F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46008" y="3983255"/>
              <a:ext cx="786697" cy="786697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5D89E980-FB52-E76A-AFC4-D46EDFF75574}"/>
                </a:ext>
              </a:extLst>
            </p:cNvPr>
            <p:cNvSpPr txBox="1"/>
            <p:nvPr/>
          </p:nvSpPr>
          <p:spPr>
            <a:xfrm>
              <a:off x="8134246" y="4735436"/>
              <a:ext cx="1594055" cy="267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latin typeface="IBM Plex Sans" panose="020B0503050203000203" pitchFamily="34" charset="0"/>
                </a:rPr>
                <a:t>review</a:t>
              </a:r>
              <a:endParaRPr lang="en-US" sz="1200" dirty="0">
                <a:latin typeface="IBM Plex Sans" panose="020B0503050203000203" pitchFamily="34" charset="0"/>
              </a:endParaRP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286C0526-FE48-CF31-7B0A-F0BDD2830AFE}"/>
              </a:ext>
            </a:extLst>
          </p:cNvPr>
          <p:cNvSpPr txBox="1"/>
          <p:nvPr/>
        </p:nvSpPr>
        <p:spPr>
          <a:xfrm>
            <a:off x="1430056" y="3584362"/>
            <a:ext cx="15940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IBM Plex Sans" panose="020B0503050203000203" pitchFamily="34" charset="0"/>
              </a:rPr>
              <a:t>dev/test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8B1533-4DC1-7699-0F5B-690A7B2D6F87}"/>
              </a:ext>
            </a:extLst>
          </p:cNvPr>
          <p:cNvSpPr txBox="1"/>
          <p:nvPr/>
        </p:nvSpPr>
        <p:spPr>
          <a:xfrm>
            <a:off x="1749768" y="1437423"/>
            <a:ext cx="10243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IBM Plex Sans" panose="020B0503050203000203" pitchFamily="34" charset="0"/>
              </a:rPr>
              <a:t>sysadmin</a:t>
            </a:r>
            <a:endParaRPr lang="en-US" sz="1200" dirty="0">
              <a:latin typeface="IBM Plex Sans" panose="020B0503050203000203" pitchFamily="34" charset="0"/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CDA714D1-3B3E-4D00-1DE5-F637EC76D4C2}"/>
              </a:ext>
            </a:extLst>
          </p:cNvPr>
          <p:cNvGrpSpPr/>
          <p:nvPr/>
        </p:nvGrpSpPr>
        <p:grpSpPr>
          <a:xfrm>
            <a:off x="2806840" y="2045220"/>
            <a:ext cx="1360813" cy="876739"/>
            <a:chOff x="8038585" y="2765671"/>
            <a:chExt cx="1360813" cy="935903"/>
          </a:xfrm>
        </p:grpSpPr>
        <p:pic>
          <p:nvPicPr>
            <p:cNvPr id="156" name="Picture 155" descr="A picture containing black, darkness&#10;&#10;Description automatically generated">
              <a:extLst>
                <a:ext uri="{FF2B5EF4-FFF2-40B4-BE49-F238E27FC236}">
                  <a16:creationId xmlns:a16="http://schemas.microsoft.com/office/drawing/2014/main" id="{E1712622-D887-7CA2-1D94-D809C1510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447213" y="2765671"/>
              <a:ext cx="543559" cy="543559"/>
            </a:xfrm>
            <a:prstGeom prst="rect">
              <a:avLst/>
            </a:prstGeom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A8EB9603-D28C-63D2-9C9D-64E4056AAF84}"/>
                </a:ext>
              </a:extLst>
            </p:cNvPr>
            <p:cNvSpPr txBox="1"/>
            <p:nvPr/>
          </p:nvSpPr>
          <p:spPr>
            <a:xfrm>
              <a:off x="8038585" y="3274464"/>
              <a:ext cx="1360813" cy="427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IBM Plex Sans" panose="020B0503050203000203" pitchFamily="34" charset="0"/>
                </a:rPr>
                <a:t>fully reviewed</a:t>
              </a:r>
            </a:p>
            <a:p>
              <a:pPr algn="ctr"/>
              <a:r>
                <a:rPr lang="en-US" sz="1000" dirty="0">
                  <a:latin typeface="IBM Plex Sans" panose="020B0503050203000203" pitchFamily="34" charset="0"/>
                </a:rPr>
                <a:t>packages</a:t>
              </a:r>
            </a:p>
          </p:txBody>
        </p:sp>
      </p:grpSp>
      <p:pic>
        <p:nvPicPr>
          <p:cNvPr id="170" name="Graphic 169">
            <a:extLst>
              <a:ext uri="{FF2B5EF4-FFF2-40B4-BE49-F238E27FC236}">
                <a16:creationId xmlns:a16="http://schemas.microsoft.com/office/drawing/2014/main" id="{45479377-172D-75F4-E8AB-889F90E9416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98184" y="2870217"/>
            <a:ext cx="1065546" cy="1065546"/>
          </a:xfrm>
          <a:prstGeom prst="rect">
            <a:avLst/>
          </a:prstGeom>
        </p:spPr>
      </p:pic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E829B4A-5A89-1791-BD52-B51574B00B1B}"/>
              </a:ext>
            </a:extLst>
          </p:cNvPr>
          <p:cNvGrpSpPr/>
          <p:nvPr/>
        </p:nvGrpSpPr>
        <p:grpSpPr>
          <a:xfrm>
            <a:off x="9288771" y="5095536"/>
            <a:ext cx="1065546" cy="1065546"/>
            <a:chOff x="10586349" y="5226165"/>
            <a:chExt cx="1065546" cy="1065546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4334BD75-A414-8D4E-28E0-932BE87DE68F}"/>
                </a:ext>
              </a:extLst>
            </p:cNvPr>
            <p:cNvSpPr/>
            <p:nvPr/>
          </p:nvSpPr>
          <p:spPr>
            <a:xfrm>
              <a:off x="10648495" y="5346447"/>
              <a:ext cx="947682" cy="84653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1" name="Graphic 170">
              <a:extLst>
                <a:ext uri="{FF2B5EF4-FFF2-40B4-BE49-F238E27FC236}">
                  <a16:creationId xmlns:a16="http://schemas.microsoft.com/office/drawing/2014/main" id="{61424E50-8958-4129-13AA-2CE57D25AB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586349" y="5226165"/>
              <a:ext cx="1065546" cy="1065546"/>
            </a:xfrm>
            <a:prstGeom prst="rect">
              <a:avLst/>
            </a:prstGeom>
          </p:spPr>
        </p:pic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09AEADF-BF93-28B7-6568-29C73931BF35}"/>
              </a:ext>
            </a:extLst>
          </p:cNvPr>
          <p:cNvGrpSpPr/>
          <p:nvPr/>
        </p:nvGrpSpPr>
        <p:grpSpPr>
          <a:xfrm>
            <a:off x="7069122" y="5122941"/>
            <a:ext cx="1065546" cy="1065546"/>
            <a:chOff x="10586349" y="5226165"/>
            <a:chExt cx="1065546" cy="1065546"/>
          </a:xfrm>
        </p:grpSpPr>
        <p:sp>
          <p:nvSpPr>
            <p:cNvPr id="175" name="Rounded Rectangle 174">
              <a:extLst>
                <a:ext uri="{FF2B5EF4-FFF2-40B4-BE49-F238E27FC236}">
                  <a16:creationId xmlns:a16="http://schemas.microsoft.com/office/drawing/2014/main" id="{87A98E73-B123-3E51-FCF3-F2265FF650AA}"/>
                </a:ext>
              </a:extLst>
            </p:cNvPr>
            <p:cNvSpPr/>
            <p:nvPr/>
          </p:nvSpPr>
          <p:spPr>
            <a:xfrm>
              <a:off x="10648495" y="5346447"/>
              <a:ext cx="947682" cy="84653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6" name="Graphic 175">
              <a:extLst>
                <a:ext uri="{FF2B5EF4-FFF2-40B4-BE49-F238E27FC236}">
                  <a16:creationId xmlns:a16="http://schemas.microsoft.com/office/drawing/2014/main" id="{6344AAE8-BCDD-29EC-751C-2661E6AEE8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586349" y="5226165"/>
              <a:ext cx="1065546" cy="1065546"/>
            </a:xfrm>
            <a:prstGeom prst="rect">
              <a:avLst/>
            </a:prstGeom>
          </p:spPr>
        </p:pic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9B2BADA4-1C80-9BCC-0F34-2F21FC20D95C}"/>
              </a:ext>
            </a:extLst>
          </p:cNvPr>
          <p:cNvGrpSpPr/>
          <p:nvPr/>
        </p:nvGrpSpPr>
        <p:grpSpPr>
          <a:xfrm>
            <a:off x="5938399" y="5133717"/>
            <a:ext cx="1065546" cy="1065546"/>
            <a:chOff x="10586349" y="5226165"/>
            <a:chExt cx="1065546" cy="1065546"/>
          </a:xfrm>
        </p:grpSpPr>
        <p:sp>
          <p:nvSpPr>
            <p:cNvPr id="178" name="Rounded Rectangle 177">
              <a:extLst>
                <a:ext uri="{FF2B5EF4-FFF2-40B4-BE49-F238E27FC236}">
                  <a16:creationId xmlns:a16="http://schemas.microsoft.com/office/drawing/2014/main" id="{344DDA4D-D25F-2206-18AA-FF08989E187C}"/>
                </a:ext>
              </a:extLst>
            </p:cNvPr>
            <p:cNvSpPr/>
            <p:nvPr/>
          </p:nvSpPr>
          <p:spPr>
            <a:xfrm>
              <a:off x="10648495" y="5346447"/>
              <a:ext cx="947682" cy="846535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9" name="Graphic 178">
              <a:extLst>
                <a:ext uri="{FF2B5EF4-FFF2-40B4-BE49-F238E27FC236}">
                  <a16:creationId xmlns:a16="http://schemas.microsoft.com/office/drawing/2014/main" id="{B28AD3D7-326A-7EBB-86BE-A0D5D3239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586349" y="5226165"/>
              <a:ext cx="1065546" cy="1065546"/>
            </a:xfrm>
            <a:prstGeom prst="rect">
              <a:avLst/>
            </a:prstGeom>
          </p:spPr>
        </p:pic>
      </p:grpSp>
      <p:pic>
        <p:nvPicPr>
          <p:cNvPr id="194" name="Picture 193" descr="A blue and black striped logo&#10;&#10;Description automatically generated">
            <a:extLst>
              <a:ext uri="{FF2B5EF4-FFF2-40B4-BE49-F238E27FC236}">
                <a16:creationId xmlns:a16="http://schemas.microsoft.com/office/drawing/2014/main" id="{E9283A70-48FD-7D6A-7D40-397BC3371DB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5154" y="3295863"/>
            <a:ext cx="834268" cy="333707"/>
          </a:xfrm>
          <a:prstGeom prst="rect">
            <a:avLst/>
          </a:prstGeom>
        </p:spPr>
      </p:pic>
      <p:pic>
        <p:nvPicPr>
          <p:cNvPr id="195" name="Picture 194" descr="A picture containing black, darkness&#10;&#10;Description automatically generated">
            <a:extLst>
              <a:ext uri="{FF2B5EF4-FFF2-40B4-BE49-F238E27FC236}">
                <a16:creationId xmlns:a16="http://schemas.microsoft.com/office/drawing/2014/main" id="{B0B7B606-1B1F-223E-2CC5-B9574CB23F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0910" y="1405991"/>
            <a:ext cx="543559" cy="543559"/>
          </a:xfrm>
          <a:prstGeom prst="rect">
            <a:avLst/>
          </a:prstGeom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C3E5ED81-FE35-BE5B-DFF0-7746926510D1}"/>
              </a:ext>
            </a:extLst>
          </p:cNvPr>
          <p:cNvSpPr txBox="1"/>
          <p:nvPr/>
        </p:nvSpPr>
        <p:spPr>
          <a:xfrm>
            <a:off x="4797100" y="1949551"/>
            <a:ext cx="9761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IBM Plex Sans" panose="020B0503050203000203" pitchFamily="34" charset="0"/>
              </a:rPr>
              <a:t>pip download</a:t>
            </a:r>
            <a:endParaRPr lang="en-US" sz="1200" dirty="0">
              <a:latin typeface="IBM Plex Sans" panose="020B05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295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82A2B-7A27-C8AD-5D30-30D58F6B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2023 IBM Corporation</a:t>
            </a:r>
          </a:p>
        </p:txBody>
      </p:sp>
      <p:sp>
        <p:nvSpPr>
          <p:cNvPr id="137" name="Slide Number Placeholder 136">
            <a:extLst>
              <a:ext uri="{FF2B5EF4-FFF2-40B4-BE49-F238E27FC236}">
                <a16:creationId xmlns:a16="http://schemas.microsoft.com/office/drawing/2014/main" id="{8B5D58E6-2571-DE85-1AC6-E9DC6548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  </a:t>
            </a:r>
            <a:fld id="{38F3F836-F6DE-4D22-BE39-04765308A06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8" name="Date Placeholder 137">
            <a:extLst>
              <a:ext uri="{FF2B5EF4-FFF2-40B4-BE49-F238E27FC236}">
                <a16:creationId xmlns:a16="http://schemas.microsoft.com/office/drawing/2014/main" id="{6C15DFA5-7DC9-C229-9E51-B3F7C84E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November, 2023</a:t>
            </a:r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480CAD5-3447-06D0-5857-3D729F5BC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0724" y="2572132"/>
            <a:ext cx="1478435" cy="147843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0EB760-B4CA-49C9-0A1A-11371A4139B0}"/>
              </a:ext>
            </a:extLst>
          </p:cNvPr>
          <p:cNvSpPr txBox="1"/>
          <p:nvPr/>
        </p:nvSpPr>
        <p:spPr>
          <a:xfrm>
            <a:off x="3308116" y="3959195"/>
            <a:ext cx="1006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IBM Plex Sans" panose="020B0503050203000203" pitchFamily="34" charset="0"/>
              </a:rPr>
              <a:t>pypi.org</a:t>
            </a:r>
            <a:endParaRPr lang="en-US" sz="1100" dirty="0">
              <a:latin typeface="IBM Plex Sans" panose="020B0503050203000203" pitchFamily="34" charset="0"/>
            </a:endParaRP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B091B22-DB10-984E-99EC-88F73522F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57" y="4627420"/>
            <a:ext cx="1168400" cy="1168400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C40F39E-4DA1-E6BB-0FA0-440EC8D4EB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06" y="1262045"/>
            <a:ext cx="844644" cy="84464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2D5E4C5-620A-13F2-D6C6-54F35E8BA8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30" y="3925816"/>
            <a:ext cx="774442" cy="774442"/>
          </a:xfrm>
          <a:prstGeom prst="rect">
            <a:avLst/>
          </a:prstGeom>
        </p:spPr>
      </p:pic>
      <p:pic>
        <p:nvPicPr>
          <p:cNvPr id="34" name="Picture 3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47D9692-A3C6-4B96-1C9E-5B225FF342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30" y="2991102"/>
            <a:ext cx="845683" cy="845683"/>
          </a:xfrm>
          <a:prstGeom prst="rect">
            <a:avLst/>
          </a:prstGeom>
        </p:spPr>
      </p:pic>
      <p:pic>
        <p:nvPicPr>
          <p:cNvPr id="36" name="Picture 3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946D3CF-A0DA-95AD-BA49-12EEAB3026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28" y="2061507"/>
            <a:ext cx="952501" cy="952501"/>
          </a:xfrm>
          <a:prstGeom prst="rect">
            <a:avLst/>
          </a:prstGeom>
        </p:spPr>
      </p:pic>
      <p:pic>
        <p:nvPicPr>
          <p:cNvPr id="38" name="Picture 37" descr="A blue and yellow cubes&#10;&#10;Description automatically generated">
            <a:extLst>
              <a:ext uri="{FF2B5EF4-FFF2-40B4-BE49-F238E27FC236}">
                <a16:creationId xmlns:a16="http://schemas.microsoft.com/office/drawing/2014/main" id="{C32C0397-93D5-A963-D141-411A53A108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919" y="2878666"/>
            <a:ext cx="1100667" cy="1100667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E1A108-5562-2362-7526-6654D92D3CD7}"/>
              </a:ext>
            </a:extLst>
          </p:cNvPr>
          <p:cNvCxnSpPr>
            <a:cxnSpLocks/>
          </p:cNvCxnSpPr>
          <p:nvPr/>
        </p:nvCxnSpPr>
        <p:spPr>
          <a:xfrm>
            <a:off x="1770267" y="1899927"/>
            <a:ext cx="1624264" cy="115818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19DC68-B450-7195-5AA5-B33D857E49B2}"/>
              </a:ext>
            </a:extLst>
          </p:cNvPr>
          <p:cNvCxnSpPr>
            <a:cxnSpLocks/>
          </p:cNvCxnSpPr>
          <p:nvPr/>
        </p:nvCxnSpPr>
        <p:spPr>
          <a:xfrm>
            <a:off x="1897312" y="2853958"/>
            <a:ext cx="1422423" cy="4573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1A5CE98-2C59-4970-9CCC-D2485EC819E4}"/>
              </a:ext>
            </a:extLst>
          </p:cNvPr>
          <p:cNvCxnSpPr>
            <a:cxnSpLocks/>
          </p:cNvCxnSpPr>
          <p:nvPr/>
        </p:nvCxnSpPr>
        <p:spPr>
          <a:xfrm>
            <a:off x="1811834" y="3521810"/>
            <a:ext cx="149628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31A219-7FD6-32BD-2720-9785C244FAC4}"/>
              </a:ext>
            </a:extLst>
          </p:cNvPr>
          <p:cNvCxnSpPr>
            <a:cxnSpLocks/>
          </p:cNvCxnSpPr>
          <p:nvPr/>
        </p:nvCxnSpPr>
        <p:spPr>
          <a:xfrm flipV="1">
            <a:off x="1811834" y="3708496"/>
            <a:ext cx="1475192" cy="6508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0886025-467F-BBA9-0F4E-D9AE664E9877}"/>
              </a:ext>
            </a:extLst>
          </p:cNvPr>
          <p:cNvCxnSpPr>
            <a:cxnSpLocks/>
          </p:cNvCxnSpPr>
          <p:nvPr/>
        </p:nvCxnSpPr>
        <p:spPr>
          <a:xfrm flipV="1">
            <a:off x="1780291" y="3857575"/>
            <a:ext cx="1641986" cy="13229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5E459DC-500F-9CC9-C7B3-25C2E0F5E5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319" y="2967483"/>
            <a:ext cx="923806" cy="92380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D3AF6D-DF5C-8690-6475-64403F11A4A7}"/>
              </a:ext>
            </a:extLst>
          </p:cNvPr>
          <p:cNvSpPr txBox="1"/>
          <p:nvPr/>
        </p:nvSpPr>
        <p:spPr>
          <a:xfrm>
            <a:off x="5251967" y="3853755"/>
            <a:ext cx="1688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IBM Plex Sans" panose="020B0503050203000203" pitchFamily="34" charset="0"/>
              </a:rPr>
              <a:t>system administrators</a:t>
            </a:r>
          </a:p>
        </p:txBody>
      </p:sp>
      <p:pic>
        <p:nvPicPr>
          <p:cNvPr id="53" name="Picture 5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F2749C8-635E-6BE8-7FEF-E088E3936D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596" y="2973783"/>
            <a:ext cx="882407" cy="882407"/>
          </a:xfrm>
          <a:prstGeom prst="rect">
            <a:avLst/>
          </a:prstGeom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8E6642D-78AF-D670-BE2E-6BFE7230C661}"/>
              </a:ext>
            </a:extLst>
          </p:cNvPr>
          <p:cNvGrpSpPr/>
          <p:nvPr/>
        </p:nvGrpSpPr>
        <p:grpSpPr>
          <a:xfrm>
            <a:off x="2116669" y="2040730"/>
            <a:ext cx="620213" cy="620213"/>
            <a:chOff x="3427752" y="1016934"/>
            <a:chExt cx="620213" cy="620213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34815E6-E562-2DAF-FC2C-DF6178AF5FFE}"/>
                </a:ext>
              </a:extLst>
            </p:cNvPr>
            <p:cNvSpPr/>
            <p:nvPr/>
          </p:nvSpPr>
          <p:spPr>
            <a:xfrm>
              <a:off x="3427752" y="1062085"/>
              <a:ext cx="620213" cy="517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4" name="Graphic 133">
              <a:extLst>
                <a:ext uri="{FF2B5EF4-FFF2-40B4-BE49-F238E27FC236}">
                  <a16:creationId xmlns:a16="http://schemas.microsoft.com/office/drawing/2014/main" id="{89E1F3CA-2D4E-454D-702A-9FEC25240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27752" y="1016934"/>
              <a:ext cx="620213" cy="620213"/>
            </a:xfrm>
            <a:prstGeom prst="rect">
              <a:avLst/>
            </a:prstGeom>
          </p:spPr>
        </p:pic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4844BA8-A3CF-5E42-4926-0E775EF27541}"/>
              </a:ext>
            </a:extLst>
          </p:cNvPr>
          <p:cNvGrpSpPr/>
          <p:nvPr/>
        </p:nvGrpSpPr>
        <p:grpSpPr>
          <a:xfrm>
            <a:off x="2047300" y="4404391"/>
            <a:ext cx="620214" cy="620213"/>
            <a:chOff x="5034582" y="1016934"/>
            <a:chExt cx="620214" cy="620213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CA7BA1B-B604-B16D-78AD-D6ADD50D4482}"/>
                </a:ext>
              </a:extLst>
            </p:cNvPr>
            <p:cNvSpPr/>
            <p:nvPr/>
          </p:nvSpPr>
          <p:spPr>
            <a:xfrm>
              <a:off x="5034582" y="1064897"/>
              <a:ext cx="620213" cy="5099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6" name="Graphic 135">
              <a:extLst>
                <a:ext uri="{FF2B5EF4-FFF2-40B4-BE49-F238E27FC236}">
                  <a16:creationId xmlns:a16="http://schemas.microsoft.com/office/drawing/2014/main" id="{2E6F8315-7F09-7B43-0F5F-E53DE2D9A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034583" y="1016934"/>
              <a:ext cx="620213" cy="620213"/>
            </a:xfrm>
            <a:prstGeom prst="rect">
              <a:avLst/>
            </a:prstGeom>
          </p:spPr>
        </p:pic>
      </p:grpSp>
      <p:pic>
        <p:nvPicPr>
          <p:cNvPr id="143" name="Picture 142" descr="A blue and yellow cubes&#10;&#10;Description automatically generated">
            <a:extLst>
              <a:ext uri="{FF2B5EF4-FFF2-40B4-BE49-F238E27FC236}">
                <a16:creationId xmlns:a16="http://schemas.microsoft.com/office/drawing/2014/main" id="{886C6E6F-B3A8-0957-6394-CA566B9443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613" y="2878667"/>
            <a:ext cx="1100668" cy="1100668"/>
          </a:xfrm>
          <a:prstGeom prst="rect">
            <a:avLst/>
          </a:prstGeom>
        </p:spPr>
      </p:pic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8EBC63C-CB9A-52A3-D76D-3DC2C71ED9C1}"/>
              </a:ext>
            </a:extLst>
          </p:cNvPr>
          <p:cNvGrpSpPr/>
          <p:nvPr/>
        </p:nvGrpSpPr>
        <p:grpSpPr>
          <a:xfrm>
            <a:off x="9307191" y="2691136"/>
            <a:ext cx="620213" cy="620213"/>
            <a:chOff x="3427752" y="1016934"/>
            <a:chExt cx="620213" cy="620213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DFDF8714-F3D1-18C8-F718-72399E566DBB}"/>
                </a:ext>
              </a:extLst>
            </p:cNvPr>
            <p:cNvSpPr/>
            <p:nvPr/>
          </p:nvSpPr>
          <p:spPr>
            <a:xfrm>
              <a:off x="3427752" y="1062085"/>
              <a:ext cx="620213" cy="517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Graphic 146">
              <a:extLst>
                <a:ext uri="{FF2B5EF4-FFF2-40B4-BE49-F238E27FC236}">
                  <a16:creationId xmlns:a16="http://schemas.microsoft.com/office/drawing/2014/main" id="{65663307-7F2F-77C2-AB5C-88D2DEBC2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27752" y="1016934"/>
              <a:ext cx="620213" cy="620213"/>
            </a:xfrm>
            <a:prstGeom prst="rect">
              <a:avLst/>
            </a:prstGeom>
          </p:spPr>
        </p:pic>
      </p:grp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18ABC92-4A92-9BA8-F509-575ED2EB4548}"/>
              </a:ext>
            </a:extLst>
          </p:cNvPr>
          <p:cNvCxnSpPr>
            <a:cxnSpLocks/>
          </p:cNvCxnSpPr>
          <p:nvPr/>
        </p:nvCxnSpPr>
        <p:spPr>
          <a:xfrm flipH="1">
            <a:off x="8978278" y="3408489"/>
            <a:ext cx="1321422" cy="116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74187B55-111C-E1E3-3F95-CBA363A3C206}"/>
              </a:ext>
            </a:extLst>
          </p:cNvPr>
          <p:cNvSpPr txBox="1"/>
          <p:nvPr/>
        </p:nvSpPr>
        <p:spPr>
          <a:xfrm>
            <a:off x="923427" y="943081"/>
            <a:ext cx="105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IBM Plex Sans" panose="020B0503050203000203" pitchFamily="34" charset="0"/>
              </a:rPr>
              <a:t>contributors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56D5D47-7CD1-B0AA-C33F-CB8CF9E97A9F}"/>
              </a:ext>
            </a:extLst>
          </p:cNvPr>
          <p:cNvGrpSpPr/>
          <p:nvPr/>
        </p:nvGrpSpPr>
        <p:grpSpPr>
          <a:xfrm>
            <a:off x="3194558" y="4363621"/>
            <a:ext cx="1121083" cy="1091131"/>
            <a:chOff x="3194558" y="4363621"/>
            <a:chExt cx="1121083" cy="1091131"/>
          </a:xfrm>
        </p:grpSpPr>
        <p:sp>
          <p:nvSpPr>
            <p:cNvPr id="24" name="Can 23">
              <a:extLst>
                <a:ext uri="{FF2B5EF4-FFF2-40B4-BE49-F238E27FC236}">
                  <a16:creationId xmlns:a16="http://schemas.microsoft.com/office/drawing/2014/main" id="{F18348A2-1684-A476-FE2C-BCE0FD41F3E8}"/>
                </a:ext>
              </a:extLst>
            </p:cNvPr>
            <p:cNvSpPr/>
            <p:nvPr/>
          </p:nvSpPr>
          <p:spPr>
            <a:xfrm>
              <a:off x="3194558" y="4935371"/>
              <a:ext cx="507952" cy="509551"/>
            </a:xfrm>
            <a:prstGeom prst="can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an 24">
              <a:extLst>
                <a:ext uri="{FF2B5EF4-FFF2-40B4-BE49-F238E27FC236}">
                  <a16:creationId xmlns:a16="http://schemas.microsoft.com/office/drawing/2014/main" id="{2B2D1295-CD00-394A-5BBC-3D5376D20976}"/>
                </a:ext>
              </a:extLst>
            </p:cNvPr>
            <p:cNvSpPr/>
            <p:nvPr/>
          </p:nvSpPr>
          <p:spPr>
            <a:xfrm>
              <a:off x="3194558" y="4363622"/>
              <a:ext cx="507952" cy="509551"/>
            </a:xfrm>
            <a:prstGeom prst="can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2D1F0E48-442B-8BCD-381F-58D4631B4A4C}"/>
                </a:ext>
              </a:extLst>
            </p:cNvPr>
            <p:cNvSpPr/>
            <p:nvPr/>
          </p:nvSpPr>
          <p:spPr>
            <a:xfrm>
              <a:off x="3807689" y="4363621"/>
              <a:ext cx="507952" cy="509551"/>
            </a:xfrm>
            <a:prstGeom prst="can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Can 143">
              <a:extLst>
                <a:ext uri="{FF2B5EF4-FFF2-40B4-BE49-F238E27FC236}">
                  <a16:creationId xmlns:a16="http://schemas.microsoft.com/office/drawing/2014/main" id="{0113EED8-0781-5DBF-DB06-FD2397D14856}"/>
                </a:ext>
              </a:extLst>
            </p:cNvPr>
            <p:cNvSpPr/>
            <p:nvPr/>
          </p:nvSpPr>
          <p:spPr>
            <a:xfrm>
              <a:off x="3807689" y="4945201"/>
              <a:ext cx="507952" cy="509551"/>
            </a:xfrm>
            <a:prstGeom prst="can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9B51C278-7E46-500B-4A67-FD2BE13DED6B}"/>
                </a:ext>
              </a:extLst>
            </p:cNvPr>
            <p:cNvGrpSpPr/>
            <p:nvPr/>
          </p:nvGrpSpPr>
          <p:grpSpPr>
            <a:xfrm>
              <a:off x="3251665" y="4491553"/>
              <a:ext cx="388001" cy="369332"/>
              <a:chOff x="5034582" y="1016934"/>
              <a:chExt cx="620214" cy="620213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5CDBD2AF-23C0-925A-BD92-8F08911CEF02}"/>
                  </a:ext>
                </a:extLst>
              </p:cNvPr>
              <p:cNvSpPr/>
              <p:nvPr/>
            </p:nvSpPr>
            <p:spPr>
              <a:xfrm>
                <a:off x="5034582" y="1064897"/>
                <a:ext cx="620213" cy="5099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0" name="Graphic 159">
                <a:extLst>
                  <a:ext uri="{FF2B5EF4-FFF2-40B4-BE49-F238E27FC236}">
                    <a16:creationId xmlns:a16="http://schemas.microsoft.com/office/drawing/2014/main" id="{DFB90171-AAFB-5D54-53EB-0079A618AE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034583" y="1016934"/>
                <a:ext cx="620213" cy="620213"/>
              </a:xfrm>
              <a:prstGeom prst="rect">
                <a:avLst/>
              </a:prstGeom>
            </p:spPr>
          </p:pic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8933826-F69F-1E85-CF2F-D086DB6F0C0E}"/>
              </a:ext>
            </a:extLst>
          </p:cNvPr>
          <p:cNvGrpSpPr/>
          <p:nvPr/>
        </p:nvGrpSpPr>
        <p:grpSpPr>
          <a:xfrm>
            <a:off x="8188222" y="4363624"/>
            <a:ext cx="507952" cy="1091131"/>
            <a:chOff x="8188221" y="4363621"/>
            <a:chExt cx="507952" cy="1091131"/>
          </a:xfrm>
        </p:grpSpPr>
        <p:sp>
          <p:nvSpPr>
            <p:cNvPr id="161" name="Can 160">
              <a:extLst>
                <a:ext uri="{FF2B5EF4-FFF2-40B4-BE49-F238E27FC236}">
                  <a16:creationId xmlns:a16="http://schemas.microsoft.com/office/drawing/2014/main" id="{C5C74B7D-60E9-8D0E-46AE-A15F7057BED3}"/>
                </a:ext>
              </a:extLst>
            </p:cNvPr>
            <p:cNvSpPr/>
            <p:nvPr/>
          </p:nvSpPr>
          <p:spPr>
            <a:xfrm>
              <a:off x="8188221" y="4363621"/>
              <a:ext cx="507952" cy="509551"/>
            </a:xfrm>
            <a:prstGeom prst="can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an 161">
              <a:extLst>
                <a:ext uri="{FF2B5EF4-FFF2-40B4-BE49-F238E27FC236}">
                  <a16:creationId xmlns:a16="http://schemas.microsoft.com/office/drawing/2014/main" id="{D3BC657F-F7D5-4995-7974-5230830D4B46}"/>
                </a:ext>
              </a:extLst>
            </p:cNvPr>
            <p:cNvSpPr/>
            <p:nvPr/>
          </p:nvSpPr>
          <p:spPr>
            <a:xfrm>
              <a:off x="8188221" y="4945201"/>
              <a:ext cx="507952" cy="509551"/>
            </a:xfrm>
            <a:prstGeom prst="can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29CF71DF-965E-491D-AAA9-CD56EDF18D67}"/>
                </a:ext>
              </a:extLst>
            </p:cNvPr>
            <p:cNvGrpSpPr/>
            <p:nvPr/>
          </p:nvGrpSpPr>
          <p:grpSpPr>
            <a:xfrm>
              <a:off x="8253198" y="4497636"/>
              <a:ext cx="377998" cy="365126"/>
              <a:chOff x="3427752" y="1016934"/>
              <a:chExt cx="620213" cy="620213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E969515-AB2E-4788-C983-18279A169A03}"/>
                  </a:ext>
                </a:extLst>
              </p:cNvPr>
              <p:cNvSpPr/>
              <p:nvPr/>
            </p:nvSpPr>
            <p:spPr>
              <a:xfrm>
                <a:off x="3427752" y="1062085"/>
                <a:ext cx="620213" cy="5173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6" name="Graphic 165">
                <a:extLst>
                  <a:ext uri="{FF2B5EF4-FFF2-40B4-BE49-F238E27FC236}">
                    <a16:creationId xmlns:a16="http://schemas.microsoft.com/office/drawing/2014/main" id="{8D6F2993-EBB5-8DAF-CD29-9E810D8069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427752" y="1016934"/>
                <a:ext cx="620213" cy="620213"/>
              </a:xfrm>
              <a:prstGeom prst="rect">
                <a:avLst/>
              </a:prstGeom>
            </p:spPr>
          </p:pic>
        </p:grp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1542EA09-96D6-78A6-8AC9-1C7182A86265}"/>
              </a:ext>
            </a:extLst>
          </p:cNvPr>
          <p:cNvSpPr txBox="1"/>
          <p:nvPr/>
        </p:nvSpPr>
        <p:spPr>
          <a:xfrm>
            <a:off x="7357082" y="4005915"/>
            <a:ext cx="21702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IBM Plex Sans" panose="020B0503050203000203" pitchFamily="34" charset="0"/>
              </a:rPr>
              <a:t>downloads.pyaitoolkit.ibm.net</a:t>
            </a:r>
            <a:endParaRPr lang="en-US" sz="1100" dirty="0">
              <a:latin typeface="IBM Plex Sans" panose="020B0503050203000203" pitchFamily="34" charset="0"/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6B4E685-ED98-7CC1-2EA8-B06F90373DB0}"/>
              </a:ext>
            </a:extLst>
          </p:cNvPr>
          <p:cNvCxnSpPr>
            <a:cxnSpLocks/>
            <a:stCxn id="143" idx="1"/>
            <a:endCxn id="50" idx="3"/>
          </p:cNvCxnSpPr>
          <p:nvPr/>
        </p:nvCxnSpPr>
        <p:spPr>
          <a:xfrm flipH="1">
            <a:off x="6961123" y="3429003"/>
            <a:ext cx="916488" cy="38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7EF72DE-6B9B-9086-2DA3-B65DD2CE471C}"/>
              </a:ext>
            </a:extLst>
          </p:cNvPr>
          <p:cNvCxnSpPr>
            <a:cxnSpLocks/>
            <a:stCxn id="38" idx="3"/>
            <a:endCxn id="53" idx="1"/>
          </p:cNvCxnSpPr>
          <p:nvPr/>
        </p:nvCxnSpPr>
        <p:spPr>
          <a:xfrm flipV="1">
            <a:off x="4361588" y="3414986"/>
            <a:ext cx="852007" cy="140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5787CF74-18A5-9ACF-2073-2517727E5A9D}"/>
              </a:ext>
            </a:extLst>
          </p:cNvPr>
          <p:cNvSpPr txBox="1"/>
          <p:nvPr/>
        </p:nvSpPr>
        <p:spPr>
          <a:xfrm>
            <a:off x="3039477" y="1268763"/>
            <a:ext cx="1995350" cy="92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IBM Plex Sans" panose="020B0503050203000203" pitchFamily="34" charset="0"/>
              </a:rPr>
              <a:t>Open Source</a:t>
            </a:r>
          </a:p>
          <a:p>
            <a:pPr algn="ctr"/>
            <a:r>
              <a:rPr lang="en-US" dirty="0">
                <a:latin typeface="IBM Plex Sans" panose="020B0503050203000203" pitchFamily="34" charset="0"/>
              </a:rPr>
              <a:t>community repository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E55FFDC-FA79-411B-E1B9-216BF47DF2DE}"/>
              </a:ext>
            </a:extLst>
          </p:cNvPr>
          <p:cNvSpPr txBox="1"/>
          <p:nvPr/>
        </p:nvSpPr>
        <p:spPr>
          <a:xfrm>
            <a:off x="7277901" y="1403248"/>
            <a:ext cx="2300085" cy="646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IBM Plex Sans" panose="020B0503050203000203" pitchFamily="34" charset="0"/>
              </a:rPr>
              <a:t>IBM Z Open Source</a:t>
            </a:r>
          </a:p>
          <a:p>
            <a:pPr algn="ctr"/>
            <a:r>
              <a:rPr lang="en-US" dirty="0">
                <a:latin typeface="IBM Plex Sans" panose="020B0503050203000203" pitchFamily="34" charset="0"/>
              </a:rPr>
              <a:t>repository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30DE9D1-8F15-71F6-BFFA-8F93BB261596}"/>
              </a:ext>
            </a:extLst>
          </p:cNvPr>
          <p:cNvSpPr txBox="1"/>
          <p:nvPr/>
        </p:nvSpPr>
        <p:spPr>
          <a:xfrm>
            <a:off x="10344297" y="2479020"/>
            <a:ext cx="1051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IBM Plex Sans" panose="020B0503050203000203" pitchFamily="34" charset="0"/>
              </a:rPr>
              <a:t>IBM Toolkit</a:t>
            </a:r>
          </a:p>
          <a:p>
            <a:pPr algn="ctr"/>
            <a:r>
              <a:rPr lang="en-US" sz="1100" dirty="0">
                <a:latin typeface="IBM Plex Sans" panose="020B0503050203000203" pitchFamily="34" charset="0"/>
              </a:rPr>
              <a:t>team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D17521C-96F3-DDC7-1A29-EFD1C6C444B8}"/>
              </a:ext>
            </a:extLst>
          </p:cNvPr>
          <p:cNvGrpSpPr/>
          <p:nvPr/>
        </p:nvGrpSpPr>
        <p:grpSpPr>
          <a:xfrm>
            <a:off x="3876632" y="4491037"/>
            <a:ext cx="377998" cy="365126"/>
            <a:chOff x="3427752" y="1016934"/>
            <a:chExt cx="620213" cy="620213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2871CD0-2E8C-1B59-B006-27B15E05A558}"/>
                </a:ext>
              </a:extLst>
            </p:cNvPr>
            <p:cNvSpPr/>
            <p:nvPr/>
          </p:nvSpPr>
          <p:spPr>
            <a:xfrm>
              <a:off x="3427752" y="1062085"/>
              <a:ext cx="620213" cy="517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Graphic 191">
              <a:extLst>
                <a:ext uri="{FF2B5EF4-FFF2-40B4-BE49-F238E27FC236}">
                  <a16:creationId xmlns:a16="http://schemas.microsoft.com/office/drawing/2014/main" id="{2BFE3EC0-85A6-633F-EEC5-E0A5B9ACA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27752" y="1016934"/>
              <a:ext cx="620213" cy="620213"/>
            </a:xfrm>
            <a:prstGeom prst="rect">
              <a:avLst/>
            </a:prstGeom>
          </p:spPr>
        </p:pic>
      </p:grpSp>
      <p:pic>
        <p:nvPicPr>
          <p:cNvPr id="198" name="Picture 197" descr="A black rectangular object with squares&#10;&#10;Description automatically generated">
            <a:extLst>
              <a:ext uri="{FF2B5EF4-FFF2-40B4-BE49-F238E27FC236}">
                <a16:creationId xmlns:a16="http://schemas.microsoft.com/office/drawing/2014/main" id="{4AC980D1-950F-6C65-796F-F5A31682723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927" y="4188579"/>
            <a:ext cx="684149" cy="204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167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82A2B-7A27-C8AD-5D30-30D58F6B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2023 IBM Corporation</a:t>
            </a:r>
          </a:p>
        </p:txBody>
      </p:sp>
      <p:sp>
        <p:nvSpPr>
          <p:cNvPr id="137" name="Slide Number Placeholder 136">
            <a:extLst>
              <a:ext uri="{FF2B5EF4-FFF2-40B4-BE49-F238E27FC236}">
                <a16:creationId xmlns:a16="http://schemas.microsoft.com/office/drawing/2014/main" id="{8B5D58E6-2571-DE85-1AC6-E9DC6548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  </a:t>
            </a:r>
            <a:fld id="{38F3F836-F6DE-4D22-BE39-04765308A06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8" name="Date Placeholder 137">
            <a:extLst>
              <a:ext uri="{FF2B5EF4-FFF2-40B4-BE49-F238E27FC236}">
                <a16:creationId xmlns:a16="http://schemas.microsoft.com/office/drawing/2014/main" id="{6C15DFA5-7DC9-C229-9E51-B3F7C84E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November, 2023</a:t>
            </a:r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480CAD5-3447-06D0-5857-3D729F5BC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0724" y="2572132"/>
            <a:ext cx="1478435" cy="147843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0EB760-B4CA-49C9-0A1A-11371A4139B0}"/>
              </a:ext>
            </a:extLst>
          </p:cNvPr>
          <p:cNvSpPr txBox="1"/>
          <p:nvPr/>
        </p:nvSpPr>
        <p:spPr>
          <a:xfrm>
            <a:off x="3308116" y="3959195"/>
            <a:ext cx="10062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IBM Plex Sans" panose="020B0503050203000203" pitchFamily="34" charset="0"/>
              </a:rPr>
              <a:t>pypi.org</a:t>
            </a:r>
            <a:endParaRPr lang="en-US" sz="1100" dirty="0">
              <a:latin typeface="IBM Plex Sans" panose="020B0503050203000203" pitchFamily="34" charset="0"/>
            </a:endParaRP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B091B22-DB10-984E-99EC-88F73522F8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257" y="4627420"/>
            <a:ext cx="1168400" cy="1168400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C40F39E-4DA1-E6BB-0FA0-440EC8D4EB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006" y="1262045"/>
            <a:ext cx="844644" cy="84464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2D5E4C5-620A-13F2-D6C6-54F35E8BA8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30" y="3925816"/>
            <a:ext cx="774442" cy="774442"/>
          </a:xfrm>
          <a:prstGeom prst="rect">
            <a:avLst/>
          </a:prstGeom>
        </p:spPr>
      </p:pic>
      <p:pic>
        <p:nvPicPr>
          <p:cNvPr id="34" name="Picture 3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47D9692-A3C6-4B96-1C9E-5B225FF342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30" y="2991102"/>
            <a:ext cx="845683" cy="845683"/>
          </a:xfrm>
          <a:prstGeom prst="rect">
            <a:avLst/>
          </a:prstGeom>
        </p:spPr>
      </p:pic>
      <p:pic>
        <p:nvPicPr>
          <p:cNvPr id="36" name="Picture 3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946D3CF-A0DA-95AD-BA49-12EEAB3026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228" y="2061507"/>
            <a:ext cx="952501" cy="952501"/>
          </a:xfrm>
          <a:prstGeom prst="rect">
            <a:avLst/>
          </a:prstGeom>
        </p:spPr>
      </p:pic>
      <p:pic>
        <p:nvPicPr>
          <p:cNvPr id="38" name="Picture 37" descr="A blue and yellow cubes&#10;&#10;Description automatically generated">
            <a:extLst>
              <a:ext uri="{FF2B5EF4-FFF2-40B4-BE49-F238E27FC236}">
                <a16:creationId xmlns:a16="http://schemas.microsoft.com/office/drawing/2014/main" id="{C32C0397-93D5-A963-D141-411A53A108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919" y="2878666"/>
            <a:ext cx="1100667" cy="1100667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8E1A108-5562-2362-7526-6654D92D3CD7}"/>
              </a:ext>
            </a:extLst>
          </p:cNvPr>
          <p:cNvCxnSpPr>
            <a:cxnSpLocks/>
          </p:cNvCxnSpPr>
          <p:nvPr/>
        </p:nvCxnSpPr>
        <p:spPr>
          <a:xfrm>
            <a:off x="1770267" y="1899927"/>
            <a:ext cx="1624264" cy="115818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19DC68-B450-7195-5AA5-B33D857E49B2}"/>
              </a:ext>
            </a:extLst>
          </p:cNvPr>
          <p:cNvCxnSpPr>
            <a:cxnSpLocks/>
          </p:cNvCxnSpPr>
          <p:nvPr/>
        </p:nvCxnSpPr>
        <p:spPr>
          <a:xfrm>
            <a:off x="1897312" y="2853958"/>
            <a:ext cx="1422423" cy="4573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1A5CE98-2C59-4970-9CCC-D2485EC819E4}"/>
              </a:ext>
            </a:extLst>
          </p:cNvPr>
          <p:cNvCxnSpPr>
            <a:cxnSpLocks/>
          </p:cNvCxnSpPr>
          <p:nvPr/>
        </p:nvCxnSpPr>
        <p:spPr>
          <a:xfrm>
            <a:off x="1811834" y="3521810"/>
            <a:ext cx="1496282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31A219-7FD6-32BD-2720-9785C244FAC4}"/>
              </a:ext>
            </a:extLst>
          </p:cNvPr>
          <p:cNvCxnSpPr>
            <a:cxnSpLocks/>
          </p:cNvCxnSpPr>
          <p:nvPr/>
        </p:nvCxnSpPr>
        <p:spPr>
          <a:xfrm flipV="1">
            <a:off x="1811834" y="3708496"/>
            <a:ext cx="1475192" cy="65081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0886025-467F-BBA9-0F4E-D9AE664E9877}"/>
              </a:ext>
            </a:extLst>
          </p:cNvPr>
          <p:cNvCxnSpPr>
            <a:cxnSpLocks/>
          </p:cNvCxnSpPr>
          <p:nvPr/>
        </p:nvCxnSpPr>
        <p:spPr>
          <a:xfrm flipV="1">
            <a:off x="1780291" y="3857575"/>
            <a:ext cx="1641986" cy="132295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5E459DC-500F-9CC9-C7B3-25C2E0F5E5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319" y="2967483"/>
            <a:ext cx="923806" cy="92380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9D3AF6D-DF5C-8690-6475-64403F11A4A7}"/>
              </a:ext>
            </a:extLst>
          </p:cNvPr>
          <p:cNvSpPr txBox="1"/>
          <p:nvPr/>
        </p:nvSpPr>
        <p:spPr>
          <a:xfrm>
            <a:off x="5251967" y="3853755"/>
            <a:ext cx="1688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IBM Plex Sans" panose="020B0503050203000203" pitchFamily="34" charset="0"/>
              </a:rPr>
              <a:t>system administrators</a:t>
            </a:r>
          </a:p>
        </p:txBody>
      </p:sp>
      <p:pic>
        <p:nvPicPr>
          <p:cNvPr id="53" name="Picture 5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F2749C8-635E-6BE8-7FEF-E088E3936D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596" y="2973783"/>
            <a:ext cx="882407" cy="882407"/>
          </a:xfrm>
          <a:prstGeom prst="rect">
            <a:avLst/>
          </a:prstGeom>
        </p:spPr>
      </p:pic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8E6642D-78AF-D670-BE2E-6BFE7230C661}"/>
              </a:ext>
            </a:extLst>
          </p:cNvPr>
          <p:cNvGrpSpPr/>
          <p:nvPr/>
        </p:nvGrpSpPr>
        <p:grpSpPr>
          <a:xfrm>
            <a:off x="2116669" y="2040730"/>
            <a:ext cx="620213" cy="620213"/>
            <a:chOff x="3427752" y="1016934"/>
            <a:chExt cx="620213" cy="620213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34815E6-E562-2DAF-FC2C-DF6178AF5FFE}"/>
                </a:ext>
              </a:extLst>
            </p:cNvPr>
            <p:cNvSpPr/>
            <p:nvPr/>
          </p:nvSpPr>
          <p:spPr>
            <a:xfrm>
              <a:off x="3427752" y="1062085"/>
              <a:ext cx="620213" cy="517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4" name="Graphic 133">
              <a:extLst>
                <a:ext uri="{FF2B5EF4-FFF2-40B4-BE49-F238E27FC236}">
                  <a16:creationId xmlns:a16="http://schemas.microsoft.com/office/drawing/2014/main" id="{89E1F3CA-2D4E-454D-702A-9FEC25240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27752" y="1016934"/>
              <a:ext cx="620213" cy="620213"/>
            </a:xfrm>
            <a:prstGeom prst="rect">
              <a:avLst/>
            </a:prstGeom>
          </p:spPr>
        </p:pic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B4844BA8-A3CF-5E42-4926-0E775EF27541}"/>
              </a:ext>
            </a:extLst>
          </p:cNvPr>
          <p:cNvGrpSpPr/>
          <p:nvPr/>
        </p:nvGrpSpPr>
        <p:grpSpPr>
          <a:xfrm>
            <a:off x="2047300" y="4404391"/>
            <a:ext cx="620214" cy="620213"/>
            <a:chOff x="5034582" y="1016934"/>
            <a:chExt cx="620214" cy="620213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7CA7BA1B-B604-B16D-78AD-D6ADD50D4482}"/>
                </a:ext>
              </a:extLst>
            </p:cNvPr>
            <p:cNvSpPr/>
            <p:nvPr/>
          </p:nvSpPr>
          <p:spPr>
            <a:xfrm>
              <a:off x="5034582" y="1064897"/>
              <a:ext cx="620213" cy="5099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6" name="Graphic 135">
              <a:extLst>
                <a:ext uri="{FF2B5EF4-FFF2-40B4-BE49-F238E27FC236}">
                  <a16:creationId xmlns:a16="http://schemas.microsoft.com/office/drawing/2014/main" id="{2E6F8315-7F09-7B43-0F5F-E53DE2D9A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034583" y="1016934"/>
              <a:ext cx="620213" cy="620213"/>
            </a:xfrm>
            <a:prstGeom prst="rect">
              <a:avLst/>
            </a:prstGeom>
          </p:spPr>
        </p:pic>
      </p:grpSp>
      <p:pic>
        <p:nvPicPr>
          <p:cNvPr id="143" name="Picture 142" descr="A blue and yellow cubes&#10;&#10;Description automatically generated">
            <a:extLst>
              <a:ext uri="{FF2B5EF4-FFF2-40B4-BE49-F238E27FC236}">
                <a16:creationId xmlns:a16="http://schemas.microsoft.com/office/drawing/2014/main" id="{886C6E6F-B3A8-0957-6394-CA566B9443E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613" y="2878667"/>
            <a:ext cx="1100668" cy="1100668"/>
          </a:xfrm>
          <a:prstGeom prst="rect">
            <a:avLst/>
          </a:prstGeom>
        </p:spPr>
      </p:pic>
      <p:grpSp>
        <p:nvGrpSpPr>
          <p:cNvPr id="145" name="Group 144">
            <a:extLst>
              <a:ext uri="{FF2B5EF4-FFF2-40B4-BE49-F238E27FC236}">
                <a16:creationId xmlns:a16="http://schemas.microsoft.com/office/drawing/2014/main" id="{A8EBC63C-CB9A-52A3-D76D-3DC2C71ED9C1}"/>
              </a:ext>
            </a:extLst>
          </p:cNvPr>
          <p:cNvGrpSpPr/>
          <p:nvPr/>
        </p:nvGrpSpPr>
        <p:grpSpPr>
          <a:xfrm>
            <a:off x="9301918" y="2437900"/>
            <a:ext cx="620213" cy="620213"/>
            <a:chOff x="3427752" y="1016934"/>
            <a:chExt cx="620213" cy="620213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DFDF8714-F3D1-18C8-F718-72399E566DBB}"/>
                </a:ext>
              </a:extLst>
            </p:cNvPr>
            <p:cNvSpPr/>
            <p:nvPr/>
          </p:nvSpPr>
          <p:spPr>
            <a:xfrm>
              <a:off x="3427752" y="1062085"/>
              <a:ext cx="620213" cy="517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7" name="Graphic 146">
              <a:extLst>
                <a:ext uri="{FF2B5EF4-FFF2-40B4-BE49-F238E27FC236}">
                  <a16:creationId xmlns:a16="http://schemas.microsoft.com/office/drawing/2014/main" id="{65663307-7F2F-77C2-AB5C-88D2DEBC24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27752" y="1016934"/>
              <a:ext cx="620213" cy="620213"/>
            </a:xfrm>
            <a:prstGeom prst="rect">
              <a:avLst/>
            </a:prstGeom>
          </p:spPr>
        </p:pic>
      </p:grp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18ABC92-4A92-9BA8-F509-575ED2EB4548}"/>
              </a:ext>
            </a:extLst>
          </p:cNvPr>
          <p:cNvCxnSpPr>
            <a:cxnSpLocks/>
          </p:cNvCxnSpPr>
          <p:nvPr/>
        </p:nvCxnSpPr>
        <p:spPr>
          <a:xfrm flipH="1">
            <a:off x="8978278" y="3408489"/>
            <a:ext cx="1321422" cy="11664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9C644E0E-174F-39B4-666D-A11D92C68C73}"/>
              </a:ext>
            </a:extLst>
          </p:cNvPr>
          <p:cNvSpPr txBox="1"/>
          <p:nvPr/>
        </p:nvSpPr>
        <p:spPr>
          <a:xfrm>
            <a:off x="9093325" y="2992358"/>
            <a:ext cx="109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latin typeface="IBM Plex Sans" panose="020B0503050203000203" pitchFamily="34" charset="0"/>
              </a:rPr>
              <a:t>acme_widget</a:t>
            </a:r>
            <a:endParaRPr lang="en-US" sz="900" dirty="0">
              <a:latin typeface="IBM Plex Sans" panose="020B0503050203000203" pitchFamily="34" charset="0"/>
            </a:endParaRPr>
          </a:p>
          <a:p>
            <a:pPr algn="ctr"/>
            <a:r>
              <a:rPr lang="en-US" sz="900" dirty="0">
                <a:latin typeface="IBM Plex Sans" panose="020B0503050203000203" pitchFamily="34" charset="0"/>
              </a:rPr>
              <a:t>V2.4.13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B93AED4-0D98-A2B2-DE2D-6889D861092A}"/>
              </a:ext>
            </a:extLst>
          </p:cNvPr>
          <p:cNvSpPr txBox="1"/>
          <p:nvPr/>
        </p:nvSpPr>
        <p:spPr>
          <a:xfrm>
            <a:off x="1862222" y="1740233"/>
            <a:ext cx="109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latin typeface="IBM Plex Sans" panose="020B0503050203000203" pitchFamily="34" charset="0"/>
              </a:rPr>
              <a:t>acme_widget</a:t>
            </a:r>
            <a:endParaRPr lang="en-US" sz="900" dirty="0">
              <a:latin typeface="IBM Plex Sans" panose="020B0503050203000203" pitchFamily="34" charset="0"/>
            </a:endParaRPr>
          </a:p>
          <a:p>
            <a:pPr algn="ctr"/>
            <a:r>
              <a:rPr lang="en-US" sz="900" dirty="0">
                <a:latin typeface="IBM Plex Sans" panose="020B0503050203000203" pitchFamily="34" charset="0"/>
              </a:rPr>
              <a:t>V2.4.13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67D67CB-EB1A-5E90-F7F2-75EB2CB6168C}"/>
              </a:ext>
            </a:extLst>
          </p:cNvPr>
          <p:cNvSpPr txBox="1"/>
          <p:nvPr/>
        </p:nvSpPr>
        <p:spPr>
          <a:xfrm>
            <a:off x="1857364" y="5012918"/>
            <a:ext cx="109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latin typeface="IBM Plex Sans" panose="020B0503050203000203" pitchFamily="34" charset="0"/>
              </a:rPr>
              <a:t>acme_widget</a:t>
            </a:r>
            <a:endParaRPr lang="en-US" sz="900" dirty="0">
              <a:latin typeface="IBM Plex Sans" panose="020B0503050203000203" pitchFamily="34" charset="0"/>
            </a:endParaRPr>
          </a:p>
          <a:p>
            <a:pPr algn="ctr"/>
            <a:r>
              <a:rPr lang="en-US" sz="900" dirty="0">
                <a:latin typeface="IBM Plex Sans" panose="020B0503050203000203" pitchFamily="34" charset="0"/>
              </a:rPr>
              <a:t>V2.5.1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4187B55-111C-E1E3-3F95-CBA363A3C206}"/>
              </a:ext>
            </a:extLst>
          </p:cNvPr>
          <p:cNvSpPr txBox="1"/>
          <p:nvPr/>
        </p:nvSpPr>
        <p:spPr>
          <a:xfrm>
            <a:off x="923427" y="943081"/>
            <a:ext cx="10512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IBM Plex Sans" panose="020B0503050203000203" pitchFamily="34" charset="0"/>
              </a:rPr>
              <a:t>contributors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56D5D47-7CD1-B0AA-C33F-CB8CF9E97A9F}"/>
              </a:ext>
            </a:extLst>
          </p:cNvPr>
          <p:cNvGrpSpPr/>
          <p:nvPr/>
        </p:nvGrpSpPr>
        <p:grpSpPr>
          <a:xfrm>
            <a:off x="3194558" y="4363621"/>
            <a:ext cx="1121083" cy="1091131"/>
            <a:chOff x="3194558" y="4363621"/>
            <a:chExt cx="1121083" cy="1091131"/>
          </a:xfrm>
        </p:grpSpPr>
        <p:sp>
          <p:nvSpPr>
            <p:cNvPr id="24" name="Can 23">
              <a:extLst>
                <a:ext uri="{FF2B5EF4-FFF2-40B4-BE49-F238E27FC236}">
                  <a16:creationId xmlns:a16="http://schemas.microsoft.com/office/drawing/2014/main" id="{F18348A2-1684-A476-FE2C-BCE0FD41F3E8}"/>
                </a:ext>
              </a:extLst>
            </p:cNvPr>
            <p:cNvSpPr/>
            <p:nvPr/>
          </p:nvSpPr>
          <p:spPr>
            <a:xfrm>
              <a:off x="3194558" y="4935371"/>
              <a:ext cx="507952" cy="509551"/>
            </a:xfrm>
            <a:prstGeom prst="can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Can 24">
              <a:extLst>
                <a:ext uri="{FF2B5EF4-FFF2-40B4-BE49-F238E27FC236}">
                  <a16:creationId xmlns:a16="http://schemas.microsoft.com/office/drawing/2014/main" id="{2B2D1295-CD00-394A-5BBC-3D5376D20976}"/>
                </a:ext>
              </a:extLst>
            </p:cNvPr>
            <p:cNvSpPr/>
            <p:nvPr/>
          </p:nvSpPr>
          <p:spPr>
            <a:xfrm>
              <a:off x="3194558" y="4363622"/>
              <a:ext cx="507952" cy="509551"/>
            </a:xfrm>
            <a:prstGeom prst="can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Can 25">
              <a:extLst>
                <a:ext uri="{FF2B5EF4-FFF2-40B4-BE49-F238E27FC236}">
                  <a16:creationId xmlns:a16="http://schemas.microsoft.com/office/drawing/2014/main" id="{2D1F0E48-442B-8BCD-381F-58D4631B4A4C}"/>
                </a:ext>
              </a:extLst>
            </p:cNvPr>
            <p:cNvSpPr/>
            <p:nvPr/>
          </p:nvSpPr>
          <p:spPr>
            <a:xfrm>
              <a:off x="3807689" y="4363621"/>
              <a:ext cx="507952" cy="509551"/>
            </a:xfrm>
            <a:prstGeom prst="can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Can 143">
              <a:extLst>
                <a:ext uri="{FF2B5EF4-FFF2-40B4-BE49-F238E27FC236}">
                  <a16:creationId xmlns:a16="http://schemas.microsoft.com/office/drawing/2014/main" id="{0113EED8-0781-5DBF-DB06-FD2397D14856}"/>
                </a:ext>
              </a:extLst>
            </p:cNvPr>
            <p:cNvSpPr/>
            <p:nvPr/>
          </p:nvSpPr>
          <p:spPr>
            <a:xfrm>
              <a:off x="3807689" y="4945201"/>
              <a:ext cx="507952" cy="509551"/>
            </a:xfrm>
            <a:prstGeom prst="can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9B51C278-7E46-500B-4A67-FD2BE13DED6B}"/>
                </a:ext>
              </a:extLst>
            </p:cNvPr>
            <p:cNvGrpSpPr/>
            <p:nvPr/>
          </p:nvGrpSpPr>
          <p:grpSpPr>
            <a:xfrm>
              <a:off x="3251665" y="4491553"/>
              <a:ext cx="388001" cy="369332"/>
              <a:chOff x="5034582" y="1016934"/>
              <a:chExt cx="620214" cy="620213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5CDBD2AF-23C0-925A-BD92-8F08911CEF02}"/>
                  </a:ext>
                </a:extLst>
              </p:cNvPr>
              <p:cNvSpPr/>
              <p:nvPr/>
            </p:nvSpPr>
            <p:spPr>
              <a:xfrm>
                <a:off x="5034582" y="1064897"/>
                <a:ext cx="620213" cy="50990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0" name="Graphic 159">
                <a:extLst>
                  <a:ext uri="{FF2B5EF4-FFF2-40B4-BE49-F238E27FC236}">
                    <a16:creationId xmlns:a16="http://schemas.microsoft.com/office/drawing/2014/main" id="{DFB90171-AAFB-5D54-53EB-0079A618AE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5034583" y="1016934"/>
                <a:ext cx="620213" cy="620213"/>
              </a:xfrm>
              <a:prstGeom prst="rect">
                <a:avLst/>
              </a:prstGeom>
            </p:spPr>
          </p:pic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8933826-F69F-1E85-CF2F-D086DB6F0C0E}"/>
              </a:ext>
            </a:extLst>
          </p:cNvPr>
          <p:cNvGrpSpPr/>
          <p:nvPr/>
        </p:nvGrpSpPr>
        <p:grpSpPr>
          <a:xfrm>
            <a:off x="8188222" y="4363624"/>
            <a:ext cx="507952" cy="1091131"/>
            <a:chOff x="8188221" y="4363621"/>
            <a:chExt cx="507952" cy="1091131"/>
          </a:xfrm>
        </p:grpSpPr>
        <p:sp>
          <p:nvSpPr>
            <p:cNvPr id="161" name="Can 160">
              <a:extLst>
                <a:ext uri="{FF2B5EF4-FFF2-40B4-BE49-F238E27FC236}">
                  <a16:creationId xmlns:a16="http://schemas.microsoft.com/office/drawing/2014/main" id="{C5C74B7D-60E9-8D0E-46AE-A15F7057BED3}"/>
                </a:ext>
              </a:extLst>
            </p:cNvPr>
            <p:cNvSpPr/>
            <p:nvPr/>
          </p:nvSpPr>
          <p:spPr>
            <a:xfrm>
              <a:off x="8188221" y="4363621"/>
              <a:ext cx="507952" cy="509551"/>
            </a:xfrm>
            <a:prstGeom prst="can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Can 161">
              <a:extLst>
                <a:ext uri="{FF2B5EF4-FFF2-40B4-BE49-F238E27FC236}">
                  <a16:creationId xmlns:a16="http://schemas.microsoft.com/office/drawing/2014/main" id="{D3BC657F-F7D5-4995-7974-5230830D4B46}"/>
                </a:ext>
              </a:extLst>
            </p:cNvPr>
            <p:cNvSpPr/>
            <p:nvPr/>
          </p:nvSpPr>
          <p:spPr>
            <a:xfrm>
              <a:off x="8188221" y="4945201"/>
              <a:ext cx="507952" cy="509551"/>
            </a:xfrm>
            <a:prstGeom prst="can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29CF71DF-965E-491D-AAA9-CD56EDF18D67}"/>
                </a:ext>
              </a:extLst>
            </p:cNvPr>
            <p:cNvGrpSpPr/>
            <p:nvPr/>
          </p:nvGrpSpPr>
          <p:grpSpPr>
            <a:xfrm>
              <a:off x="8253198" y="4497636"/>
              <a:ext cx="377998" cy="365126"/>
              <a:chOff x="3427752" y="1016934"/>
              <a:chExt cx="620213" cy="620213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E969515-AB2E-4788-C983-18279A169A03}"/>
                  </a:ext>
                </a:extLst>
              </p:cNvPr>
              <p:cNvSpPr/>
              <p:nvPr/>
            </p:nvSpPr>
            <p:spPr>
              <a:xfrm>
                <a:off x="3427752" y="1062085"/>
                <a:ext cx="620213" cy="5173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6" name="Graphic 165">
                <a:extLst>
                  <a:ext uri="{FF2B5EF4-FFF2-40B4-BE49-F238E27FC236}">
                    <a16:creationId xmlns:a16="http://schemas.microsoft.com/office/drawing/2014/main" id="{8D6F2993-EBB5-8DAF-CD29-9E810D8069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427752" y="1016934"/>
                <a:ext cx="620213" cy="620213"/>
              </a:xfrm>
              <a:prstGeom prst="rect">
                <a:avLst/>
              </a:prstGeom>
            </p:spPr>
          </p:pic>
        </p:grpSp>
      </p:grpSp>
      <p:sp>
        <p:nvSpPr>
          <p:cNvPr id="168" name="TextBox 167">
            <a:extLst>
              <a:ext uri="{FF2B5EF4-FFF2-40B4-BE49-F238E27FC236}">
                <a16:creationId xmlns:a16="http://schemas.microsoft.com/office/drawing/2014/main" id="{1542EA09-96D6-78A6-8AC9-1C7182A86265}"/>
              </a:ext>
            </a:extLst>
          </p:cNvPr>
          <p:cNvSpPr txBox="1"/>
          <p:nvPr/>
        </p:nvSpPr>
        <p:spPr>
          <a:xfrm>
            <a:off x="7357082" y="4005915"/>
            <a:ext cx="21702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IBM Plex Sans" panose="020B0503050203000203" pitchFamily="34" charset="0"/>
              </a:rPr>
              <a:t>downloads.pyaitoolkit.ibm.net</a:t>
            </a:r>
            <a:endParaRPr lang="en-US" sz="1100" dirty="0">
              <a:latin typeface="IBM Plex Sans" panose="020B0503050203000203" pitchFamily="34" charset="0"/>
            </a:endParaRP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16B4E685-ED98-7CC1-2EA8-B06F90373DB0}"/>
              </a:ext>
            </a:extLst>
          </p:cNvPr>
          <p:cNvCxnSpPr>
            <a:cxnSpLocks/>
            <a:stCxn id="143" idx="1"/>
            <a:endCxn id="50" idx="3"/>
          </p:cNvCxnSpPr>
          <p:nvPr/>
        </p:nvCxnSpPr>
        <p:spPr>
          <a:xfrm flipH="1">
            <a:off x="6961123" y="3429003"/>
            <a:ext cx="916488" cy="38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7EF72DE-6B9B-9086-2DA3-B65DD2CE471C}"/>
              </a:ext>
            </a:extLst>
          </p:cNvPr>
          <p:cNvCxnSpPr>
            <a:cxnSpLocks/>
            <a:stCxn id="38" idx="3"/>
            <a:endCxn id="53" idx="1"/>
          </p:cNvCxnSpPr>
          <p:nvPr/>
        </p:nvCxnSpPr>
        <p:spPr>
          <a:xfrm flipV="1">
            <a:off x="4361588" y="3414986"/>
            <a:ext cx="852007" cy="1401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27AFBAD-FF42-F90A-A7A0-8CB0A33BBA39}"/>
              </a:ext>
            </a:extLst>
          </p:cNvPr>
          <p:cNvGrpSpPr/>
          <p:nvPr/>
        </p:nvGrpSpPr>
        <p:grpSpPr>
          <a:xfrm>
            <a:off x="4448032" y="2484295"/>
            <a:ext cx="620214" cy="620213"/>
            <a:chOff x="5034582" y="1016934"/>
            <a:chExt cx="620214" cy="620213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E570905-0901-534B-19B3-E63A42BE26E1}"/>
                </a:ext>
              </a:extLst>
            </p:cNvPr>
            <p:cNvSpPr/>
            <p:nvPr/>
          </p:nvSpPr>
          <p:spPr>
            <a:xfrm>
              <a:off x="5034582" y="1064897"/>
              <a:ext cx="620213" cy="5099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9" name="Graphic 178">
              <a:extLst>
                <a:ext uri="{FF2B5EF4-FFF2-40B4-BE49-F238E27FC236}">
                  <a16:creationId xmlns:a16="http://schemas.microsoft.com/office/drawing/2014/main" id="{DE68663A-9111-DBD7-9CBC-CCD5ADAB9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034583" y="1016934"/>
              <a:ext cx="620213" cy="620213"/>
            </a:xfrm>
            <a:prstGeom prst="rect">
              <a:avLst/>
            </a:prstGeom>
          </p:spPr>
        </p:pic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1F6F1FEE-67D7-EAEE-4D3D-B1BC6FBE708A}"/>
              </a:ext>
            </a:extLst>
          </p:cNvPr>
          <p:cNvSpPr txBox="1"/>
          <p:nvPr/>
        </p:nvSpPr>
        <p:spPr>
          <a:xfrm>
            <a:off x="4258098" y="3030000"/>
            <a:ext cx="109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latin typeface="IBM Plex Sans" panose="020B0503050203000203" pitchFamily="34" charset="0"/>
              </a:rPr>
              <a:t>acme_widget</a:t>
            </a:r>
            <a:endParaRPr lang="en-US" sz="900" dirty="0">
              <a:latin typeface="IBM Plex Sans" panose="020B0503050203000203" pitchFamily="34" charset="0"/>
            </a:endParaRPr>
          </a:p>
          <a:p>
            <a:pPr algn="ctr"/>
            <a:r>
              <a:rPr lang="en-US" sz="900" dirty="0">
                <a:latin typeface="IBM Plex Sans" panose="020B0503050203000203" pitchFamily="34" charset="0"/>
              </a:rPr>
              <a:t>V2.5.1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C3960635-6D65-B68A-C579-691BACE97DF7}"/>
              </a:ext>
            </a:extLst>
          </p:cNvPr>
          <p:cNvGrpSpPr/>
          <p:nvPr/>
        </p:nvGrpSpPr>
        <p:grpSpPr>
          <a:xfrm>
            <a:off x="7123123" y="2484702"/>
            <a:ext cx="620213" cy="620213"/>
            <a:chOff x="3427752" y="1016934"/>
            <a:chExt cx="620213" cy="620213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CF7615C6-AC73-DCB2-0F0C-508A608733CC}"/>
                </a:ext>
              </a:extLst>
            </p:cNvPr>
            <p:cNvSpPr/>
            <p:nvPr/>
          </p:nvSpPr>
          <p:spPr>
            <a:xfrm>
              <a:off x="3427752" y="1062085"/>
              <a:ext cx="620213" cy="517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3" name="Graphic 182">
              <a:extLst>
                <a:ext uri="{FF2B5EF4-FFF2-40B4-BE49-F238E27FC236}">
                  <a16:creationId xmlns:a16="http://schemas.microsoft.com/office/drawing/2014/main" id="{B247169B-2DD8-49F7-480B-71075B195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27752" y="1016934"/>
              <a:ext cx="620213" cy="620213"/>
            </a:xfrm>
            <a:prstGeom prst="rect">
              <a:avLst/>
            </a:prstGeom>
          </p:spPr>
        </p:pic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58427461-FFCE-F757-7B23-1937A7BFB0A5}"/>
              </a:ext>
            </a:extLst>
          </p:cNvPr>
          <p:cNvSpPr txBox="1"/>
          <p:nvPr/>
        </p:nvSpPr>
        <p:spPr>
          <a:xfrm>
            <a:off x="6914530" y="3039157"/>
            <a:ext cx="1091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latin typeface="IBM Plex Sans" panose="020B0503050203000203" pitchFamily="34" charset="0"/>
              </a:rPr>
              <a:t>acme_widget</a:t>
            </a:r>
            <a:endParaRPr lang="en-US" sz="900" dirty="0">
              <a:latin typeface="IBM Plex Sans" panose="020B0503050203000203" pitchFamily="34" charset="0"/>
            </a:endParaRPr>
          </a:p>
          <a:p>
            <a:pPr algn="ctr"/>
            <a:r>
              <a:rPr lang="en-US" sz="900" dirty="0">
                <a:latin typeface="IBM Plex Sans" panose="020B0503050203000203" pitchFamily="34" charset="0"/>
              </a:rPr>
              <a:t>V2.4.13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787CF74-18A5-9ACF-2073-2517727E5A9D}"/>
              </a:ext>
            </a:extLst>
          </p:cNvPr>
          <p:cNvSpPr txBox="1"/>
          <p:nvPr/>
        </p:nvSpPr>
        <p:spPr>
          <a:xfrm>
            <a:off x="3247655" y="2203575"/>
            <a:ext cx="12003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IBM Plex Sans" panose="020B0503050203000203" pitchFamily="34" charset="0"/>
              </a:rPr>
              <a:t>Open Source</a:t>
            </a:r>
          </a:p>
          <a:p>
            <a:pPr algn="ctr"/>
            <a:r>
              <a:rPr lang="en-US" sz="1100" dirty="0">
                <a:latin typeface="IBM Plex Sans" panose="020B0503050203000203" pitchFamily="34" charset="0"/>
              </a:rPr>
              <a:t>community</a:t>
            </a:r>
          </a:p>
          <a:p>
            <a:pPr algn="ctr"/>
            <a:r>
              <a:rPr lang="en-US" sz="1100" dirty="0">
                <a:latin typeface="IBM Plex Sans" panose="020B0503050203000203" pitchFamily="34" charset="0"/>
              </a:rPr>
              <a:t>repository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2E55FFDC-FA79-411B-E1B9-216BF47DF2DE}"/>
              </a:ext>
            </a:extLst>
          </p:cNvPr>
          <p:cNvSpPr txBox="1"/>
          <p:nvPr/>
        </p:nvSpPr>
        <p:spPr>
          <a:xfrm>
            <a:off x="7905332" y="2432596"/>
            <a:ext cx="1200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IBM Plex Sans" panose="020B0503050203000203" pitchFamily="34" charset="0"/>
              </a:rPr>
              <a:t>IBM Z OSS</a:t>
            </a:r>
          </a:p>
          <a:p>
            <a:pPr algn="ctr"/>
            <a:r>
              <a:rPr lang="en-US" sz="1100" dirty="0">
                <a:latin typeface="IBM Plex Sans" panose="020B0503050203000203" pitchFamily="34" charset="0"/>
              </a:rPr>
              <a:t>repository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F30DE9D1-8F15-71F6-BFFA-8F93BB261596}"/>
              </a:ext>
            </a:extLst>
          </p:cNvPr>
          <p:cNvSpPr txBox="1"/>
          <p:nvPr/>
        </p:nvSpPr>
        <p:spPr>
          <a:xfrm>
            <a:off x="10344297" y="2479020"/>
            <a:ext cx="10512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IBM Plex Sans" panose="020B0503050203000203" pitchFamily="34" charset="0"/>
              </a:rPr>
              <a:t>IBM Toolkit</a:t>
            </a:r>
          </a:p>
          <a:p>
            <a:pPr algn="ctr"/>
            <a:r>
              <a:rPr lang="en-US" sz="1100" dirty="0">
                <a:latin typeface="IBM Plex Sans" panose="020B0503050203000203" pitchFamily="34" charset="0"/>
              </a:rPr>
              <a:t>team</a:t>
            </a:r>
          </a:p>
        </p:txBody>
      </p: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9D17521C-96F3-DDC7-1A29-EFD1C6C444B8}"/>
              </a:ext>
            </a:extLst>
          </p:cNvPr>
          <p:cNvGrpSpPr/>
          <p:nvPr/>
        </p:nvGrpSpPr>
        <p:grpSpPr>
          <a:xfrm>
            <a:off x="3876632" y="4491037"/>
            <a:ext cx="377998" cy="365126"/>
            <a:chOff x="3427752" y="1016934"/>
            <a:chExt cx="620213" cy="620213"/>
          </a:xfrm>
        </p:grpSpPr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2871CD0-2E8C-1B59-B006-27B15E05A558}"/>
                </a:ext>
              </a:extLst>
            </p:cNvPr>
            <p:cNvSpPr/>
            <p:nvPr/>
          </p:nvSpPr>
          <p:spPr>
            <a:xfrm>
              <a:off x="3427752" y="1062085"/>
              <a:ext cx="620213" cy="5173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2" name="Graphic 191">
              <a:extLst>
                <a:ext uri="{FF2B5EF4-FFF2-40B4-BE49-F238E27FC236}">
                  <a16:creationId xmlns:a16="http://schemas.microsoft.com/office/drawing/2014/main" id="{2BFE3EC0-85A6-633F-EEC5-E0A5B9ACA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27752" y="1016934"/>
              <a:ext cx="620213" cy="620213"/>
            </a:xfrm>
            <a:prstGeom prst="rect">
              <a:avLst/>
            </a:prstGeom>
          </p:spPr>
        </p:pic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8B6034BE-EFF1-9A94-EEC2-CCAF39A04FE3}"/>
              </a:ext>
            </a:extLst>
          </p:cNvPr>
          <p:cNvSpPr txBox="1"/>
          <p:nvPr/>
        </p:nvSpPr>
        <p:spPr>
          <a:xfrm>
            <a:off x="4636224" y="1738896"/>
            <a:ext cx="2919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IBM Plex Sans" panose="020B0503050203000203" pitchFamily="34" charset="0"/>
              </a:rPr>
              <a:t>Dependency Confusion</a:t>
            </a:r>
          </a:p>
        </p:txBody>
      </p:sp>
    </p:spTree>
    <p:extLst>
      <p:ext uri="{BB962C8B-B14F-4D97-AF65-F5344CB8AC3E}">
        <p14:creationId xmlns:p14="http://schemas.microsoft.com/office/powerpoint/2010/main" val="2054438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642BA1B-0543-6CBD-56C0-F653803DAB08}"/>
              </a:ext>
            </a:extLst>
          </p:cNvPr>
          <p:cNvSpPr/>
          <p:nvPr/>
        </p:nvSpPr>
        <p:spPr>
          <a:xfrm>
            <a:off x="4881197" y="1996861"/>
            <a:ext cx="4051883" cy="2592198"/>
          </a:xfrm>
          <a:prstGeom prst="ellipse">
            <a:avLst/>
          </a:prstGeom>
          <a:solidFill>
            <a:schemeClr val="accent4">
              <a:lumMod val="20000"/>
              <a:lumOff val="80000"/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589E5A-9F90-FB4D-5D1F-F99AF37728FB}"/>
              </a:ext>
            </a:extLst>
          </p:cNvPr>
          <p:cNvSpPr/>
          <p:nvPr/>
        </p:nvSpPr>
        <p:spPr>
          <a:xfrm>
            <a:off x="3067665" y="2025890"/>
            <a:ext cx="4051883" cy="2592198"/>
          </a:xfrm>
          <a:prstGeom prst="ellipse">
            <a:avLst/>
          </a:prstGeom>
          <a:solidFill>
            <a:schemeClr val="accent2">
              <a:lumMod val="20000"/>
              <a:lumOff val="80000"/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12BD0D6-7B91-EB37-CD28-325AA112339E}"/>
              </a:ext>
            </a:extLst>
          </p:cNvPr>
          <p:cNvSpPr/>
          <p:nvPr/>
        </p:nvSpPr>
        <p:spPr>
          <a:xfrm>
            <a:off x="4087556" y="1323668"/>
            <a:ext cx="4051883" cy="2592198"/>
          </a:xfrm>
          <a:prstGeom prst="ellipse">
            <a:avLst/>
          </a:prstGeom>
          <a:solidFill>
            <a:schemeClr val="bg1">
              <a:lumMod val="75000"/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3FC4A2-A2C5-63D5-278B-A0C5A2937921}"/>
              </a:ext>
            </a:extLst>
          </p:cNvPr>
          <p:cNvSpPr/>
          <p:nvPr/>
        </p:nvSpPr>
        <p:spPr>
          <a:xfrm>
            <a:off x="4056100" y="2610934"/>
            <a:ext cx="4051883" cy="2592198"/>
          </a:xfrm>
          <a:prstGeom prst="ellipse">
            <a:avLst/>
          </a:prstGeom>
          <a:solidFill>
            <a:schemeClr val="accent6">
              <a:lumMod val="20000"/>
              <a:lumOff val="80000"/>
              <a:alpha val="5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2FC27F6-B0E6-79B6-6361-8DA5AAFD2703}"/>
              </a:ext>
            </a:extLst>
          </p:cNvPr>
          <p:cNvSpPr/>
          <p:nvPr/>
        </p:nvSpPr>
        <p:spPr>
          <a:xfrm>
            <a:off x="4879127" y="2610579"/>
            <a:ext cx="2248846" cy="1314814"/>
          </a:xfrm>
          <a:custGeom>
            <a:avLst/>
            <a:gdLst>
              <a:gd name="connsiteX0" fmla="*/ 160544 w 2247609"/>
              <a:gd name="connsiteY0" fmla="*/ 195444 h 1305288"/>
              <a:gd name="connsiteX1" fmla="*/ 474650 w 2247609"/>
              <a:gd name="connsiteY1" fmla="*/ 83762 h 1305288"/>
              <a:gd name="connsiteX2" fmla="*/ 837618 w 2247609"/>
              <a:gd name="connsiteY2" fmla="*/ 27921 h 1305288"/>
              <a:gd name="connsiteX3" fmla="*/ 1116824 w 2247609"/>
              <a:gd name="connsiteY3" fmla="*/ 0 h 1305288"/>
              <a:gd name="connsiteX4" fmla="*/ 1500733 w 2247609"/>
              <a:gd name="connsiteY4" fmla="*/ 13960 h 1305288"/>
              <a:gd name="connsiteX5" fmla="*/ 1793899 w 2247609"/>
              <a:gd name="connsiteY5" fmla="*/ 62821 h 1305288"/>
              <a:gd name="connsiteX6" fmla="*/ 2017264 w 2247609"/>
              <a:gd name="connsiteY6" fmla="*/ 111682 h 1305288"/>
              <a:gd name="connsiteX7" fmla="*/ 2205728 w 2247609"/>
              <a:gd name="connsiteY7" fmla="*/ 439750 h 1305288"/>
              <a:gd name="connsiteX8" fmla="*/ 2247609 w 2247609"/>
              <a:gd name="connsiteY8" fmla="*/ 774797 h 1305288"/>
              <a:gd name="connsiteX9" fmla="*/ 2121966 w 2247609"/>
              <a:gd name="connsiteY9" fmla="*/ 1172666 h 1305288"/>
              <a:gd name="connsiteX10" fmla="*/ 1821820 w 2247609"/>
              <a:gd name="connsiteY10" fmla="*/ 1242467 h 1305288"/>
              <a:gd name="connsiteX11" fmla="*/ 1396031 w 2247609"/>
              <a:gd name="connsiteY11" fmla="*/ 1305288 h 1305288"/>
              <a:gd name="connsiteX12" fmla="*/ 1088904 w 2247609"/>
              <a:gd name="connsiteY12" fmla="*/ 1305288 h 1305288"/>
              <a:gd name="connsiteX13" fmla="*/ 711976 w 2247609"/>
              <a:gd name="connsiteY13" fmla="*/ 1270388 h 1305288"/>
              <a:gd name="connsiteX14" fmla="*/ 349008 w 2247609"/>
              <a:gd name="connsiteY14" fmla="*/ 1179646 h 1305288"/>
              <a:gd name="connsiteX15" fmla="*/ 125643 w 2247609"/>
              <a:gd name="connsiteY15" fmla="*/ 1102864 h 1305288"/>
              <a:gd name="connsiteX16" fmla="*/ 0 w 2247609"/>
              <a:gd name="connsiteY16" fmla="*/ 753856 h 1305288"/>
              <a:gd name="connsiteX17" fmla="*/ 34901 w 2247609"/>
              <a:gd name="connsiteY17" fmla="*/ 418809 h 1305288"/>
              <a:gd name="connsiteX18" fmla="*/ 160544 w 2247609"/>
              <a:gd name="connsiteY18" fmla="*/ 195444 h 1305288"/>
              <a:gd name="connsiteX0" fmla="*/ 160544 w 2247609"/>
              <a:gd name="connsiteY0" fmla="*/ 195444 h 1305288"/>
              <a:gd name="connsiteX1" fmla="*/ 509551 w 2247609"/>
              <a:gd name="connsiteY1" fmla="*/ 76782 h 1305288"/>
              <a:gd name="connsiteX2" fmla="*/ 837618 w 2247609"/>
              <a:gd name="connsiteY2" fmla="*/ 27921 h 1305288"/>
              <a:gd name="connsiteX3" fmla="*/ 1116824 w 2247609"/>
              <a:gd name="connsiteY3" fmla="*/ 0 h 1305288"/>
              <a:gd name="connsiteX4" fmla="*/ 1500733 w 2247609"/>
              <a:gd name="connsiteY4" fmla="*/ 13960 h 1305288"/>
              <a:gd name="connsiteX5" fmla="*/ 1793899 w 2247609"/>
              <a:gd name="connsiteY5" fmla="*/ 62821 h 1305288"/>
              <a:gd name="connsiteX6" fmla="*/ 2017264 w 2247609"/>
              <a:gd name="connsiteY6" fmla="*/ 111682 h 1305288"/>
              <a:gd name="connsiteX7" fmla="*/ 2205728 w 2247609"/>
              <a:gd name="connsiteY7" fmla="*/ 439750 h 1305288"/>
              <a:gd name="connsiteX8" fmla="*/ 2247609 w 2247609"/>
              <a:gd name="connsiteY8" fmla="*/ 774797 h 1305288"/>
              <a:gd name="connsiteX9" fmla="*/ 2121966 w 2247609"/>
              <a:gd name="connsiteY9" fmla="*/ 1172666 h 1305288"/>
              <a:gd name="connsiteX10" fmla="*/ 1821820 w 2247609"/>
              <a:gd name="connsiteY10" fmla="*/ 1242467 h 1305288"/>
              <a:gd name="connsiteX11" fmla="*/ 1396031 w 2247609"/>
              <a:gd name="connsiteY11" fmla="*/ 1305288 h 1305288"/>
              <a:gd name="connsiteX12" fmla="*/ 1088904 w 2247609"/>
              <a:gd name="connsiteY12" fmla="*/ 1305288 h 1305288"/>
              <a:gd name="connsiteX13" fmla="*/ 711976 w 2247609"/>
              <a:gd name="connsiteY13" fmla="*/ 1270388 h 1305288"/>
              <a:gd name="connsiteX14" fmla="*/ 349008 w 2247609"/>
              <a:gd name="connsiteY14" fmla="*/ 1179646 h 1305288"/>
              <a:gd name="connsiteX15" fmla="*/ 125643 w 2247609"/>
              <a:gd name="connsiteY15" fmla="*/ 1102864 h 1305288"/>
              <a:gd name="connsiteX16" fmla="*/ 0 w 2247609"/>
              <a:gd name="connsiteY16" fmla="*/ 753856 h 1305288"/>
              <a:gd name="connsiteX17" fmla="*/ 34901 w 2247609"/>
              <a:gd name="connsiteY17" fmla="*/ 418809 h 1305288"/>
              <a:gd name="connsiteX18" fmla="*/ 160544 w 2247609"/>
              <a:gd name="connsiteY18" fmla="*/ 195444 h 1305288"/>
              <a:gd name="connsiteX0" fmla="*/ 160544 w 2247609"/>
              <a:gd name="connsiteY0" fmla="*/ 195444 h 1305288"/>
              <a:gd name="connsiteX1" fmla="*/ 509551 w 2247609"/>
              <a:gd name="connsiteY1" fmla="*/ 76782 h 1305288"/>
              <a:gd name="connsiteX2" fmla="*/ 837618 w 2247609"/>
              <a:gd name="connsiteY2" fmla="*/ 27921 h 1305288"/>
              <a:gd name="connsiteX3" fmla="*/ 1116824 w 2247609"/>
              <a:gd name="connsiteY3" fmla="*/ 0 h 1305288"/>
              <a:gd name="connsiteX4" fmla="*/ 1500733 w 2247609"/>
              <a:gd name="connsiteY4" fmla="*/ 13960 h 1305288"/>
              <a:gd name="connsiteX5" fmla="*/ 1793899 w 2247609"/>
              <a:gd name="connsiteY5" fmla="*/ 62821 h 1305288"/>
              <a:gd name="connsiteX6" fmla="*/ 2017264 w 2247609"/>
              <a:gd name="connsiteY6" fmla="*/ 111682 h 1305288"/>
              <a:gd name="connsiteX7" fmla="*/ 2205728 w 2247609"/>
              <a:gd name="connsiteY7" fmla="*/ 439750 h 1305288"/>
              <a:gd name="connsiteX8" fmla="*/ 2247609 w 2247609"/>
              <a:gd name="connsiteY8" fmla="*/ 774797 h 1305288"/>
              <a:gd name="connsiteX9" fmla="*/ 2121966 w 2247609"/>
              <a:gd name="connsiteY9" fmla="*/ 1172666 h 1305288"/>
              <a:gd name="connsiteX10" fmla="*/ 1821820 w 2247609"/>
              <a:gd name="connsiteY10" fmla="*/ 1242467 h 1305288"/>
              <a:gd name="connsiteX11" fmla="*/ 1396031 w 2247609"/>
              <a:gd name="connsiteY11" fmla="*/ 1305288 h 1305288"/>
              <a:gd name="connsiteX12" fmla="*/ 1088904 w 2247609"/>
              <a:gd name="connsiteY12" fmla="*/ 1305288 h 1305288"/>
              <a:gd name="connsiteX13" fmla="*/ 711976 w 2247609"/>
              <a:gd name="connsiteY13" fmla="*/ 1270388 h 1305288"/>
              <a:gd name="connsiteX14" fmla="*/ 349008 w 2247609"/>
              <a:gd name="connsiteY14" fmla="*/ 1179646 h 1305288"/>
              <a:gd name="connsiteX15" fmla="*/ 125643 w 2247609"/>
              <a:gd name="connsiteY15" fmla="*/ 1102864 h 1305288"/>
              <a:gd name="connsiteX16" fmla="*/ 0 w 2247609"/>
              <a:gd name="connsiteY16" fmla="*/ 753856 h 1305288"/>
              <a:gd name="connsiteX17" fmla="*/ 34901 w 2247609"/>
              <a:gd name="connsiteY17" fmla="*/ 418809 h 1305288"/>
              <a:gd name="connsiteX18" fmla="*/ 160544 w 2247609"/>
              <a:gd name="connsiteY18" fmla="*/ 195444 h 1305288"/>
              <a:gd name="connsiteX0" fmla="*/ 160544 w 2247609"/>
              <a:gd name="connsiteY0" fmla="*/ 195444 h 1305288"/>
              <a:gd name="connsiteX1" fmla="*/ 509551 w 2247609"/>
              <a:gd name="connsiteY1" fmla="*/ 76782 h 1305288"/>
              <a:gd name="connsiteX2" fmla="*/ 837618 w 2247609"/>
              <a:gd name="connsiteY2" fmla="*/ 27921 h 1305288"/>
              <a:gd name="connsiteX3" fmla="*/ 1116824 w 2247609"/>
              <a:gd name="connsiteY3" fmla="*/ 0 h 1305288"/>
              <a:gd name="connsiteX4" fmla="*/ 1500733 w 2247609"/>
              <a:gd name="connsiteY4" fmla="*/ 13960 h 1305288"/>
              <a:gd name="connsiteX5" fmla="*/ 1793899 w 2247609"/>
              <a:gd name="connsiteY5" fmla="*/ 62821 h 1305288"/>
              <a:gd name="connsiteX6" fmla="*/ 2017264 w 2247609"/>
              <a:gd name="connsiteY6" fmla="*/ 111682 h 1305288"/>
              <a:gd name="connsiteX7" fmla="*/ 2205728 w 2247609"/>
              <a:gd name="connsiteY7" fmla="*/ 439750 h 1305288"/>
              <a:gd name="connsiteX8" fmla="*/ 2247609 w 2247609"/>
              <a:gd name="connsiteY8" fmla="*/ 774797 h 1305288"/>
              <a:gd name="connsiteX9" fmla="*/ 2121966 w 2247609"/>
              <a:gd name="connsiteY9" fmla="*/ 1172666 h 1305288"/>
              <a:gd name="connsiteX10" fmla="*/ 1821820 w 2247609"/>
              <a:gd name="connsiteY10" fmla="*/ 1242467 h 1305288"/>
              <a:gd name="connsiteX11" fmla="*/ 1396031 w 2247609"/>
              <a:gd name="connsiteY11" fmla="*/ 1305288 h 1305288"/>
              <a:gd name="connsiteX12" fmla="*/ 1088904 w 2247609"/>
              <a:gd name="connsiteY12" fmla="*/ 1305288 h 1305288"/>
              <a:gd name="connsiteX13" fmla="*/ 711976 w 2247609"/>
              <a:gd name="connsiteY13" fmla="*/ 1270388 h 1305288"/>
              <a:gd name="connsiteX14" fmla="*/ 349008 w 2247609"/>
              <a:gd name="connsiteY14" fmla="*/ 1179646 h 1305288"/>
              <a:gd name="connsiteX15" fmla="*/ 125643 w 2247609"/>
              <a:gd name="connsiteY15" fmla="*/ 1102864 h 1305288"/>
              <a:gd name="connsiteX16" fmla="*/ 0 w 2247609"/>
              <a:gd name="connsiteY16" fmla="*/ 753856 h 1305288"/>
              <a:gd name="connsiteX17" fmla="*/ 34901 w 2247609"/>
              <a:gd name="connsiteY17" fmla="*/ 418809 h 1305288"/>
              <a:gd name="connsiteX18" fmla="*/ 160544 w 2247609"/>
              <a:gd name="connsiteY18" fmla="*/ 195444 h 1305288"/>
              <a:gd name="connsiteX0" fmla="*/ 160544 w 2247609"/>
              <a:gd name="connsiteY0" fmla="*/ 195444 h 1305288"/>
              <a:gd name="connsiteX1" fmla="*/ 509551 w 2247609"/>
              <a:gd name="connsiteY1" fmla="*/ 76782 h 1305288"/>
              <a:gd name="connsiteX2" fmla="*/ 837618 w 2247609"/>
              <a:gd name="connsiteY2" fmla="*/ 27921 h 1305288"/>
              <a:gd name="connsiteX3" fmla="*/ 1116824 w 2247609"/>
              <a:gd name="connsiteY3" fmla="*/ 0 h 1305288"/>
              <a:gd name="connsiteX4" fmla="*/ 1500733 w 2247609"/>
              <a:gd name="connsiteY4" fmla="*/ 13960 h 1305288"/>
              <a:gd name="connsiteX5" fmla="*/ 1793899 w 2247609"/>
              <a:gd name="connsiteY5" fmla="*/ 62821 h 1305288"/>
              <a:gd name="connsiteX6" fmla="*/ 2017264 w 2247609"/>
              <a:gd name="connsiteY6" fmla="*/ 111682 h 1305288"/>
              <a:gd name="connsiteX7" fmla="*/ 2205728 w 2247609"/>
              <a:gd name="connsiteY7" fmla="*/ 439750 h 1305288"/>
              <a:gd name="connsiteX8" fmla="*/ 2247609 w 2247609"/>
              <a:gd name="connsiteY8" fmla="*/ 774797 h 1305288"/>
              <a:gd name="connsiteX9" fmla="*/ 2121966 w 2247609"/>
              <a:gd name="connsiteY9" fmla="*/ 1172666 h 1305288"/>
              <a:gd name="connsiteX10" fmla="*/ 1821820 w 2247609"/>
              <a:gd name="connsiteY10" fmla="*/ 1242467 h 1305288"/>
              <a:gd name="connsiteX11" fmla="*/ 1396031 w 2247609"/>
              <a:gd name="connsiteY11" fmla="*/ 1305288 h 1305288"/>
              <a:gd name="connsiteX12" fmla="*/ 1088904 w 2247609"/>
              <a:gd name="connsiteY12" fmla="*/ 1305288 h 1305288"/>
              <a:gd name="connsiteX13" fmla="*/ 711976 w 2247609"/>
              <a:gd name="connsiteY13" fmla="*/ 1270388 h 1305288"/>
              <a:gd name="connsiteX14" fmla="*/ 432769 w 2247609"/>
              <a:gd name="connsiteY14" fmla="*/ 1207566 h 1305288"/>
              <a:gd name="connsiteX15" fmla="*/ 125643 w 2247609"/>
              <a:gd name="connsiteY15" fmla="*/ 1102864 h 1305288"/>
              <a:gd name="connsiteX16" fmla="*/ 0 w 2247609"/>
              <a:gd name="connsiteY16" fmla="*/ 753856 h 1305288"/>
              <a:gd name="connsiteX17" fmla="*/ 34901 w 2247609"/>
              <a:gd name="connsiteY17" fmla="*/ 418809 h 1305288"/>
              <a:gd name="connsiteX18" fmla="*/ 160544 w 2247609"/>
              <a:gd name="connsiteY18" fmla="*/ 195444 h 1305288"/>
              <a:gd name="connsiteX0" fmla="*/ 160544 w 2247609"/>
              <a:gd name="connsiteY0" fmla="*/ 195444 h 1305288"/>
              <a:gd name="connsiteX1" fmla="*/ 509551 w 2247609"/>
              <a:gd name="connsiteY1" fmla="*/ 76782 h 1305288"/>
              <a:gd name="connsiteX2" fmla="*/ 837618 w 2247609"/>
              <a:gd name="connsiteY2" fmla="*/ 27921 h 1305288"/>
              <a:gd name="connsiteX3" fmla="*/ 1116824 w 2247609"/>
              <a:gd name="connsiteY3" fmla="*/ 0 h 1305288"/>
              <a:gd name="connsiteX4" fmla="*/ 1500733 w 2247609"/>
              <a:gd name="connsiteY4" fmla="*/ 13960 h 1305288"/>
              <a:gd name="connsiteX5" fmla="*/ 1793899 w 2247609"/>
              <a:gd name="connsiteY5" fmla="*/ 62821 h 1305288"/>
              <a:gd name="connsiteX6" fmla="*/ 2017264 w 2247609"/>
              <a:gd name="connsiteY6" fmla="*/ 111682 h 1305288"/>
              <a:gd name="connsiteX7" fmla="*/ 2205728 w 2247609"/>
              <a:gd name="connsiteY7" fmla="*/ 439750 h 1305288"/>
              <a:gd name="connsiteX8" fmla="*/ 2247609 w 2247609"/>
              <a:gd name="connsiteY8" fmla="*/ 774797 h 1305288"/>
              <a:gd name="connsiteX9" fmla="*/ 2121966 w 2247609"/>
              <a:gd name="connsiteY9" fmla="*/ 1172666 h 1305288"/>
              <a:gd name="connsiteX10" fmla="*/ 1821820 w 2247609"/>
              <a:gd name="connsiteY10" fmla="*/ 1242467 h 1305288"/>
              <a:gd name="connsiteX11" fmla="*/ 1396031 w 2247609"/>
              <a:gd name="connsiteY11" fmla="*/ 1305288 h 1305288"/>
              <a:gd name="connsiteX12" fmla="*/ 1088904 w 2247609"/>
              <a:gd name="connsiteY12" fmla="*/ 1305288 h 1305288"/>
              <a:gd name="connsiteX13" fmla="*/ 711976 w 2247609"/>
              <a:gd name="connsiteY13" fmla="*/ 1270388 h 1305288"/>
              <a:gd name="connsiteX14" fmla="*/ 432769 w 2247609"/>
              <a:gd name="connsiteY14" fmla="*/ 1207566 h 1305288"/>
              <a:gd name="connsiteX15" fmla="*/ 125643 w 2247609"/>
              <a:gd name="connsiteY15" fmla="*/ 1102864 h 1305288"/>
              <a:gd name="connsiteX16" fmla="*/ 0 w 2247609"/>
              <a:gd name="connsiteY16" fmla="*/ 753856 h 1305288"/>
              <a:gd name="connsiteX17" fmla="*/ 34901 w 2247609"/>
              <a:gd name="connsiteY17" fmla="*/ 418809 h 1305288"/>
              <a:gd name="connsiteX18" fmla="*/ 160544 w 2247609"/>
              <a:gd name="connsiteY18" fmla="*/ 195444 h 1305288"/>
              <a:gd name="connsiteX0" fmla="*/ 160544 w 2247609"/>
              <a:gd name="connsiteY0" fmla="*/ 195444 h 1305288"/>
              <a:gd name="connsiteX1" fmla="*/ 509551 w 2247609"/>
              <a:gd name="connsiteY1" fmla="*/ 76782 h 1305288"/>
              <a:gd name="connsiteX2" fmla="*/ 837618 w 2247609"/>
              <a:gd name="connsiteY2" fmla="*/ 27921 h 1305288"/>
              <a:gd name="connsiteX3" fmla="*/ 1116824 w 2247609"/>
              <a:gd name="connsiteY3" fmla="*/ 0 h 1305288"/>
              <a:gd name="connsiteX4" fmla="*/ 1500733 w 2247609"/>
              <a:gd name="connsiteY4" fmla="*/ 13960 h 1305288"/>
              <a:gd name="connsiteX5" fmla="*/ 1793899 w 2247609"/>
              <a:gd name="connsiteY5" fmla="*/ 62821 h 1305288"/>
              <a:gd name="connsiteX6" fmla="*/ 2017264 w 2247609"/>
              <a:gd name="connsiteY6" fmla="*/ 111682 h 1305288"/>
              <a:gd name="connsiteX7" fmla="*/ 2205728 w 2247609"/>
              <a:gd name="connsiteY7" fmla="*/ 439750 h 1305288"/>
              <a:gd name="connsiteX8" fmla="*/ 2247609 w 2247609"/>
              <a:gd name="connsiteY8" fmla="*/ 774797 h 1305288"/>
              <a:gd name="connsiteX9" fmla="*/ 2121966 w 2247609"/>
              <a:gd name="connsiteY9" fmla="*/ 1172666 h 1305288"/>
              <a:gd name="connsiteX10" fmla="*/ 1821820 w 2247609"/>
              <a:gd name="connsiteY10" fmla="*/ 1242467 h 1305288"/>
              <a:gd name="connsiteX11" fmla="*/ 1396031 w 2247609"/>
              <a:gd name="connsiteY11" fmla="*/ 1305288 h 1305288"/>
              <a:gd name="connsiteX12" fmla="*/ 1088904 w 2247609"/>
              <a:gd name="connsiteY12" fmla="*/ 1305288 h 1305288"/>
              <a:gd name="connsiteX13" fmla="*/ 711976 w 2247609"/>
              <a:gd name="connsiteY13" fmla="*/ 1270388 h 1305288"/>
              <a:gd name="connsiteX14" fmla="*/ 432769 w 2247609"/>
              <a:gd name="connsiteY14" fmla="*/ 1207566 h 1305288"/>
              <a:gd name="connsiteX15" fmla="*/ 125643 w 2247609"/>
              <a:gd name="connsiteY15" fmla="*/ 1102864 h 1305288"/>
              <a:gd name="connsiteX16" fmla="*/ 0 w 2247609"/>
              <a:gd name="connsiteY16" fmla="*/ 753856 h 1305288"/>
              <a:gd name="connsiteX17" fmla="*/ 34901 w 2247609"/>
              <a:gd name="connsiteY17" fmla="*/ 418809 h 1305288"/>
              <a:gd name="connsiteX18" fmla="*/ 160544 w 2247609"/>
              <a:gd name="connsiteY18" fmla="*/ 195444 h 1305288"/>
              <a:gd name="connsiteX0" fmla="*/ 160544 w 2247609"/>
              <a:gd name="connsiteY0" fmla="*/ 195444 h 1305288"/>
              <a:gd name="connsiteX1" fmla="*/ 509551 w 2247609"/>
              <a:gd name="connsiteY1" fmla="*/ 76782 h 1305288"/>
              <a:gd name="connsiteX2" fmla="*/ 837618 w 2247609"/>
              <a:gd name="connsiteY2" fmla="*/ 27921 h 1305288"/>
              <a:gd name="connsiteX3" fmla="*/ 1116824 w 2247609"/>
              <a:gd name="connsiteY3" fmla="*/ 0 h 1305288"/>
              <a:gd name="connsiteX4" fmla="*/ 1500733 w 2247609"/>
              <a:gd name="connsiteY4" fmla="*/ 13960 h 1305288"/>
              <a:gd name="connsiteX5" fmla="*/ 1793899 w 2247609"/>
              <a:gd name="connsiteY5" fmla="*/ 62821 h 1305288"/>
              <a:gd name="connsiteX6" fmla="*/ 2017264 w 2247609"/>
              <a:gd name="connsiteY6" fmla="*/ 111682 h 1305288"/>
              <a:gd name="connsiteX7" fmla="*/ 2205728 w 2247609"/>
              <a:gd name="connsiteY7" fmla="*/ 439750 h 1305288"/>
              <a:gd name="connsiteX8" fmla="*/ 2247609 w 2247609"/>
              <a:gd name="connsiteY8" fmla="*/ 774797 h 1305288"/>
              <a:gd name="connsiteX9" fmla="*/ 2121966 w 2247609"/>
              <a:gd name="connsiteY9" fmla="*/ 1172666 h 1305288"/>
              <a:gd name="connsiteX10" fmla="*/ 1821820 w 2247609"/>
              <a:gd name="connsiteY10" fmla="*/ 1242467 h 1305288"/>
              <a:gd name="connsiteX11" fmla="*/ 1396031 w 2247609"/>
              <a:gd name="connsiteY11" fmla="*/ 1305288 h 1305288"/>
              <a:gd name="connsiteX12" fmla="*/ 1088904 w 2247609"/>
              <a:gd name="connsiteY12" fmla="*/ 1305288 h 1305288"/>
              <a:gd name="connsiteX13" fmla="*/ 711976 w 2247609"/>
              <a:gd name="connsiteY13" fmla="*/ 1270388 h 1305288"/>
              <a:gd name="connsiteX14" fmla="*/ 432769 w 2247609"/>
              <a:gd name="connsiteY14" fmla="*/ 1207566 h 1305288"/>
              <a:gd name="connsiteX15" fmla="*/ 125643 w 2247609"/>
              <a:gd name="connsiteY15" fmla="*/ 1102864 h 1305288"/>
              <a:gd name="connsiteX16" fmla="*/ 0 w 2247609"/>
              <a:gd name="connsiteY16" fmla="*/ 753856 h 1305288"/>
              <a:gd name="connsiteX17" fmla="*/ 34901 w 2247609"/>
              <a:gd name="connsiteY17" fmla="*/ 418809 h 1305288"/>
              <a:gd name="connsiteX18" fmla="*/ 160544 w 2247609"/>
              <a:gd name="connsiteY18" fmla="*/ 195444 h 1305288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11682 h 1305289"/>
              <a:gd name="connsiteX7" fmla="*/ 2205728 w 2247609"/>
              <a:gd name="connsiteY7" fmla="*/ 439750 h 1305289"/>
              <a:gd name="connsiteX8" fmla="*/ 2247609 w 2247609"/>
              <a:gd name="connsiteY8" fmla="*/ 774797 h 1305289"/>
              <a:gd name="connsiteX9" fmla="*/ 2121966 w 2247609"/>
              <a:gd name="connsiteY9" fmla="*/ 1172666 h 1305289"/>
              <a:gd name="connsiteX10" fmla="*/ 1821820 w 2247609"/>
              <a:gd name="connsiteY10" fmla="*/ 1242467 h 1305289"/>
              <a:gd name="connsiteX11" fmla="*/ 1396031 w 2247609"/>
              <a:gd name="connsiteY11" fmla="*/ 1305288 h 1305289"/>
              <a:gd name="connsiteX12" fmla="*/ 1088904 w 2247609"/>
              <a:gd name="connsiteY12" fmla="*/ 1305288 h 1305289"/>
              <a:gd name="connsiteX13" fmla="*/ 788757 w 2247609"/>
              <a:gd name="connsiteY13" fmla="*/ 1305289 h 1305289"/>
              <a:gd name="connsiteX14" fmla="*/ 432769 w 2247609"/>
              <a:gd name="connsiteY14" fmla="*/ 1207566 h 1305289"/>
              <a:gd name="connsiteX15" fmla="*/ 125643 w 2247609"/>
              <a:gd name="connsiteY15" fmla="*/ 1102864 h 1305289"/>
              <a:gd name="connsiteX16" fmla="*/ 0 w 2247609"/>
              <a:gd name="connsiteY16" fmla="*/ 753856 h 1305289"/>
              <a:gd name="connsiteX17" fmla="*/ 34901 w 2247609"/>
              <a:gd name="connsiteY17" fmla="*/ 418809 h 1305289"/>
              <a:gd name="connsiteX18" fmla="*/ 160544 w 2247609"/>
              <a:gd name="connsiteY18" fmla="*/ 195444 h 1305289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11682 h 1305289"/>
              <a:gd name="connsiteX7" fmla="*/ 2205728 w 2247609"/>
              <a:gd name="connsiteY7" fmla="*/ 439750 h 1305289"/>
              <a:gd name="connsiteX8" fmla="*/ 2247609 w 2247609"/>
              <a:gd name="connsiteY8" fmla="*/ 774797 h 1305289"/>
              <a:gd name="connsiteX9" fmla="*/ 2121966 w 2247609"/>
              <a:gd name="connsiteY9" fmla="*/ 1172666 h 1305289"/>
              <a:gd name="connsiteX10" fmla="*/ 1821820 w 2247609"/>
              <a:gd name="connsiteY10" fmla="*/ 1242467 h 1305289"/>
              <a:gd name="connsiteX11" fmla="*/ 1465833 w 2247609"/>
              <a:gd name="connsiteY11" fmla="*/ 1291328 h 1305289"/>
              <a:gd name="connsiteX12" fmla="*/ 1088904 w 2247609"/>
              <a:gd name="connsiteY12" fmla="*/ 1305288 h 1305289"/>
              <a:gd name="connsiteX13" fmla="*/ 788757 w 2247609"/>
              <a:gd name="connsiteY13" fmla="*/ 1305289 h 1305289"/>
              <a:gd name="connsiteX14" fmla="*/ 432769 w 2247609"/>
              <a:gd name="connsiteY14" fmla="*/ 1207566 h 1305289"/>
              <a:gd name="connsiteX15" fmla="*/ 125643 w 2247609"/>
              <a:gd name="connsiteY15" fmla="*/ 1102864 h 1305289"/>
              <a:gd name="connsiteX16" fmla="*/ 0 w 2247609"/>
              <a:gd name="connsiteY16" fmla="*/ 753856 h 1305289"/>
              <a:gd name="connsiteX17" fmla="*/ 34901 w 2247609"/>
              <a:gd name="connsiteY17" fmla="*/ 418809 h 1305289"/>
              <a:gd name="connsiteX18" fmla="*/ 160544 w 2247609"/>
              <a:gd name="connsiteY18" fmla="*/ 195444 h 1305289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11682 h 1305289"/>
              <a:gd name="connsiteX7" fmla="*/ 2205728 w 2247609"/>
              <a:gd name="connsiteY7" fmla="*/ 439750 h 1305289"/>
              <a:gd name="connsiteX8" fmla="*/ 2247609 w 2247609"/>
              <a:gd name="connsiteY8" fmla="*/ 774797 h 1305289"/>
              <a:gd name="connsiteX9" fmla="*/ 2121966 w 2247609"/>
              <a:gd name="connsiteY9" fmla="*/ 1172666 h 1305289"/>
              <a:gd name="connsiteX10" fmla="*/ 1821820 w 2247609"/>
              <a:gd name="connsiteY10" fmla="*/ 1242467 h 1305289"/>
              <a:gd name="connsiteX11" fmla="*/ 1465833 w 2247609"/>
              <a:gd name="connsiteY11" fmla="*/ 1291328 h 1305289"/>
              <a:gd name="connsiteX12" fmla="*/ 1088904 w 2247609"/>
              <a:gd name="connsiteY12" fmla="*/ 1305288 h 1305289"/>
              <a:gd name="connsiteX13" fmla="*/ 788757 w 2247609"/>
              <a:gd name="connsiteY13" fmla="*/ 1305289 h 1305289"/>
              <a:gd name="connsiteX14" fmla="*/ 439749 w 2247609"/>
              <a:gd name="connsiteY14" fmla="*/ 1235487 h 1305289"/>
              <a:gd name="connsiteX15" fmla="*/ 125643 w 2247609"/>
              <a:gd name="connsiteY15" fmla="*/ 1102864 h 1305289"/>
              <a:gd name="connsiteX16" fmla="*/ 0 w 2247609"/>
              <a:gd name="connsiteY16" fmla="*/ 753856 h 1305289"/>
              <a:gd name="connsiteX17" fmla="*/ 34901 w 2247609"/>
              <a:gd name="connsiteY17" fmla="*/ 418809 h 1305289"/>
              <a:gd name="connsiteX18" fmla="*/ 160544 w 2247609"/>
              <a:gd name="connsiteY18" fmla="*/ 195444 h 1305289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11682 h 1305289"/>
              <a:gd name="connsiteX7" fmla="*/ 2205728 w 2247609"/>
              <a:gd name="connsiteY7" fmla="*/ 439750 h 1305289"/>
              <a:gd name="connsiteX8" fmla="*/ 2247609 w 2247609"/>
              <a:gd name="connsiteY8" fmla="*/ 774797 h 1305289"/>
              <a:gd name="connsiteX9" fmla="*/ 2121966 w 2247609"/>
              <a:gd name="connsiteY9" fmla="*/ 1172666 h 1305289"/>
              <a:gd name="connsiteX10" fmla="*/ 1821820 w 2247609"/>
              <a:gd name="connsiteY10" fmla="*/ 1242467 h 1305289"/>
              <a:gd name="connsiteX11" fmla="*/ 1465833 w 2247609"/>
              <a:gd name="connsiteY11" fmla="*/ 1291328 h 1305289"/>
              <a:gd name="connsiteX12" fmla="*/ 1088904 w 2247609"/>
              <a:gd name="connsiteY12" fmla="*/ 1305288 h 1305289"/>
              <a:gd name="connsiteX13" fmla="*/ 788757 w 2247609"/>
              <a:gd name="connsiteY13" fmla="*/ 1305289 h 1305289"/>
              <a:gd name="connsiteX14" fmla="*/ 439749 w 2247609"/>
              <a:gd name="connsiteY14" fmla="*/ 1235487 h 1305289"/>
              <a:gd name="connsiteX15" fmla="*/ 125643 w 2247609"/>
              <a:gd name="connsiteY15" fmla="*/ 1102864 h 1305289"/>
              <a:gd name="connsiteX16" fmla="*/ 0 w 2247609"/>
              <a:gd name="connsiteY16" fmla="*/ 753856 h 1305289"/>
              <a:gd name="connsiteX17" fmla="*/ 34901 w 2247609"/>
              <a:gd name="connsiteY17" fmla="*/ 418809 h 1305289"/>
              <a:gd name="connsiteX18" fmla="*/ 160544 w 2247609"/>
              <a:gd name="connsiteY18" fmla="*/ 195444 h 1305289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11682 h 1305289"/>
              <a:gd name="connsiteX7" fmla="*/ 2205728 w 2247609"/>
              <a:gd name="connsiteY7" fmla="*/ 439750 h 1305289"/>
              <a:gd name="connsiteX8" fmla="*/ 2247609 w 2247609"/>
              <a:gd name="connsiteY8" fmla="*/ 774797 h 1305289"/>
              <a:gd name="connsiteX9" fmla="*/ 2121966 w 2247609"/>
              <a:gd name="connsiteY9" fmla="*/ 1172666 h 1305289"/>
              <a:gd name="connsiteX10" fmla="*/ 1821820 w 2247609"/>
              <a:gd name="connsiteY10" fmla="*/ 1242467 h 1305289"/>
              <a:gd name="connsiteX11" fmla="*/ 1465833 w 2247609"/>
              <a:gd name="connsiteY11" fmla="*/ 1291328 h 1305289"/>
              <a:gd name="connsiteX12" fmla="*/ 1088904 w 2247609"/>
              <a:gd name="connsiteY12" fmla="*/ 1305288 h 1305289"/>
              <a:gd name="connsiteX13" fmla="*/ 788757 w 2247609"/>
              <a:gd name="connsiteY13" fmla="*/ 1305289 h 1305289"/>
              <a:gd name="connsiteX14" fmla="*/ 439749 w 2247609"/>
              <a:gd name="connsiteY14" fmla="*/ 1235487 h 1305289"/>
              <a:gd name="connsiteX15" fmla="*/ 125643 w 2247609"/>
              <a:gd name="connsiteY15" fmla="*/ 1102864 h 1305289"/>
              <a:gd name="connsiteX16" fmla="*/ 0 w 2247609"/>
              <a:gd name="connsiteY16" fmla="*/ 753856 h 1305289"/>
              <a:gd name="connsiteX17" fmla="*/ 34901 w 2247609"/>
              <a:gd name="connsiteY17" fmla="*/ 418809 h 1305289"/>
              <a:gd name="connsiteX18" fmla="*/ 160544 w 2247609"/>
              <a:gd name="connsiteY18" fmla="*/ 195444 h 1305289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11682 h 1305289"/>
              <a:gd name="connsiteX7" fmla="*/ 2205728 w 2247609"/>
              <a:gd name="connsiteY7" fmla="*/ 439750 h 1305289"/>
              <a:gd name="connsiteX8" fmla="*/ 2247609 w 2247609"/>
              <a:gd name="connsiteY8" fmla="*/ 774797 h 1305289"/>
              <a:gd name="connsiteX9" fmla="*/ 2177808 w 2247609"/>
              <a:gd name="connsiteY9" fmla="*/ 984201 h 1305289"/>
              <a:gd name="connsiteX10" fmla="*/ 2121966 w 2247609"/>
              <a:gd name="connsiteY10" fmla="*/ 1172666 h 1305289"/>
              <a:gd name="connsiteX11" fmla="*/ 1821820 w 2247609"/>
              <a:gd name="connsiteY11" fmla="*/ 1242467 h 1305289"/>
              <a:gd name="connsiteX12" fmla="*/ 1465833 w 2247609"/>
              <a:gd name="connsiteY12" fmla="*/ 1291328 h 1305289"/>
              <a:gd name="connsiteX13" fmla="*/ 1088904 w 2247609"/>
              <a:gd name="connsiteY13" fmla="*/ 1305288 h 1305289"/>
              <a:gd name="connsiteX14" fmla="*/ 788757 w 2247609"/>
              <a:gd name="connsiteY14" fmla="*/ 1305289 h 1305289"/>
              <a:gd name="connsiteX15" fmla="*/ 439749 w 2247609"/>
              <a:gd name="connsiteY15" fmla="*/ 1235487 h 1305289"/>
              <a:gd name="connsiteX16" fmla="*/ 125643 w 2247609"/>
              <a:gd name="connsiteY16" fmla="*/ 1102864 h 1305289"/>
              <a:gd name="connsiteX17" fmla="*/ 0 w 2247609"/>
              <a:gd name="connsiteY17" fmla="*/ 753856 h 1305289"/>
              <a:gd name="connsiteX18" fmla="*/ 34901 w 2247609"/>
              <a:gd name="connsiteY18" fmla="*/ 418809 h 1305289"/>
              <a:gd name="connsiteX19" fmla="*/ 160544 w 2247609"/>
              <a:gd name="connsiteY19" fmla="*/ 195444 h 1305289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11682 h 1305289"/>
              <a:gd name="connsiteX7" fmla="*/ 2205728 w 2247609"/>
              <a:gd name="connsiteY7" fmla="*/ 439750 h 1305289"/>
              <a:gd name="connsiteX8" fmla="*/ 2247609 w 2247609"/>
              <a:gd name="connsiteY8" fmla="*/ 774797 h 1305289"/>
              <a:gd name="connsiteX9" fmla="*/ 2198748 w 2247609"/>
              <a:gd name="connsiteY9" fmla="*/ 998161 h 1305289"/>
              <a:gd name="connsiteX10" fmla="*/ 2121966 w 2247609"/>
              <a:gd name="connsiteY10" fmla="*/ 1172666 h 1305289"/>
              <a:gd name="connsiteX11" fmla="*/ 1821820 w 2247609"/>
              <a:gd name="connsiteY11" fmla="*/ 1242467 h 1305289"/>
              <a:gd name="connsiteX12" fmla="*/ 1465833 w 2247609"/>
              <a:gd name="connsiteY12" fmla="*/ 1291328 h 1305289"/>
              <a:gd name="connsiteX13" fmla="*/ 1088904 w 2247609"/>
              <a:gd name="connsiteY13" fmla="*/ 1305288 h 1305289"/>
              <a:gd name="connsiteX14" fmla="*/ 788757 w 2247609"/>
              <a:gd name="connsiteY14" fmla="*/ 1305289 h 1305289"/>
              <a:gd name="connsiteX15" fmla="*/ 439749 w 2247609"/>
              <a:gd name="connsiteY15" fmla="*/ 1235487 h 1305289"/>
              <a:gd name="connsiteX16" fmla="*/ 125643 w 2247609"/>
              <a:gd name="connsiteY16" fmla="*/ 1102864 h 1305289"/>
              <a:gd name="connsiteX17" fmla="*/ 0 w 2247609"/>
              <a:gd name="connsiteY17" fmla="*/ 753856 h 1305289"/>
              <a:gd name="connsiteX18" fmla="*/ 34901 w 2247609"/>
              <a:gd name="connsiteY18" fmla="*/ 418809 h 1305289"/>
              <a:gd name="connsiteX19" fmla="*/ 160544 w 2247609"/>
              <a:gd name="connsiteY19" fmla="*/ 195444 h 1305289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11682 h 1305289"/>
              <a:gd name="connsiteX7" fmla="*/ 2205728 w 2247609"/>
              <a:gd name="connsiteY7" fmla="*/ 439750 h 1305289"/>
              <a:gd name="connsiteX8" fmla="*/ 2247609 w 2247609"/>
              <a:gd name="connsiteY8" fmla="*/ 774797 h 1305289"/>
              <a:gd name="connsiteX9" fmla="*/ 2198748 w 2247609"/>
              <a:gd name="connsiteY9" fmla="*/ 998161 h 1305289"/>
              <a:gd name="connsiteX10" fmla="*/ 2121966 w 2247609"/>
              <a:gd name="connsiteY10" fmla="*/ 1172666 h 1305289"/>
              <a:gd name="connsiteX11" fmla="*/ 1821820 w 2247609"/>
              <a:gd name="connsiteY11" fmla="*/ 1242467 h 1305289"/>
              <a:gd name="connsiteX12" fmla="*/ 1465833 w 2247609"/>
              <a:gd name="connsiteY12" fmla="*/ 1291328 h 1305289"/>
              <a:gd name="connsiteX13" fmla="*/ 1088904 w 2247609"/>
              <a:gd name="connsiteY13" fmla="*/ 1305288 h 1305289"/>
              <a:gd name="connsiteX14" fmla="*/ 788757 w 2247609"/>
              <a:gd name="connsiteY14" fmla="*/ 1305289 h 1305289"/>
              <a:gd name="connsiteX15" fmla="*/ 439749 w 2247609"/>
              <a:gd name="connsiteY15" fmla="*/ 1235487 h 1305289"/>
              <a:gd name="connsiteX16" fmla="*/ 244305 w 2247609"/>
              <a:gd name="connsiteY16" fmla="*/ 1151725 h 1305289"/>
              <a:gd name="connsiteX17" fmla="*/ 125643 w 2247609"/>
              <a:gd name="connsiteY17" fmla="*/ 1102864 h 1305289"/>
              <a:gd name="connsiteX18" fmla="*/ 0 w 2247609"/>
              <a:gd name="connsiteY18" fmla="*/ 753856 h 1305289"/>
              <a:gd name="connsiteX19" fmla="*/ 34901 w 2247609"/>
              <a:gd name="connsiteY19" fmla="*/ 418809 h 1305289"/>
              <a:gd name="connsiteX20" fmla="*/ 160544 w 2247609"/>
              <a:gd name="connsiteY20" fmla="*/ 195444 h 1305289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11682 h 1305289"/>
              <a:gd name="connsiteX7" fmla="*/ 2205728 w 2247609"/>
              <a:gd name="connsiteY7" fmla="*/ 439750 h 1305289"/>
              <a:gd name="connsiteX8" fmla="*/ 2247609 w 2247609"/>
              <a:gd name="connsiteY8" fmla="*/ 774797 h 1305289"/>
              <a:gd name="connsiteX9" fmla="*/ 2198748 w 2247609"/>
              <a:gd name="connsiteY9" fmla="*/ 998161 h 1305289"/>
              <a:gd name="connsiteX10" fmla="*/ 2121966 w 2247609"/>
              <a:gd name="connsiteY10" fmla="*/ 1172666 h 1305289"/>
              <a:gd name="connsiteX11" fmla="*/ 1821820 w 2247609"/>
              <a:gd name="connsiteY11" fmla="*/ 1242467 h 1305289"/>
              <a:gd name="connsiteX12" fmla="*/ 1465833 w 2247609"/>
              <a:gd name="connsiteY12" fmla="*/ 1291328 h 1305289"/>
              <a:gd name="connsiteX13" fmla="*/ 1088904 w 2247609"/>
              <a:gd name="connsiteY13" fmla="*/ 1305288 h 1305289"/>
              <a:gd name="connsiteX14" fmla="*/ 788757 w 2247609"/>
              <a:gd name="connsiteY14" fmla="*/ 1305289 h 1305289"/>
              <a:gd name="connsiteX15" fmla="*/ 439749 w 2247609"/>
              <a:gd name="connsiteY15" fmla="*/ 1235487 h 1305289"/>
              <a:gd name="connsiteX16" fmla="*/ 244305 w 2247609"/>
              <a:gd name="connsiteY16" fmla="*/ 1151725 h 1305289"/>
              <a:gd name="connsiteX17" fmla="*/ 125643 w 2247609"/>
              <a:gd name="connsiteY17" fmla="*/ 1102864 h 1305289"/>
              <a:gd name="connsiteX18" fmla="*/ 41881 w 2247609"/>
              <a:gd name="connsiteY18" fmla="*/ 928360 h 1305289"/>
              <a:gd name="connsiteX19" fmla="*/ 0 w 2247609"/>
              <a:gd name="connsiteY19" fmla="*/ 753856 h 1305289"/>
              <a:gd name="connsiteX20" fmla="*/ 34901 w 2247609"/>
              <a:gd name="connsiteY20" fmla="*/ 418809 h 1305289"/>
              <a:gd name="connsiteX21" fmla="*/ 160544 w 2247609"/>
              <a:gd name="connsiteY21" fmla="*/ 195444 h 1305289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11682 h 1305289"/>
              <a:gd name="connsiteX7" fmla="*/ 2205728 w 2247609"/>
              <a:gd name="connsiteY7" fmla="*/ 439750 h 1305289"/>
              <a:gd name="connsiteX8" fmla="*/ 2247609 w 2247609"/>
              <a:gd name="connsiteY8" fmla="*/ 774797 h 1305289"/>
              <a:gd name="connsiteX9" fmla="*/ 2198748 w 2247609"/>
              <a:gd name="connsiteY9" fmla="*/ 998161 h 1305289"/>
              <a:gd name="connsiteX10" fmla="*/ 2121966 w 2247609"/>
              <a:gd name="connsiteY10" fmla="*/ 1172666 h 1305289"/>
              <a:gd name="connsiteX11" fmla="*/ 1821820 w 2247609"/>
              <a:gd name="connsiteY11" fmla="*/ 1242467 h 1305289"/>
              <a:gd name="connsiteX12" fmla="*/ 1465833 w 2247609"/>
              <a:gd name="connsiteY12" fmla="*/ 1291328 h 1305289"/>
              <a:gd name="connsiteX13" fmla="*/ 1088904 w 2247609"/>
              <a:gd name="connsiteY13" fmla="*/ 1305288 h 1305289"/>
              <a:gd name="connsiteX14" fmla="*/ 788757 w 2247609"/>
              <a:gd name="connsiteY14" fmla="*/ 1305289 h 1305289"/>
              <a:gd name="connsiteX15" fmla="*/ 439749 w 2247609"/>
              <a:gd name="connsiteY15" fmla="*/ 1235487 h 1305289"/>
              <a:gd name="connsiteX16" fmla="*/ 244305 w 2247609"/>
              <a:gd name="connsiteY16" fmla="*/ 1151725 h 1305289"/>
              <a:gd name="connsiteX17" fmla="*/ 125643 w 2247609"/>
              <a:gd name="connsiteY17" fmla="*/ 1081924 h 1305289"/>
              <a:gd name="connsiteX18" fmla="*/ 41881 w 2247609"/>
              <a:gd name="connsiteY18" fmla="*/ 928360 h 1305289"/>
              <a:gd name="connsiteX19" fmla="*/ 0 w 2247609"/>
              <a:gd name="connsiteY19" fmla="*/ 753856 h 1305289"/>
              <a:gd name="connsiteX20" fmla="*/ 34901 w 2247609"/>
              <a:gd name="connsiteY20" fmla="*/ 418809 h 1305289"/>
              <a:gd name="connsiteX21" fmla="*/ 160544 w 2247609"/>
              <a:gd name="connsiteY21" fmla="*/ 195444 h 1305289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11682 h 1305289"/>
              <a:gd name="connsiteX7" fmla="*/ 2205728 w 2247609"/>
              <a:gd name="connsiteY7" fmla="*/ 439750 h 1305289"/>
              <a:gd name="connsiteX8" fmla="*/ 2247609 w 2247609"/>
              <a:gd name="connsiteY8" fmla="*/ 774797 h 1305289"/>
              <a:gd name="connsiteX9" fmla="*/ 2198748 w 2247609"/>
              <a:gd name="connsiteY9" fmla="*/ 998161 h 1305289"/>
              <a:gd name="connsiteX10" fmla="*/ 2121966 w 2247609"/>
              <a:gd name="connsiteY10" fmla="*/ 1151725 h 1305289"/>
              <a:gd name="connsiteX11" fmla="*/ 1821820 w 2247609"/>
              <a:gd name="connsiteY11" fmla="*/ 1242467 h 1305289"/>
              <a:gd name="connsiteX12" fmla="*/ 1465833 w 2247609"/>
              <a:gd name="connsiteY12" fmla="*/ 1291328 h 1305289"/>
              <a:gd name="connsiteX13" fmla="*/ 1088904 w 2247609"/>
              <a:gd name="connsiteY13" fmla="*/ 1305288 h 1305289"/>
              <a:gd name="connsiteX14" fmla="*/ 788757 w 2247609"/>
              <a:gd name="connsiteY14" fmla="*/ 1305289 h 1305289"/>
              <a:gd name="connsiteX15" fmla="*/ 439749 w 2247609"/>
              <a:gd name="connsiteY15" fmla="*/ 1235487 h 1305289"/>
              <a:gd name="connsiteX16" fmla="*/ 244305 w 2247609"/>
              <a:gd name="connsiteY16" fmla="*/ 1151725 h 1305289"/>
              <a:gd name="connsiteX17" fmla="*/ 125643 w 2247609"/>
              <a:gd name="connsiteY17" fmla="*/ 1081924 h 1305289"/>
              <a:gd name="connsiteX18" fmla="*/ 41881 w 2247609"/>
              <a:gd name="connsiteY18" fmla="*/ 928360 h 1305289"/>
              <a:gd name="connsiteX19" fmla="*/ 0 w 2247609"/>
              <a:gd name="connsiteY19" fmla="*/ 753856 h 1305289"/>
              <a:gd name="connsiteX20" fmla="*/ 34901 w 2247609"/>
              <a:gd name="connsiteY20" fmla="*/ 418809 h 1305289"/>
              <a:gd name="connsiteX21" fmla="*/ 160544 w 2247609"/>
              <a:gd name="connsiteY21" fmla="*/ 195444 h 1305289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11682 h 1305289"/>
              <a:gd name="connsiteX7" fmla="*/ 2121966 w 2247609"/>
              <a:gd name="connsiteY7" fmla="*/ 279206 h 1305289"/>
              <a:gd name="connsiteX8" fmla="*/ 2205728 w 2247609"/>
              <a:gd name="connsiteY8" fmla="*/ 439750 h 1305289"/>
              <a:gd name="connsiteX9" fmla="*/ 2247609 w 2247609"/>
              <a:gd name="connsiteY9" fmla="*/ 774797 h 1305289"/>
              <a:gd name="connsiteX10" fmla="*/ 2198748 w 2247609"/>
              <a:gd name="connsiteY10" fmla="*/ 998161 h 1305289"/>
              <a:gd name="connsiteX11" fmla="*/ 2121966 w 2247609"/>
              <a:gd name="connsiteY11" fmla="*/ 1151725 h 1305289"/>
              <a:gd name="connsiteX12" fmla="*/ 1821820 w 2247609"/>
              <a:gd name="connsiteY12" fmla="*/ 1242467 h 1305289"/>
              <a:gd name="connsiteX13" fmla="*/ 1465833 w 2247609"/>
              <a:gd name="connsiteY13" fmla="*/ 1291328 h 1305289"/>
              <a:gd name="connsiteX14" fmla="*/ 1088904 w 2247609"/>
              <a:gd name="connsiteY14" fmla="*/ 1305288 h 1305289"/>
              <a:gd name="connsiteX15" fmla="*/ 788757 w 2247609"/>
              <a:gd name="connsiteY15" fmla="*/ 1305289 h 1305289"/>
              <a:gd name="connsiteX16" fmla="*/ 439749 w 2247609"/>
              <a:gd name="connsiteY16" fmla="*/ 1235487 h 1305289"/>
              <a:gd name="connsiteX17" fmla="*/ 244305 w 2247609"/>
              <a:gd name="connsiteY17" fmla="*/ 1151725 h 1305289"/>
              <a:gd name="connsiteX18" fmla="*/ 125643 w 2247609"/>
              <a:gd name="connsiteY18" fmla="*/ 1081924 h 1305289"/>
              <a:gd name="connsiteX19" fmla="*/ 41881 w 2247609"/>
              <a:gd name="connsiteY19" fmla="*/ 928360 h 1305289"/>
              <a:gd name="connsiteX20" fmla="*/ 0 w 2247609"/>
              <a:gd name="connsiteY20" fmla="*/ 753856 h 1305289"/>
              <a:gd name="connsiteX21" fmla="*/ 34901 w 2247609"/>
              <a:gd name="connsiteY21" fmla="*/ 418809 h 1305289"/>
              <a:gd name="connsiteX22" fmla="*/ 160544 w 2247609"/>
              <a:gd name="connsiteY22" fmla="*/ 195444 h 1305289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32623 h 1305289"/>
              <a:gd name="connsiteX7" fmla="*/ 2121966 w 2247609"/>
              <a:gd name="connsiteY7" fmla="*/ 279206 h 1305289"/>
              <a:gd name="connsiteX8" fmla="*/ 2205728 w 2247609"/>
              <a:gd name="connsiteY8" fmla="*/ 439750 h 1305289"/>
              <a:gd name="connsiteX9" fmla="*/ 2247609 w 2247609"/>
              <a:gd name="connsiteY9" fmla="*/ 774797 h 1305289"/>
              <a:gd name="connsiteX10" fmla="*/ 2198748 w 2247609"/>
              <a:gd name="connsiteY10" fmla="*/ 998161 h 1305289"/>
              <a:gd name="connsiteX11" fmla="*/ 2121966 w 2247609"/>
              <a:gd name="connsiteY11" fmla="*/ 1151725 h 1305289"/>
              <a:gd name="connsiteX12" fmla="*/ 1821820 w 2247609"/>
              <a:gd name="connsiteY12" fmla="*/ 1242467 h 1305289"/>
              <a:gd name="connsiteX13" fmla="*/ 1465833 w 2247609"/>
              <a:gd name="connsiteY13" fmla="*/ 1291328 h 1305289"/>
              <a:gd name="connsiteX14" fmla="*/ 1088904 w 2247609"/>
              <a:gd name="connsiteY14" fmla="*/ 1305288 h 1305289"/>
              <a:gd name="connsiteX15" fmla="*/ 788757 w 2247609"/>
              <a:gd name="connsiteY15" fmla="*/ 1305289 h 1305289"/>
              <a:gd name="connsiteX16" fmla="*/ 439749 w 2247609"/>
              <a:gd name="connsiteY16" fmla="*/ 1235487 h 1305289"/>
              <a:gd name="connsiteX17" fmla="*/ 244305 w 2247609"/>
              <a:gd name="connsiteY17" fmla="*/ 1151725 h 1305289"/>
              <a:gd name="connsiteX18" fmla="*/ 125643 w 2247609"/>
              <a:gd name="connsiteY18" fmla="*/ 1081924 h 1305289"/>
              <a:gd name="connsiteX19" fmla="*/ 41881 w 2247609"/>
              <a:gd name="connsiteY19" fmla="*/ 928360 h 1305289"/>
              <a:gd name="connsiteX20" fmla="*/ 0 w 2247609"/>
              <a:gd name="connsiteY20" fmla="*/ 753856 h 1305289"/>
              <a:gd name="connsiteX21" fmla="*/ 34901 w 2247609"/>
              <a:gd name="connsiteY21" fmla="*/ 418809 h 1305289"/>
              <a:gd name="connsiteX22" fmla="*/ 160544 w 2247609"/>
              <a:gd name="connsiteY22" fmla="*/ 195444 h 1305289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32623 h 1305289"/>
              <a:gd name="connsiteX7" fmla="*/ 2121966 w 2247609"/>
              <a:gd name="connsiteY7" fmla="*/ 279206 h 1305289"/>
              <a:gd name="connsiteX8" fmla="*/ 2205728 w 2247609"/>
              <a:gd name="connsiteY8" fmla="*/ 439750 h 1305289"/>
              <a:gd name="connsiteX9" fmla="*/ 2247609 w 2247609"/>
              <a:gd name="connsiteY9" fmla="*/ 774797 h 1305289"/>
              <a:gd name="connsiteX10" fmla="*/ 2198748 w 2247609"/>
              <a:gd name="connsiteY10" fmla="*/ 998161 h 1305289"/>
              <a:gd name="connsiteX11" fmla="*/ 2121966 w 2247609"/>
              <a:gd name="connsiteY11" fmla="*/ 1151725 h 1305289"/>
              <a:gd name="connsiteX12" fmla="*/ 1996663 w 2247609"/>
              <a:gd name="connsiteY12" fmla="*/ 1186432 h 1305289"/>
              <a:gd name="connsiteX13" fmla="*/ 1821820 w 2247609"/>
              <a:gd name="connsiteY13" fmla="*/ 1242467 h 1305289"/>
              <a:gd name="connsiteX14" fmla="*/ 1465833 w 2247609"/>
              <a:gd name="connsiteY14" fmla="*/ 1291328 h 1305289"/>
              <a:gd name="connsiteX15" fmla="*/ 1088904 w 2247609"/>
              <a:gd name="connsiteY15" fmla="*/ 1305288 h 1305289"/>
              <a:gd name="connsiteX16" fmla="*/ 788757 w 2247609"/>
              <a:gd name="connsiteY16" fmla="*/ 1305289 h 1305289"/>
              <a:gd name="connsiteX17" fmla="*/ 439749 w 2247609"/>
              <a:gd name="connsiteY17" fmla="*/ 1235487 h 1305289"/>
              <a:gd name="connsiteX18" fmla="*/ 244305 w 2247609"/>
              <a:gd name="connsiteY18" fmla="*/ 1151725 h 1305289"/>
              <a:gd name="connsiteX19" fmla="*/ 125643 w 2247609"/>
              <a:gd name="connsiteY19" fmla="*/ 1081924 h 1305289"/>
              <a:gd name="connsiteX20" fmla="*/ 41881 w 2247609"/>
              <a:gd name="connsiteY20" fmla="*/ 928360 h 1305289"/>
              <a:gd name="connsiteX21" fmla="*/ 0 w 2247609"/>
              <a:gd name="connsiteY21" fmla="*/ 753856 h 1305289"/>
              <a:gd name="connsiteX22" fmla="*/ 34901 w 2247609"/>
              <a:gd name="connsiteY22" fmla="*/ 418809 h 1305289"/>
              <a:gd name="connsiteX23" fmla="*/ 160544 w 2247609"/>
              <a:gd name="connsiteY23" fmla="*/ 195444 h 1305289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32623 h 1305289"/>
              <a:gd name="connsiteX7" fmla="*/ 2121966 w 2247609"/>
              <a:gd name="connsiteY7" fmla="*/ 279206 h 1305289"/>
              <a:gd name="connsiteX8" fmla="*/ 2205728 w 2247609"/>
              <a:gd name="connsiteY8" fmla="*/ 439750 h 1305289"/>
              <a:gd name="connsiteX9" fmla="*/ 2247609 w 2247609"/>
              <a:gd name="connsiteY9" fmla="*/ 774797 h 1305289"/>
              <a:gd name="connsiteX10" fmla="*/ 2198748 w 2247609"/>
              <a:gd name="connsiteY10" fmla="*/ 998161 h 1305289"/>
              <a:gd name="connsiteX11" fmla="*/ 2121966 w 2247609"/>
              <a:gd name="connsiteY11" fmla="*/ 1151725 h 1305289"/>
              <a:gd name="connsiteX12" fmla="*/ 2022063 w 2247609"/>
              <a:gd name="connsiteY12" fmla="*/ 1211832 h 1305289"/>
              <a:gd name="connsiteX13" fmla="*/ 1821820 w 2247609"/>
              <a:gd name="connsiteY13" fmla="*/ 1242467 h 1305289"/>
              <a:gd name="connsiteX14" fmla="*/ 1465833 w 2247609"/>
              <a:gd name="connsiteY14" fmla="*/ 1291328 h 1305289"/>
              <a:gd name="connsiteX15" fmla="*/ 1088904 w 2247609"/>
              <a:gd name="connsiteY15" fmla="*/ 1305288 h 1305289"/>
              <a:gd name="connsiteX16" fmla="*/ 788757 w 2247609"/>
              <a:gd name="connsiteY16" fmla="*/ 1305289 h 1305289"/>
              <a:gd name="connsiteX17" fmla="*/ 439749 w 2247609"/>
              <a:gd name="connsiteY17" fmla="*/ 1235487 h 1305289"/>
              <a:gd name="connsiteX18" fmla="*/ 244305 w 2247609"/>
              <a:gd name="connsiteY18" fmla="*/ 1151725 h 1305289"/>
              <a:gd name="connsiteX19" fmla="*/ 125643 w 2247609"/>
              <a:gd name="connsiteY19" fmla="*/ 1081924 h 1305289"/>
              <a:gd name="connsiteX20" fmla="*/ 41881 w 2247609"/>
              <a:gd name="connsiteY20" fmla="*/ 928360 h 1305289"/>
              <a:gd name="connsiteX21" fmla="*/ 0 w 2247609"/>
              <a:gd name="connsiteY21" fmla="*/ 753856 h 1305289"/>
              <a:gd name="connsiteX22" fmla="*/ 34901 w 2247609"/>
              <a:gd name="connsiteY22" fmla="*/ 418809 h 1305289"/>
              <a:gd name="connsiteX23" fmla="*/ 160544 w 2247609"/>
              <a:gd name="connsiteY23" fmla="*/ 195444 h 1305289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32623 h 1305289"/>
              <a:gd name="connsiteX7" fmla="*/ 2121966 w 2247609"/>
              <a:gd name="connsiteY7" fmla="*/ 279206 h 1305289"/>
              <a:gd name="connsiteX8" fmla="*/ 2205728 w 2247609"/>
              <a:gd name="connsiteY8" fmla="*/ 439750 h 1305289"/>
              <a:gd name="connsiteX9" fmla="*/ 2247609 w 2247609"/>
              <a:gd name="connsiteY9" fmla="*/ 774797 h 1305289"/>
              <a:gd name="connsiteX10" fmla="*/ 2198748 w 2247609"/>
              <a:gd name="connsiteY10" fmla="*/ 998161 h 1305289"/>
              <a:gd name="connsiteX11" fmla="*/ 2102916 w 2247609"/>
              <a:gd name="connsiteY11" fmla="*/ 1189825 h 1305289"/>
              <a:gd name="connsiteX12" fmla="*/ 2022063 w 2247609"/>
              <a:gd name="connsiteY12" fmla="*/ 1211832 h 1305289"/>
              <a:gd name="connsiteX13" fmla="*/ 1821820 w 2247609"/>
              <a:gd name="connsiteY13" fmla="*/ 1242467 h 1305289"/>
              <a:gd name="connsiteX14" fmla="*/ 1465833 w 2247609"/>
              <a:gd name="connsiteY14" fmla="*/ 1291328 h 1305289"/>
              <a:gd name="connsiteX15" fmla="*/ 1088904 w 2247609"/>
              <a:gd name="connsiteY15" fmla="*/ 1305288 h 1305289"/>
              <a:gd name="connsiteX16" fmla="*/ 788757 w 2247609"/>
              <a:gd name="connsiteY16" fmla="*/ 1305289 h 1305289"/>
              <a:gd name="connsiteX17" fmla="*/ 439749 w 2247609"/>
              <a:gd name="connsiteY17" fmla="*/ 1235487 h 1305289"/>
              <a:gd name="connsiteX18" fmla="*/ 244305 w 2247609"/>
              <a:gd name="connsiteY18" fmla="*/ 1151725 h 1305289"/>
              <a:gd name="connsiteX19" fmla="*/ 125643 w 2247609"/>
              <a:gd name="connsiteY19" fmla="*/ 1081924 h 1305289"/>
              <a:gd name="connsiteX20" fmla="*/ 41881 w 2247609"/>
              <a:gd name="connsiteY20" fmla="*/ 928360 h 1305289"/>
              <a:gd name="connsiteX21" fmla="*/ 0 w 2247609"/>
              <a:gd name="connsiteY21" fmla="*/ 753856 h 1305289"/>
              <a:gd name="connsiteX22" fmla="*/ 34901 w 2247609"/>
              <a:gd name="connsiteY22" fmla="*/ 418809 h 1305289"/>
              <a:gd name="connsiteX23" fmla="*/ 160544 w 2247609"/>
              <a:gd name="connsiteY23" fmla="*/ 195444 h 1305289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32623 h 1305289"/>
              <a:gd name="connsiteX7" fmla="*/ 2121966 w 2247609"/>
              <a:gd name="connsiteY7" fmla="*/ 279206 h 1305289"/>
              <a:gd name="connsiteX8" fmla="*/ 2205728 w 2247609"/>
              <a:gd name="connsiteY8" fmla="*/ 439750 h 1305289"/>
              <a:gd name="connsiteX9" fmla="*/ 2247609 w 2247609"/>
              <a:gd name="connsiteY9" fmla="*/ 774797 h 1305289"/>
              <a:gd name="connsiteX10" fmla="*/ 2198748 w 2247609"/>
              <a:gd name="connsiteY10" fmla="*/ 998161 h 1305289"/>
              <a:gd name="connsiteX11" fmla="*/ 2102916 w 2247609"/>
              <a:gd name="connsiteY11" fmla="*/ 1189825 h 1305289"/>
              <a:gd name="connsiteX12" fmla="*/ 1999838 w 2247609"/>
              <a:gd name="connsiteY12" fmla="*/ 1215007 h 1305289"/>
              <a:gd name="connsiteX13" fmla="*/ 1821820 w 2247609"/>
              <a:gd name="connsiteY13" fmla="*/ 1242467 h 1305289"/>
              <a:gd name="connsiteX14" fmla="*/ 1465833 w 2247609"/>
              <a:gd name="connsiteY14" fmla="*/ 1291328 h 1305289"/>
              <a:gd name="connsiteX15" fmla="*/ 1088904 w 2247609"/>
              <a:gd name="connsiteY15" fmla="*/ 1305288 h 1305289"/>
              <a:gd name="connsiteX16" fmla="*/ 788757 w 2247609"/>
              <a:gd name="connsiteY16" fmla="*/ 1305289 h 1305289"/>
              <a:gd name="connsiteX17" fmla="*/ 439749 w 2247609"/>
              <a:gd name="connsiteY17" fmla="*/ 1235487 h 1305289"/>
              <a:gd name="connsiteX18" fmla="*/ 244305 w 2247609"/>
              <a:gd name="connsiteY18" fmla="*/ 1151725 h 1305289"/>
              <a:gd name="connsiteX19" fmla="*/ 125643 w 2247609"/>
              <a:gd name="connsiteY19" fmla="*/ 1081924 h 1305289"/>
              <a:gd name="connsiteX20" fmla="*/ 41881 w 2247609"/>
              <a:gd name="connsiteY20" fmla="*/ 928360 h 1305289"/>
              <a:gd name="connsiteX21" fmla="*/ 0 w 2247609"/>
              <a:gd name="connsiteY21" fmla="*/ 753856 h 1305289"/>
              <a:gd name="connsiteX22" fmla="*/ 34901 w 2247609"/>
              <a:gd name="connsiteY22" fmla="*/ 418809 h 1305289"/>
              <a:gd name="connsiteX23" fmla="*/ 160544 w 2247609"/>
              <a:gd name="connsiteY23" fmla="*/ 195444 h 1305289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32623 h 1305289"/>
              <a:gd name="connsiteX7" fmla="*/ 2121966 w 2247609"/>
              <a:gd name="connsiteY7" fmla="*/ 279206 h 1305289"/>
              <a:gd name="connsiteX8" fmla="*/ 2205728 w 2247609"/>
              <a:gd name="connsiteY8" fmla="*/ 439750 h 1305289"/>
              <a:gd name="connsiteX9" fmla="*/ 2247609 w 2247609"/>
              <a:gd name="connsiteY9" fmla="*/ 774797 h 1305289"/>
              <a:gd name="connsiteX10" fmla="*/ 2198748 w 2247609"/>
              <a:gd name="connsiteY10" fmla="*/ 998161 h 1305289"/>
              <a:gd name="connsiteX11" fmla="*/ 2102916 w 2247609"/>
              <a:gd name="connsiteY11" fmla="*/ 1189825 h 1305289"/>
              <a:gd name="connsiteX12" fmla="*/ 1999838 w 2247609"/>
              <a:gd name="connsiteY12" fmla="*/ 1215007 h 1305289"/>
              <a:gd name="connsiteX13" fmla="*/ 1739270 w 2247609"/>
              <a:gd name="connsiteY13" fmla="*/ 1267867 h 1305289"/>
              <a:gd name="connsiteX14" fmla="*/ 1465833 w 2247609"/>
              <a:gd name="connsiteY14" fmla="*/ 1291328 h 1305289"/>
              <a:gd name="connsiteX15" fmla="*/ 1088904 w 2247609"/>
              <a:gd name="connsiteY15" fmla="*/ 1305288 h 1305289"/>
              <a:gd name="connsiteX16" fmla="*/ 788757 w 2247609"/>
              <a:gd name="connsiteY16" fmla="*/ 1305289 h 1305289"/>
              <a:gd name="connsiteX17" fmla="*/ 439749 w 2247609"/>
              <a:gd name="connsiteY17" fmla="*/ 1235487 h 1305289"/>
              <a:gd name="connsiteX18" fmla="*/ 244305 w 2247609"/>
              <a:gd name="connsiteY18" fmla="*/ 1151725 h 1305289"/>
              <a:gd name="connsiteX19" fmla="*/ 125643 w 2247609"/>
              <a:gd name="connsiteY19" fmla="*/ 1081924 h 1305289"/>
              <a:gd name="connsiteX20" fmla="*/ 41881 w 2247609"/>
              <a:gd name="connsiteY20" fmla="*/ 928360 h 1305289"/>
              <a:gd name="connsiteX21" fmla="*/ 0 w 2247609"/>
              <a:gd name="connsiteY21" fmla="*/ 753856 h 1305289"/>
              <a:gd name="connsiteX22" fmla="*/ 34901 w 2247609"/>
              <a:gd name="connsiteY22" fmla="*/ 418809 h 1305289"/>
              <a:gd name="connsiteX23" fmla="*/ 160544 w 2247609"/>
              <a:gd name="connsiteY23" fmla="*/ 195444 h 1305289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32623 h 1305289"/>
              <a:gd name="connsiteX7" fmla="*/ 2121966 w 2247609"/>
              <a:gd name="connsiteY7" fmla="*/ 279206 h 1305289"/>
              <a:gd name="connsiteX8" fmla="*/ 2205728 w 2247609"/>
              <a:gd name="connsiteY8" fmla="*/ 439750 h 1305289"/>
              <a:gd name="connsiteX9" fmla="*/ 2247609 w 2247609"/>
              <a:gd name="connsiteY9" fmla="*/ 774797 h 1305289"/>
              <a:gd name="connsiteX10" fmla="*/ 2198748 w 2247609"/>
              <a:gd name="connsiteY10" fmla="*/ 998161 h 1305289"/>
              <a:gd name="connsiteX11" fmla="*/ 2102916 w 2247609"/>
              <a:gd name="connsiteY11" fmla="*/ 1189825 h 1305289"/>
              <a:gd name="connsiteX12" fmla="*/ 1999838 w 2247609"/>
              <a:gd name="connsiteY12" fmla="*/ 1215007 h 1305289"/>
              <a:gd name="connsiteX13" fmla="*/ 1739270 w 2247609"/>
              <a:gd name="connsiteY13" fmla="*/ 1267867 h 1305289"/>
              <a:gd name="connsiteX14" fmla="*/ 1465833 w 2247609"/>
              <a:gd name="connsiteY14" fmla="*/ 1291328 h 1305289"/>
              <a:gd name="connsiteX15" fmla="*/ 1088904 w 2247609"/>
              <a:gd name="connsiteY15" fmla="*/ 1305288 h 1305289"/>
              <a:gd name="connsiteX16" fmla="*/ 788757 w 2247609"/>
              <a:gd name="connsiteY16" fmla="*/ 1305289 h 1305289"/>
              <a:gd name="connsiteX17" fmla="*/ 439749 w 2247609"/>
              <a:gd name="connsiteY17" fmla="*/ 1235487 h 1305289"/>
              <a:gd name="connsiteX18" fmla="*/ 244305 w 2247609"/>
              <a:gd name="connsiteY18" fmla="*/ 1151725 h 1305289"/>
              <a:gd name="connsiteX19" fmla="*/ 125643 w 2247609"/>
              <a:gd name="connsiteY19" fmla="*/ 1081924 h 1305289"/>
              <a:gd name="connsiteX20" fmla="*/ 41881 w 2247609"/>
              <a:gd name="connsiteY20" fmla="*/ 928360 h 1305289"/>
              <a:gd name="connsiteX21" fmla="*/ 0 w 2247609"/>
              <a:gd name="connsiteY21" fmla="*/ 753856 h 1305289"/>
              <a:gd name="connsiteX22" fmla="*/ 34901 w 2247609"/>
              <a:gd name="connsiteY22" fmla="*/ 418809 h 1305289"/>
              <a:gd name="connsiteX23" fmla="*/ 160544 w 2247609"/>
              <a:gd name="connsiteY23" fmla="*/ 195444 h 1305289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32623 h 1305289"/>
              <a:gd name="connsiteX7" fmla="*/ 2121966 w 2247609"/>
              <a:gd name="connsiteY7" fmla="*/ 279206 h 1305289"/>
              <a:gd name="connsiteX8" fmla="*/ 2205728 w 2247609"/>
              <a:gd name="connsiteY8" fmla="*/ 439750 h 1305289"/>
              <a:gd name="connsiteX9" fmla="*/ 2247609 w 2247609"/>
              <a:gd name="connsiteY9" fmla="*/ 774797 h 1305289"/>
              <a:gd name="connsiteX10" fmla="*/ 2198748 w 2247609"/>
              <a:gd name="connsiteY10" fmla="*/ 998161 h 1305289"/>
              <a:gd name="connsiteX11" fmla="*/ 2102916 w 2247609"/>
              <a:gd name="connsiteY11" fmla="*/ 1189825 h 1305289"/>
              <a:gd name="connsiteX12" fmla="*/ 1999838 w 2247609"/>
              <a:gd name="connsiteY12" fmla="*/ 1215007 h 1305289"/>
              <a:gd name="connsiteX13" fmla="*/ 1739270 w 2247609"/>
              <a:gd name="connsiteY13" fmla="*/ 1267867 h 1305289"/>
              <a:gd name="connsiteX14" fmla="*/ 1465833 w 2247609"/>
              <a:gd name="connsiteY14" fmla="*/ 1291328 h 1305289"/>
              <a:gd name="connsiteX15" fmla="*/ 1088904 w 2247609"/>
              <a:gd name="connsiteY15" fmla="*/ 1305288 h 1305289"/>
              <a:gd name="connsiteX16" fmla="*/ 788757 w 2247609"/>
              <a:gd name="connsiteY16" fmla="*/ 1305289 h 1305289"/>
              <a:gd name="connsiteX17" fmla="*/ 439749 w 2247609"/>
              <a:gd name="connsiteY17" fmla="*/ 1235487 h 1305289"/>
              <a:gd name="connsiteX18" fmla="*/ 244305 w 2247609"/>
              <a:gd name="connsiteY18" fmla="*/ 1151725 h 1305289"/>
              <a:gd name="connsiteX19" fmla="*/ 125643 w 2247609"/>
              <a:gd name="connsiteY19" fmla="*/ 1081924 h 1305289"/>
              <a:gd name="connsiteX20" fmla="*/ 41881 w 2247609"/>
              <a:gd name="connsiteY20" fmla="*/ 928360 h 1305289"/>
              <a:gd name="connsiteX21" fmla="*/ 0 w 2247609"/>
              <a:gd name="connsiteY21" fmla="*/ 753856 h 1305289"/>
              <a:gd name="connsiteX22" fmla="*/ 34901 w 2247609"/>
              <a:gd name="connsiteY22" fmla="*/ 418809 h 1305289"/>
              <a:gd name="connsiteX23" fmla="*/ 160544 w 2247609"/>
              <a:gd name="connsiteY23" fmla="*/ 195444 h 1305289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32623 h 1305289"/>
              <a:gd name="connsiteX7" fmla="*/ 2121966 w 2247609"/>
              <a:gd name="connsiteY7" fmla="*/ 279206 h 1305289"/>
              <a:gd name="connsiteX8" fmla="*/ 2205728 w 2247609"/>
              <a:gd name="connsiteY8" fmla="*/ 439750 h 1305289"/>
              <a:gd name="connsiteX9" fmla="*/ 2247609 w 2247609"/>
              <a:gd name="connsiteY9" fmla="*/ 774797 h 1305289"/>
              <a:gd name="connsiteX10" fmla="*/ 2198748 w 2247609"/>
              <a:gd name="connsiteY10" fmla="*/ 998161 h 1305289"/>
              <a:gd name="connsiteX11" fmla="*/ 2102916 w 2247609"/>
              <a:gd name="connsiteY11" fmla="*/ 1189825 h 1305289"/>
              <a:gd name="connsiteX12" fmla="*/ 1999838 w 2247609"/>
              <a:gd name="connsiteY12" fmla="*/ 1215007 h 1305289"/>
              <a:gd name="connsiteX13" fmla="*/ 1739270 w 2247609"/>
              <a:gd name="connsiteY13" fmla="*/ 1264692 h 1305289"/>
              <a:gd name="connsiteX14" fmla="*/ 1465833 w 2247609"/>
              <a:gd name="connsiteY14" fmla="*/ 1291328 h 1305289"/>
              <a:gd name="connsiteX15" fmla="*/ 1088904 w 2247609"/>
              <a:gd name="connsiteY15" fmla="*/ 1305288 h 1305289"/>
              <a:gd name="connsiteX16" fmla="*/ 788757 w 2247609"/>
              <a:gd name="connsiteY16" fmla="*/ 1305289 h 1305289"/>
              <a:gd name="connsiteX17" fmla="*/ 439749 w 2247609"/>
              <a:gd name="connsiteY17" fmla="*/ 1235487 h 1305289"/>
              <a:gd name="connsiteX18" fmla="*/ 244305 w 2247609"/>
              <a:gd name="connsiteY18" fmla="*/ 1151725 h 1305289"/>
              <a:gd name="connsiteX19" fmla="*/ 125643 w 2247609"/>
              <a:gd name="connsiteY19" fmla="*/ 1081924 h 1305289"/>
              <a:gd name="connsiteX20" fmla="*/ 41881 w 2247609"/>
              <a:gd name="connsiteY20" fmla="*/ 928360 h 1305289"/>
              <a:gd name="connsiteX21" fmla="*/ 0 w 2247609"/>
              <a:gd name="connsiteY21" fmla="*/ 753856 h 1305289"/>
              <a:gd name="connsiteX22" fmla="*/ 34901 w 2247609"/>
              <a:gd name="connsiteY22" fmla="*/ 418809 h 1305289"/>
              <a:gd name="connsiteX23" fmla="*/ 160544 w 2247609"/>
              <a:gd name="connsiteY23" fmla="*/ 195444 h 1305289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32623 h 1305289"/>
              <a:gd name="connsiteX7" fmla="*/ 2121966 w 2247609"/>
              <a:gd name="connsiteY7" fmla="*/ 279206 h 1305289"/>
              <a:gd name="connsiteX8" fmla="*/ 2205728 w 2247609"/>
              <a:gd name="connsiteY8" fmla="*/ 439750 h 1305289"/>
              <a:gd name="connsiteX9" fmla="*/ 2247609 w 2247609"/>
              <a:gd name="connsiteY9" fmla="*/ 774797 h 1305289"/>
              <a:gd name="connsiteX10" fmla="*/ 2198748 w 2247609"/>
              <a:gd name="connsiteY10" fmla="*/ 998161 h 1305289"/>
              <a:gd name="connsiteX11" fmla="*/ 2102916 w 2247609"/>
              <a:gd name="connsiteY11" fmla="*/ 1189825 h 1305289"/>
              <a:gd name="connsiteX12" fmla="*/ 1999838 w 2247609"/>
              <a:gd name="connsiteY12" fmla="*/ 1215007 h 1305289"/>
              <a:gd name="connsiteX13" fmla="*/ 1739270 w 2247609"/>
              <a:gd name="connsiteY13" fmla="*/ 1264692 h 1305289"/>
              <a:gd name="connsiteX14" fmla="*/ 1465833 w 2247609"/>
              <a:gd name="connsiteY14" fmla="*/ 1300853 h 1305289"/>
              <a:gd name="connsiteX15" fmla="*/ 1088904 w 2247609"/>
              <a:gd name="connsiteY15" fmla="*/ 1305288 h 1305289"/>
              <a:gd name="connsiteX16" fmla="*/ 788757 w 2247609"/>
              <a:gd name="connsiteY16" fmla="*/ 1305289 h 1305289"/>
              <a:gd name="connsiteX17" fmla="*/ 439749 w 2247609"/>
              <a:gd name="connsiteY17" fmla="*/ 1235487 h 1305289"/>
              <a:gd name="connsiteX18" fmla="*/ 244305 w 2247609"/>
              <a:gd name="connsiteY18" fmla="*/ 1151725 h 1305289"/>
              <a:gd name="connsiteX19" fmla="*/ 125643 w 2247609"/>
              <a:gd name="connsiteY19" fmla="*/ 1081924 h 1305289"/>
              <a:gd name="connsiteX20" fmla="*/ 41881 w 2247609"/>
              <a:gd name="connsiteY20" fmla="*/ 928360 h 1305289"/>
              <a:gd name="connsiteX21" fmla="*/ 0 w 2247609"/>
              <a:gd name="connsiteY21" fmla="*/ 753856 h 1305289"/>
              <a:gd name="connsiteX22" fmla="*/ 34901 w 2247609"/>
              <a:gd name="connsiteY22" fmla="*/ 418809 h 1305289"/>
              <a:gd name="connsiteX23" fmla="*/ 160544 w 2247609"/>
              <a:gd name="connsiteY23" fmla="*/ 195444 h 1305289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32623 h 1305289"/>
              <a:gd name="connsiteX7" fmla="*/ 2121966 w 2247609"/>
              <a:gd name="connsiteY7" fmla="*/ 279206 h 1305289"/>
              <a:gd name="connsiteX8" fmla="*/ 2205728 w 2247609"/>
              <a:gd name="connsiteY8" fmla="*/ 439750 h 1305289"/>
              <a:gd name="connsiteX9" fmla="*/ 2247609 w 2247609"/>
              <a:gd name="connsiteY9" fmla="*/ 774797 h 1305289"/>
              <a:gd name="connsiteX10" fmla="*/ 2198748 w 2247609"/>
              <a:gd name="connsiteY10" fmla="*/ 998161 h 1305289"/>
              <a:gd name="connsiteX11" fmla="*/ 2102916 w 2247609"/>
              <a:gd name="connsiteY11" fmla="*/ 1189825 h 1305289"/>
              <a:gd name="connsiteX12" fmla="*/ 1999838 w 2247609"/>
              <a:gd name="connsiteY12" fmla="*/ 1215007 h 1305289"/>
              <a:gd name="connsiteX13" fmla="*/ 1739270 w 2247609"/>
              <a:gd name="connsiteY13" fmla="*/ 1264692 h 1305289"/>
              <a:gd name="connsiteX14" fmla="*/ 1465833 w 2247609"/>
              <a:gd name="connsiteY14" fmla="*/ 1300853 h 1305289"/>
              <a:gd name="connsiteX15" fmla="*/ 1088904 w 2247609"/>
              <a:gd name="connsiteY15" fmla="*/ 1305288 h 1305289"/>
              <a:gd name="connsiteX16" fmla="*/ 788757 w 2247609"/>
              <a:gd name="connsiteY16" fmla="*/ 1305289 h 1305289"/>
              <a:gd name="connsiteX17" fmla="*/ 439749 w 2247609"/>
              <a:gd name="connsiteY17" fmla="*/ 1235487 h 1305289"/>
              <a:gd name="connsiteX18" fmla="*/ 244305 w 2247609"/>
              <a:gd name="connsiteY18" fmla="*/ 1151725 h 1305289"/>
              <a:gd name="connsiteX19" fmla="*/ 125643 w 2247609"/>
              <a:gd name="connsiteY19" fmla="*/ 1081924 h 1305289"/>
              <a:gd name="connsiteX20" fmla="*/ 41881 w 2247609"/>
              <a:gd name="connsiteY20" fmla="*/ 928360 h 1305289"/>
              <a:gd name="connsiteX21" fmla="*/ 0 w 2247609"/>
              <a:gd name="connsiteY21" fmla="*/ 753856 h 1305289"/>
              <a:gd name="connsiteX22" fmla="*/ 34901 w 2247609"/>
              <a:gd name="connsiteY22" fmla="*/ 418809 h 1305289"/>
              <a:gd name="connsiteX23" fmla="*/ 160544 w 2247609"/>
              <a:gd name="connsiteY23" fmla="*/ 195444 h 1305289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32623 h 1305289"/>
              <a:gd name="connsiteX7" fmla="*/ 2121966 w 2247609"/>
              <a:gd name="connsiteY7" fmla="*/ 279206 h 1305289"/>
              <a:gd name="connsiteX8" fmla="*/ 2205728 w 2247609"/>
              <a:gd name="connsiteY8" fmla="*/ 439750 h 1305289"/>
              <a:gd name="connsiteX9" fmla="*/ 2247609 w 2247609"/>
              <a:gd name="connsiteY9" fmla="*/ 774797 h 1305289"/>
              <a:gd name="connsiteX10" fmla="*/ 2198748 w 2247609"/>
              <a:gd name="connsiteY10" fmla="*/ 998161 h 1305289"/>
              <a:gd name="connsiteX11" fmla="*/ 2102916 w 2247609"/>
              <a:gd name="connsiteY11" fmla="*/ 1189825 h 1305289"/>
              <a:gd name="connsiteX12" fmla="*/ 1999838 w 2247609"/>
              <a:gd name="connsiteY12" fmla="*/ 1215007 h 1305289"/>
              <a:gd name="connsiteX13" fmla="*/ 1739270 w 2247609"/>
              <a:gd name="connsiteY13" fmla="*/ 1264692 h 1305289"/>
              <a:gd name="connsiteX14" fmla="*/ 1465833 w 2247609"/>
              <a:gd name="connsiteY14" fmla="*/ 1300853 h 1305289"/>
              <a:gd name="connsiteX15" fmla="*/ 1088904 w 2247609"/>
              <a:gd name="connsiteY15" fmla="*/ 1305288 h 1305289"/>
              <a:gd name="connsiteX16" fmla="*/ 788757 w 2247609"/>
              <a:gd name="connsiteY16" fmla="*/ 1305289 h 1305289"/>
              <a:gd name="connsiteX17" fmla="*/ 439749 w 2247609"/>
              <a:gd name="connsiteY17" fmla="*/ 1235487 h 1305289"/>
              <a:gd name="connsiteX18" fmla="*/ 244305 w 2247609"/>
              <a:gd name="connsiteY18" fmla="*/ 1151725 h 1305289"/>
              <a:gd name="connsiteX19" fmla="*/ 125643 w 2247609"/>
              <a:gd name="connsiteY19" fmla="*/ 1081924 h 1305289"/>
              <a:gd name="connsiteX20" fmla="*/ 41881 w 2247609"/>
              <a:gd name="connsiteY20" fmla="*/ 928360 h 1305289"/>
              <a:gd name="connsiteX21" fmla="*/ 0 w 2247609"/>
              <a:gd name="connsiteY21" fmla="*/ 753856 h 1305289"/>
              <a:gd name="connsiteX22" fmla="*/ 34901 w 2247609"/>
              <a:gd name="connsiteY22" fmla="*/ 418809 h 1305289"/>
              <a:gd name="connsiteX23" fmla="*/ 160544 w 2247609"/>
              <a:gd name="connsiteY23" fmla="*/ 195444 h 1305289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32623 h 1305289"/>
              <a:gd name="connsiteX7" fmla="*/ 2121966 w 2247609"/>
              <a:gd name="connsiteY7" fmla="*/ 279206 h 1305289"/>
              <a:gd name="connsiteX8" fmla="*/ 2205728 w 2247609"/>
              <a:gd name="connsiteY8" fmla="*/ 439750 h 1305289"/>
              <a:gd name="connsiteX9" fmla="*/ 2247609 w 2247609"/>
              <a:gd name="connsiteY9" fmla="*/ 774797 h 1305289"/>
              <a:gd name="connsiteX10" fmla="*/ 2198748 w 2247609"/>
              <a:gd name="connsiteY10" fmla="*/ 998161 h 1305289"/>
              <a:gd name="connsiteX11" fmla="*/ 2102916 w 2247609"/>
              <a:gd name="connsiteY11" fmla="*/ 1189825 h 1305289"/>
              <a:gd name="connsiteX12" fmla="*/ 1999838 w 2247609"/>
              <a:gd name="connsiteY12" fmla="*/ 1215007 h 1305289"/>
              <a:gd name="connsiteX13" fmla="*/ 1739270 w 2247609"/>
              <a:gd name="connsiteY13" fmla="*/ 1264692 h 1305289"/>
              <a:gd name="connsiteX14" fmla="*/ 1465833 w 2247609"/>
              <a:gd name="connsiteY14" fmla="*/ 1300853 h 1305289"/>
              <a:gd name="connsiteX15" fmla="*/ 1088904 w 2247609"/>
              <a:gd name="connsiteY15" fmla="*/ 1305288 h 1305289"/>
              <a:gd name="connsiteX16" fmla="*/ 788757 w 2247609"/>
              <a:gd name="connsiteY16" fmla="*/ 1305289 h 1305289"/>
              <a:gd name="connsiteX17" fmla="*/ 439749 w 2247609"/>
              <a:gd name="connsiteY17" fmla="*/ 1235487 h 1305289"/>
              <a:gd name="connsiteX18" fmla="*/ 244305 w 2247609"/>
              <a:gd name="connsiteY18" fmla="*/ 1151725 h 1305289"/>
              <a:gd name="connsiteX19" fmla="*/ 125643 w 2247609"/>
              <a:gd name="connsiteY19" fmla="*/ 1081924 h 1305289"/>
              <a:gd name="connsiteX20" fmla="*/ 41881 w 2247609"/>
              <a:gd name="connsiteY20" fmla="*/ 928360 h 1305289"/>
              <a:gd name="connsiteX21" fmla="*/ 0 w 2247609"/>
              <a:gd name="connsiteY21" fmla="*/ 753856 h 1305289"/>
              <a:gd name="connsiteX22" fmla="*/ 34901 w 2247609"/>
              <a:gd name="connsiteY22" fmla="*/ 418809 h 1305289"/>
              <a:gd name="connsiteX23" fmla="*/ 160544 w 2247609"/>
              <a:gd name="connsiteY23" fmla="*/ 195444 h 1305289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32623 h 1305289"/>
              <a:gd name="connsiteX7" fmla="*/ 2121966 w 2247609"/>
              <a:gd name="connsiteY7" fmla="*/ 279206 h 1305289"/>
              <a:gd name="connsiteX8" fmla="*/ 2205728 w 2247609"/>
              <a:gd name="connsiteY8" fmla="*/ 439750 h 1305289"/>
              <a:gd name="connsiteX9" fmla="*/ 2247609 w 2247609"/>
              <a:gd name="connsiteY9" fmla="*/ 774797 h 1305289"/>
              <a:gd name="connsiteX10" fmla="*/ 2198748 w 2247609"/>
              <a:gd name="connsiteY10" fmla="*/ 998161 h 1305289"/>
              <a:gd name="connsiteX11" fmla="*/ 2102916 w 2247609"/>
              <a:gd name="connsiteY11" fmla="*/ 1189825 h 1305289"/>
              <a:gd name="connsiteX12" fmla="*/ 1999838 w 2247609"/>
              <a:gd name="connsiteY12" fmla="*/ 1215007 h 1305289"/>
              <a:gd name="connsiteX13" fmla="*/ 1739270 w 2247609"/>
              <a:gd name="connsiteY13" fmla="*/ 1264692 h 1305289"/>
              <a:gd name="connsiteX14" fmla="*/ 1465833 w 2247609"/>
              <a:gd name="connsiteY14" fmla="*/ 1300853 h 1305289"/>
              <a:gd name="connsiteX15" fmla="*/ 1088904 w 2247609"/>
              <a:gd name="connsiteY15" fmla="*/ 1305288 h 1305289"/>
              <a:gd name="connsiteX16" fmla="*/ 788757 w 2247609"/>
              <a:gd name="connsiteY16" fmla="*/ 1305289 h 1305289"/>
              <a:gd name="connsiteX17" fmla="*/ 599663 w 2247609"/>
              <a:gd name="connsiteY17" fmla="*/ 1262632 h 1305289"/>
              <a:gd name="connsiteX18" fmla="*/ 439749 w 2247609"/>
              <a:gd name="connsiteY18" fmla="*/ 1235487 h 1305289"/>
              <a:gd name="connsiteX19" fmla="*/ 244305 w 2247609"/>
              <a:gd name="connsiteY19" fmla="*/ 1151725 h 1305289"/>
              <a:gd name="connsiteX20" fmla="*/ 125643 w 2247609"/>
              <a:gd name="connsiteY20" fmla="*/ 1081924 h 1305289"/>
              <a:gd name="connsiteX21" fmla="*/ 41881 w 2247609"/>
              <a:gd name="connsiteY21" fmla="*/ 928360 h 1305289"/>
              <a:gd name="connsiteX22" fmla="*/ 0 w 2247609"/>
              <a:gd name="connsiteY22" fmla="*/ 753856 h 1305289"/>
              <a:gd name="connsiteX23" fmla="*/ 34901 w 2247609"/>
              <a:gd name="connsiteY23" fmla="*/ 418809 h 1305289"/>
              <a:gd name="connsiteX24" fmla="*/ 160544 w 2247609"/>
              <a:gd name="connsiteY24" fmla="*/ 195444 h 1305289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32623 h 1305289"/>
              <a:gd name="connsiteX7" fmla="*/ 2121966 w 2247609"/>
              <a:gd name="connsiteY7" fmla="*/ 279206 h 1305289"/>
              <a:gd name="connsiteX8" fmla="*/ 2205728 w 2247609"/>
              <a:gd name="connsiteY8" fmla="*/ 439750 h 1305289"/>
              <a:gd name="connsiteX9" fmla="*/ 2247609 w 2247609"/>
              <a:gd name="connsiteY9" fmla="*/ 774797 h 1305289"/>
              <a:gd name="connsiteX10" fmla="*/ 2198748 w 2247609"/>
              <a:gd name="connsiteY10" fmla="*/ 998161 h 1305289"/>
              <a:gd name="connsiteX11" fmla="*/ 2102916 w 2247609"/>
              <a:gd name="connsiteY11" fmla="*/ 1189825 h 1305289"/>
              <a:gd name="connsiteX12" fmla="*/ 1999838 w 2247609"/>
              <a:gd name="connsiteY12" fmla="*/ 1215007 h 1305289"/>
              <a:gd name="connsiteX13" fmla="*/ 1739270 w 2247609"/>
              <a:gd name="connsiteY13" fmla="*/ 1264692 h 1305289"/>
              <a:gd name="connsiteX14" fmla="*/ 1465833 w 2247609"/>
              <a:gd name="connsiteY14" fmla="*/ 1300853 h 1305289"/>
              <a:gd name="connsiteX15" fmla="*/ 1088904 w 2247609"/>
              <a:gd name="connsiteY15" fmla="*/ 1305288 h 1305289"/>
              <a:gd name="connsiteX16" fmla="*/ 788757 w 2247609"/>
              <a:gd name="connsiteY16" fmla="*/ 1305289 h 1305289"/>
              <a:gd name="connsiteX17" fmla="*/ 606013 w 2247609"/>
              <a:gd name="connsiteY17" fmla="*/ 1272157 h 1305289"/>
              <a:gd name="connsiteX18" fmla="*/ 439749 w 2247609"/>
              <a:gd name="connsiteY18" fmla="*/ 1235487 h 1305289"/>
              <a:gd name="connsiteX19" fmla="*/ 244305 w 2247609"/>
              <a:gd name="connsiteY19" fmla="*/ 1151725 h 1305289"/>
              <a:gd name="connsiteX20" fmla="*/ 125643 w 2247609"/>
              <a:gd name="connsiteY20" fmla="*/ 1081924 h 1305289"/>
              <a:gd name="connsiteX21" fmla="*/ 41881 w 2247609"/>
              <a:gd name="connsiteY21" fmla="*/ 928360 h 1305289"/>
              <a:gd name="connsiteX22" fmla="*/ 0 w 2247609"/>
              <a:gd name="connsiteY22" fmla="*/ 753856 h 1305289"/>
              <a:gd name="connsiteX23" fmla="*/ 34901 w 2247609"/>
              <a:gd name="connsiteY23" fmla="*/ 418809 h 1305289"/>
              <a:gd name="connsiteX24" fmla="*/ 160544 w 2247609"/>
              <a:gd name="connsiteY24" fmla="*/ 195444 h 1305289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32623 h 1305289"/>
              <a:gd name="connsiteX7" fmla="*/ 2121966 w 2247609"/>
              <a:gd name="connsiteY7" fmla="*/ 279206 h 1305289"/>
              <a:gd name="connsiteX8" fmla="*/ 2205728 w 2247609"/>
              <a:gd name="connsiteY8" fmla="*/ 439750 h 1305289"/>
              <a:gd name="connsiteX9" fmla="*/ 2247609 w 2247609"/>
              <a:gd name="connsiteY9" fmla="*/ 774797 h 1305289"/>
              <a:gd name="connsiteX10" fmla="*/ 2198748 w 2247609"/>
              <a:gd name="connsiteY10" fmla="*/ 998161 h 1305289"/>
              <a:gd name="connsiteX11" fmla="*/ 2102916 w 2247609"/>
              <a:gd name="connsiteY11" fmla="*/ 1189825 h 1305289"/>
              <a:gd name="connsiteX12" fmla="*/ 1999838 w 2247609"/>
              <a:gd name="connsiteY12" fmla="*/ 1215007 h 1305289"/>
              <a:gd name="connsiteX13" fmla="*/ 1739270 w 2247609"/>
              <a:gd name="connsiteY13" fmla="*/ 1264692 h 1305289"/>
              <a:gd name="connsiteX14" fmla="*/ 1465833 w 2247609"/>
              <a:gd name="connsiteY14" fmla="*/ 1300853 h 1305289"/>
              <a:gd name="connsiteX15" fmla="*/ 1088904 w 2247609"/>
              <a:gd name="connsiteY15" fmla="*/ 1305288 h 1305289"/>
              <a:gd name="connsiteX16" fmla="*/ 788757 w 2247609"/>
              <a:gd name="connsiteY16" fmla="*/ 1305289 h 1305289"/>
              <a:gd name="connsiteX17" fmla="*/ 606013 w 2247609"/>
              <a:gd name="connsiteY17" fmla="*/ 1272157 h 1305289"/>
              <a:gd name="connsiteX18" fmla="*/ 439749 w 2247609"/>
              <a:gd name="connsiteY18" fmla="*/ 1235487 h 1305289"/>
              <a:gd name="connsiteX19" fmla="*/ 244305 w 2247609"/>
              <a:gd name="connsiteY19" fmla="*/ 1151725 h 1305289"/>
              <a:gd name="connsiteX20" fmla="*/ 112943 w 2247609"/>
              <a:gd name="connsiteY20" fmla="*/ 1085099 h 1305289"/>
              <a:gd name="connsiteX21" fmla="*/ 41881 w 2247609"/>
              <a:gd name="connsiteY21" fmla="*/ 928360 h 1305289"/>
              <a:gd name="connsiteX22" fmla="*/ 0 w 2247609"/>
              <a:gd name="connsiteY22" fmla="*/ 753856 h 1305289"/>
              <a:gd name="connsiteX23" fmla="*/ 34901 w 2247609"/>
              <a:gd name="connsiteY23" fmla="*/ 418809 h 1305289"/>
              <a:gd name="connsiteX24" fmla="*/ 160544 w 2247609"/>
              <a:gd name="connsiteY24" fmla="*/ 195444 h 1305289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32623 h 1305289"/>
              <a:gd name="connsiteX7" fmla="*/ 2121966 w 2247609"/>
              <a:gd name="connsiteY7" fmla="*/ 279206 h 1305289"/>
              <a:gd name="connsiteX8" fmla="*/ 2205728 w 2247609"/>
              <a:gd name="connsiteY8" fmla="*/ 439750 h 1305289"/>
              <a:gd name="connsiteX9" fmla="*/ 2247609 w 2247609"/>
              <a:gd name="connsiteY9" fmla="*/ 774797 h 1305289"/>
              <a:gd name="connsiteX10" fmla="*/ 2198748 w 2247609"/>
              <a:gd name="connsiteY10" fmla="*/ 998161 h 1305289"/>
              <a:gd name="connsiteX11" fmla="*/ 2102916 w 2247609"/>
              <a:gd name="connsiteY11" fmla="*/ 1189825 h 1305289"/>
              <a:gd name="connsiteX12" fmla="*/ 1999838 w 2247609"/>
              <a:gd name="connsiteY12" fmla="*/ 1215007 h 1305289"/>
              <a:gd name="connsiteX13" fmla="*/ 1739270 w 2247609"/>
              <a:gd name="connsiteY13" fmla="*/ 1264692 h 1305289"/>
              <a:gd name="connsiteX14" fmla="*/ 1465833 w 2247609"/>
              <a:gd name="connsiteY14" fmla="*/ 1300853 h 1305289"/>
              <a:gd name="connsiteX15" fmla="*/ 1088904 w 2247609"/>
              <a:gd name="connsiteY15" fmla="*/ 1305288 h 1305289"/>
              <a:gd name="connsiteX16" fmla="*/ 788757 w 2247609"/>
              <a:gd name="connsiteY16" fmla="*/ 1305289 h 1305289"/>
              <a:gd name="connsiteX17" fmla="*/ 606013 w 2247609"/>
              <a:gd name="connsiteY17" fmla="*/ 1272157 h 1305289"/>
              <a:gd name="connsiteX18" fmla="*/ 439749 w 2247609"/>
              <a:gd name="connsiteY18" fmla="*/ 1235487 h 1305289"/>
              <a:gd name="connsiteX19" fmla="*/ 257005 w 2247609"/>
              <a:gd name="connsiteY19" fmla="*/ 1167600 h 1305289"/>
              <a:gd name="connsiteX20" fmla="*/ 112943 w 2247609"/>
              <a:gd name="connsiteY20" fmla="*/ 1085099 h 1305289"/>
              <a:gd name="connsiteX21" fmla="*/ 41881 w 2247609"/>
              <a:gd name="connsiteY21" fmla="*/ 928360 h 1305289"/>
              <a:gd name="connsiteX22" fmla="*/ 0 w 2247609"/>
              <a:gd name="connsiteY22" fmla="*/ 753856 h 1305289"/>
              <a:gd name="connsiteX23" fmla="*/ 34901 w 2247609"/>
              <a:gd name="connsiteY23" fmla="*/ 418809 h 1305289"/>
              <a:gd name="connsiteX24" fmla="*/ 160544 w 2247609"/>
              <a:gd name="connsiteY24" fmla="*/ 195444 h 1305289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32623 h 1305289"/>
              <a:gd name="connsiteX7" fmla="*/ 2121966 w 2247609"/>
              <a:gd name="connsiteY7" fmla="*/ 279206 h 1305289"/>
              <a:gd name="connsiteX8" fmla="*/ 2205728 w 2247609"/>
              <a:gd name="connsiteY8" fmla="*/ 439750 h 1305289"/>
              <a:gd name="connsiteX9" fmla="*/ 2247609 w 2247609"/>
              <a:gd name="connsiteY9" fmla="*/ 774797 h 1305289"/>
              <a:gd name="connsiteX10" fmla="*/ 2198748 w 2247609"/>
              <a:gd name="connsiteY10" fmla="*/ 998161 h 1305289"/>
              <a:gd name="connsiteX11" fmla="*/ 2102916 w 2247609"/>
              <a:gd name="connsiteY11" fmla="*/ 1189825 h 1305289"/>
              <a:gd name="connsiteX12" fmla="*/ 1999838 w 2247609"/>
              <a:gd name="connsiteY12" fmla="*/ 1215007 h 1305289"/>
              <a:gd name="connsiteX13" fmla="*/ 1739270 w 2247609"/>
              <a:gd name="connsiteY13" fmla="*/ 1264692 h 1305289"/>
              <a:gd name="connsiteX14" fmla="*/ 1465833 w 2247609"/>
              <a:gd name="connsiteY14" fmla="*/ 1300853 h 1305289"/>
              <a:gd name="connsiteX15" fmla="*/ 1088904 w 2247609"/>
              <a:gd name="connsiteY15" fmla="*/ 1305288 h 1305289"/>
              <a:gd name="connsiteX16" fmla="*/ 788757 w 2247609"/>
              <a:gd name="connsiteY16" fmla="*/ 1305289 h 1305289"/>
              <a:gd name="connsiteX17" fmla="*/ 606013 w 2247609"/>
              <a:gd name="connsiteY17" fmla="*/ 1272157 h 1305289"/>
              <a:gd name="connsiteX18" fmla="*/ 439749 w 2247609"/>
              <a:gd name="connsiteY18" fmla="*/ 1235487 h 1305289"/>
              <a:gd name="connsiteX19" fmla="*/ 257005 w 2247609"/>
              <a:gd name="connsiteY19" fmla="*/ 1167600 h 1305289"/>
              <a:gd name="connsiteX20" fmla="*/ 112943 w 2247609"/>
              <a:gd name="connsiteY20" fmla="*/ 1085099 h 1305289"/>
              <a:gd name="connsiteX21" fmla="*/ 41881 w 2247609"/>
              <a:gd name="connsiteY21" fmla="*/ 928360 h 1305289"/>
              <a:gd name="connsiteX22" fmla="*/ 0 w 2247609"/>
              <a:gd name="connsiteY22" fmla="*/ 753856 h 1305289"/>
              <a:gd name="connsiteX23" fmla="*/ 15463 w 2247609"/>
              <a:gd name="connsiteY23" fmla="*/ 567307 h 1305289"/>
              <a:gd name="connsiteX24" fmla="*/ 34901 w 2247609"/>
              <a:gd name="connsiteY24" fmla="*/ 418809 h 1305289"/>
              <a:gd name="connsiteX25" fmla="*/ 160544 w 2247609"/>
              <a:gd name="connsiteY25" fmla="*/ 195444 h 1305289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32623 h 1305289"/>
              <a:gd name="connsiteX7" fmla="*/ 2121966 w 2247609"/>
              <a:gd name="connsiteY7" fmla="*/ 279206 h 1305289"/>
              <a:gd name="connsiteX8" fmla="*/ 2205728 w 2247609"/>
              <a:gd name="connsiteY8" fmla="*/ 439750 h 1305289"/>
              <a:gd name="connsiteX9" fmla="*/ 2247609 w 2247609"/>
              <a:gd name="connsiteY9" fmla="*/ 774797 h 1305289"/>
              <a:gd name="connsiteX10" fmla="*/ 2198748 w 2247609"/>
              <a:gd name="connsiteY10" fmla="*/ 998161 h 1305289"/>
              <a:gd name="connsiteX11" fmla="*/ 2102916 w 2247609"/>
              <a:gd name="connsiteY11" fmla="*/ 1189825 h 1305289"/>
              <a:gd name="connsiteX12" fmla="*/ 1999838 w 2247609"/>
              <a:gd name="connsiteY12" fmla="*/ 1215007 h 1305289"/>
              <a:gd name="connsiteX13" fmla="*/ 1739270 w 2247609"/>
              <a:gd name="connsiteY13" fmla="*/ 1264692 h 1305289"/>
              <a:gd name="connsiteX14" fmla="*/ 1465833 w 2247609"/>
              <a:gd name="connsiteY14" fmla="*/ 1300853 h 1305289"/>
              <a:gd name="connsiteX15" fmla="*/ 1088904 w 2247609"/>
              <a:gd name="connsiteY15" fmla="*/ 1305288 h 1305289"/>
              <a:gd name="connsiteX16" fmla="*/ 788757 w 2247609"/>
              <a:gd name="connsiteY16" fmla="*/ 1305289 h 1305289"/>
              <a:gd name="connsiteX17" fmla="*/ 606013 w 2247609"/>
              <a:gd name="connsiteY17" fmla="*/ 1272157 h 1305289"/>
              <a:gd name="connsiteX18" fmla="*/ 439749 w 2247609"/>
              <a:gd name="connsiteY18" fmla="*/ 1235487 h 1305289"/>
              <a:gd name="connsiteX19" fmla="*/ 257005 w 2247609"/>
              <a:gd name="connsiteY19" fmla="*/ 1167600 h 1305289"/>
              <a:gd name="connsiteX20" fmla="*/ 112943 w 2247609"/>
              <a:gd name="connsiteY20" fmla="*/ 1085099 h 1305289"/>
              <a:gd name="connsiteX21" fmla="*/ 41881 w 2247609"/>
              <a:gd name="connsiteY21" fmla="*/ 928360 h 1305289"/>
              <a:gd name="connsiteX22" fmla="*/ 0 w 2247609"/>
              <a:gd name="connsiteY22" fmla="*/ 753856 h 1305289"/>
              <a:gd name="connsiteX23" fmla="*/ 9113 w 2247609"/>
              <a:gd name="connsiteY23" fmla="*/ 564132 h 1305289"/>
              <a:gd name="connsiteX24" fmla="*/ 34901 w 2247609"/>
              <a:gd name="connsiteY24" fmla="*/ 418809 h 1305289"/>
              <a:gd name="connsiteX25" fmla="*/ 160544 w 2247609"/>
              <a:gd name="connsiteY25" fmla="*/ 195444 h 1305289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32623 h 1305289"/>
              <a:gd name="connsiteX7" fmla="*/ 2121966 w 2247609"/>
              <a:gd name="connsiteY7" fmla="*/ 279206 h 1305289"/>
              <a:gd name="connsiteX8" fmla="*/ 2205728 w 2247609"/>
              <a:gd name="connsiteY8" fmla="*/ 439750 h 1305289"/>
              <a:gd name="connsiteX9" fmla="*/ 2247609 w 2247609"/>
              <a:gd name="connsiteY9" fmla="*/ 774797 h 1305289"/>
              <a:gd name="connsiteX10" fmla="*/ 2198748 w 2247609"/>
              <a:gd name="connsiteY10" fmla="*/ 998161 h 1305289"/>
              <a:gd name="connsiteX11" fmla="*/ 2102916 w 2247609"/>
              <a:gd name="connsiteY11" fmla="*/ 1189825 h 1305289"/>
              <a:gd name="connsiteX12" fmla="*/ 1999838 w 2247609"/>
              <a:gd name="connsiteY12" fmla="*/ 1215007 h 1305289"/>
              <a:gd name="connsiteX13" fmla="*/ 1739270 w 2247609"/>
              <a:gd name="connsiteY13" fmla="*/ 1264692 h 1305289"/>
              <a:gd name="connsiteX14" fmla="*/ 1465833 w 2247609"/>
              <a:gd name="connsiteY14" fmla="*/ 1300853 h 1305289"/>
              <a:gd name="connsiteX15" fmla="*/ 1088904 w 2247609"/>
              <a:gd name="connsiteY15" fmla="*/ 1305288 h 1305289"/>
              <a:gd name="connsiteX16" fmla="*/ 788757 w 2247609"/>
              <a:gd name="connsiteY16" fmla="*/ 1305289 h 1305289"/>
              <a:gd name="connsiteX17" fmla="*/ 606013 w 2247609"/>
              <a:gd name="connsiteY17" fmla="*/ 1272157 h 1305289"/>
              <a:gd name="connsiteX18" fmla="*/ 439749 w 2247609"/>
              <a:gd name="connsiteY18" fmla="*/ 1235487 h 1305289"/>
              <a:gd name="connsiteX19" fmla="*/ 257005 w 2247609"/>
              <a:gd name="connsiteY19" fmla="*/ 1167600 h 1305289"/>
              <a:gd name="connsiteX20" fmla="*/ 112943 w 2247609"/>
              <a:gd name="connsiteY20" fmla="*/ 1085099 h 1305289"/>
              <a:gd name="connsiteX21" fmla="*/ 41881 w 2247609"/>
              <a:gd name="connsiteY21" fmla="*/ 928360 h 1305289"/>
              <a:gd name="connsiteX22" fmla="*/ 0 w 2247609"/>
              <a:gd name="connsiteY22" fmla="*/ 753856 h 1305289"/>
              <a:gd name="connsiteX23" fmla="*/ 9113 w 2247609"/>
              <a:gd name="connsiteY23" fmla="*/ 564132 h 1305289"/>
              <a:gd name="connsiteX24" fmla="*/ 34901 w 2247609"/>
              <a:gd name="connsiteY24" fmla="*/ 418809 h 1305289"/>
              <a:gd name="connsiteX25" fmla="*/ 98013 w 2247609"/>
              <a:gd name="connsiteY25" fmla="*/ 294257 h 1305289"/>
              <a:gd name="connsiteX26" fmla="*/ 160544 w 2247609"/>
              <a:gd name="connsiteY26" fmla="*/ 195444 h 1305289"/>
              <a:gd name="connsiteX0" fmla="*/ 160544 w 2247609"/>
              <a:gd name="connsiteY0" fmla="*/ 1954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32623 h 1305289"/>
              <a:gd name="connsiteX7" fmla="*/ 2121966 w 2247609"/>
              <a:gd name="connsiteY7" fmla="*/ 279206 h 1305289"/>
              <a:gd name="connsiteX8" fmla="*/ 2205728 w 2247609"/>
              <a:gd name="connsiteY8" fmla="*/ 439750 h 1305289"/>
              <a:gd name="connsiteX9" fmla="*/ 2247609 w 2247609"/>
              <a:gd name="connsiteY9" fmla="*/ 774797 h 1305289"/>
              <a:gd name="connsiteX10" fmla="*/ 2198748 w 2247609"/>
              <a:gd name="connsiteY10" fmla="*/ 998161 h 1305289"/>
              <a:gd name="connsiteX11" fmla="*/ 2102916 w 2247609"/>
              <a:gd name="connsiteY11" fmla="*/ 1189825 h 1305289"/>
              <a:gd name="connsiteX12" fmla="*/ 1999838 w 2247609"/>
              <a:gd name="connsiteY12" fmla="*/ 1215007 h 1305289"/>
              <a:gd name="connsiteX13" fmla="*/ 1739270 w 2247609"/>
              <a:gd name="connsiteY13" fmla="*/ 1264692 h 1305289"/>
              <a:gd name="connsiteX14" fmla="*/ 1465833 w 2247609"/>
              <a:gd name="connsiteY14" fmla="*/ 1300853 h 1305289"/>
              <a:gd name="connsiteX15" fmla="*/ 1088904 w 2247609"/>
              <a:gd name="connsiteY15" fmla="*/ 1305288 h 1305289"/>
              <a:gd name="connsiteX16" fmla="*/ 788757 w 2247609"/>
              <a:gd name="connsiteY16" fmla="*/ 1305289 h 1305289"/>
              <a:gd name="connsiteX17" fmla="*/ 606013 w 2247609"/>
              <a:gd name="connsiteY17" fmla="*/ 1272157 h 1305289"/>
              <a:gd name="connsiteX18" fmla="*/ 439749 w 2247609"/>
              <a:gd name="connsiteY18" fmla="*/ 1235487 h 1305289"/>
              <a:gd name="connsiteX19" fmla="*/ 257005 w 2247609"/>
              <a:gd name="connsiteY19" fmla="*/ 1167600 h 1305289"/>
              <a:gd name="connsiteX20" fmla="*/ 112943 w 2247609"/>
              <a:gd name="connsiteY20" fmla="*/ 1085099 h 1305289"/>
              <a:gd name="connsiteX21" fmla="*/ 41881 w 2247609"/>
              <a:gd name="connsiteY21" fmla="*/ 928360 h 1305289"/>
              <a:gd name="connsiteX22" fmla="*/ 0 w 2247609"/>
              <a:gd name="connsiteY22" fmla="*/ 753856 h 1305289"/>
              <a:gd name="connsiteX23" fmla="*/ 9113 w 2247609"/>
              <a:gd name="connsiteY23" fmla="*/ 564132 h 1305289"/>
              <a:gd name="connsiteX24" fmla="*/ 34901 w 2247609"/>
              <a:gd name="connsiteY24" fmla="*/ 418809 h 1305289"/>
              <a:gd name="connsiteX25" fmla="*/ 88488 w 2247609"/>
              <a:gd name="connsiteY25" fmla="*/ 287907 h 1305289"/>
              <a:gd name="connsiteX26" fmla="*/ 160544 w 2247609"/>
              <a:gd name="connsiteY26" fmla="*/ 195444 h 1305289"/>
              <a:gd name="connsiteX0" fmla="*/ 173244 w 2247609"/>
              <a:gd name="connsiteY0" fmla="*/ 1827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32623 h 1305289"/>
              <a:gd name="connsiteX7" fmla="*/ 2121966 w 2247609"/>
              <a:gd name="connsiteY7" fmla="*/ 279206 h 1305289"/>
              <a:gd name="connsiteX8" fmla="*/ 2205728 w 2247609"/>
              <a:gd name="connsiteY8" fmla="*/ 439750 h 1305289"/>
              <a:gd name="connsiteX9" fmla="*/ 2247609 w 2247609"/>
              <a:gd name="connsiteY9" fmla="*/ 774797 h 1305289"/>
              <a:gd name="connsiteX10" fmla="*/ 2198748 w 2247609"/>
              <a:gd name="connsiteY10" fmla="*/ 998161 h 1305289"/>
              <a:gd name="connsiteX11" fmla="*/ 2102916 w 2247609"/>
              <a:gd name="connsiteY11" fmla="*/ 1189825 h 1305289"/>
              <a:gd name="connsiteX12" fmla="*/ 1999838 w 2247609"/>
              <a:gd name="connsiteY12" fmla="*/ 1215007 h 1305289"/>
              <a:gd name="connsiteX13" fmla="*/ 1739270 w 2247609"/>
              <a:gd name="connsiteY13" fmla="*/ 1264692 h 1305289"/>
              <a:gd name="connsiteX14" fmla="*/ 1465833 w 2247609"/>
              <a:gd name="connsiteY14" fmla="*/ 1300853 h 1305289"/>
              <a:gd name="connsiteX15" fmla="*/ 1088904 w 2247609"/>
              <a:gd name="connsiteY15" fmla="*/ 1305288 h 1305289"/>
              <a:gd name="connsiteX16" fmla="*/ 788757 w 2247609"/>
              <a:gd name="connsiteY16" fmla="*/ 1305289 h 1305289"/>
              <a:gd name="connsiteX17" fmla="*/ 606013 w 2247609"/>
              <a:gd name="connsiteY17" fmla="*/ 1272157 h 1305289"/>
              <a:gd name="connsiteX18" fmla="*/ 439749 w 2247609"/>
              <a:gd name="connsiteY18" fmla="*/ 1235487 h 1305289"/>
              <a:gd name="connsiteX19" fmla="*/ 257005 w 2247609"/>
              <a:gd name="connsiteY19" fmla="*/ 1167600 h 1305289"/>
              <a:gd name="connsiteX20" fmla="*/ 112943 w 2247609"/>
              <a:gd name="connsiteY20" fmla="*/ 1085099 h 1305289"/>
              <a:gd name="connsiteX21" fmla="*/ 41881 w 2247609"/>
              <a:gd name="connsiteY21" fmla="*/ 928360 h 1305289"/>
              <a:gd name="connsiteX22" fmla="*/ 0 w 2247609"/>
              <a:gd name="connsiteY22" fmla="*/ 753856 h 1305289"/>
              <a:gd name="connsiteX23" fmla="*/ 9113 w 2247609"/>
              <a:gd name="connsiteY23" fmla="*/ 564132 h 1305289"/>
              <a:gd name="connsiteX24" fmla="*/ 34901 w 2247609"/>
              <a:gd name="connsiteY24" fmla="*/ 418809 h 1305289"/>
              <a:gd name="connsiteX25" fmla="*/ 88488 w 2247609"/>
              <a:gd name="connsiteY25" fmla="*/ 287907 h 1305289"/>
              <a:gd name="connsiteX26" fmla="*/ 173244 w 2247609"/>
              <a:gd name="connsiteY26" fmla="*/ 182744 h 1305289"/>
              <a:gd name="connsiteX0" fmla="*/ 173244 w 2247609"/>
              <a:gd name="connsiteY0" fmla="*/ 1827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32623 h 1305289"/>
              <a:gd name="connsiteX7" fmla="*/ 2121966 w 2247609"/>
              <a:gd name="connsiteY7" fmla="*/ 279206 h 1305289"/>
              <a:gd name="connsiteX8" fmla="*/ 2205728 w 2247609"/>
              <a:gd name="connsiteY8" fmla="*/ 439750 h 1305289"/>
              <a:gd name="connsiteX9" fmla="*/ 2247609 w 2247609"/>
              <a:gd name="connsiteY9" fmla="*/ 774797 h 1305289"/>
              <a:gd name="connsiteX10" fmla="*/ 2198748 w 2247609"/>
              <a:gd name="connsiteY10" fmla="*/ 998161 h 1305289"/>
              <a:gd name="connsiteX11" fmla="*/ 2155413 w 2247609"/>
              <a:gd name="connsiteY11" fmla="*/ 1088007 h 1305289"/>
              <a:gd name="connsiteX12" fmla="*/ 2102916 w 2247609"/>
              <a:gd name="connsiteY12" fmla="*/ 1189825 h 1305289"/>
              <a:gd name="connsiteX13" fmla="*/ 1999838 w 2247609"/>
              <a:gd name="connsiteY13" fmla="*/ 1215007 h 1305289"/>
              <a:gd name="connsiteX14" fmla="*/ 1739270 w 2247609"/>
              <a:gd name="connsiteY14" fmla="*/ 1264692 h 1305289"/>
              <a:gd name="connsiteX15" fmla="*/ 1465833 w 2247609"/>
              <a:gd name="connsiteY15" fmla="*/ 1300853 h 1305289"/>
              <a:gd name="connsiteX16" fmla="*/ 1088904 w 2247609"/>
              <a:gd name="connsiteY16" fmla="*/ 1305288 h 1305289"/>
              <a:gd name="connsiteX17" fmla="*/ 788757 w 2247609"/>
              <a:gd name="connsiteY17" fmla="*/ 1305289 h 1305289"/>
              <a:gd name="connsiteX18" fmla="*/ 606013 w 2247609"/>
              <a:gd name="connsiteY18" fmla="*/ 1272157 h 1305289"/>
              <a:gd name="connsiteX19" fmla="*/ 439749 w 2247609"/>
              <a:gd name="connsiteY19" fmla="*/ 1235487 h 1305289"/>
              <a:gd name="connsiteX20" fmla="*/ 257005 w 2247609"/>
              <a:gd name="connsiteY20" fmla="*/ 1167600 h 1305289"/>
              <a:gd name="connsiteX21" fmla="*/ 112943 w 2247609"/>
              <a:gd name="connsiteY21" fmla="*/ 1085099 h 1305289"/>
              <a:gd name="connsiteX22" fmla="*/ 41881 w 2247609"/>
              <a:gd name="connsiteY22" fmla="*/ 928360 h 1305289"/>
              <a:gd name="connsiteX23" fmla="*/ 0 w 2247609"/>
              <a:gd name="connsiteY23" fmla="*/ 753856 h 1305289"/>
              <a:gd name="connsiteX24" fmla="*/ 9113 w 2247609"/>
              <a:gd name="connsiteY24" fmla="*/ 564132 h 1305289"/>
              <a:gd name="connsiteX25" fmla="*/ 34901 w 2247609"/>
              <a:gd name="connsiteY25" fmla="*/ 418809 h 1305289"/>
              <a:gd name="connsiteX26" fmla="*/ 88488 w 2247609"/>
              <a:gd name="connsiteY26" fmla="*/ 287907 h 1305289"/>
              <a:gd name="connsiteX27" fmla="*/ 173244 w 2247609"/>
              <a:gd name="connsiteY27" fmla="*/ 182744 h 1305289"/>
              <a:gd name="connsiteX0" fmla="*/ 173244 w 2247609"/>
              <a:gd name="connsiteY0" fmla="*/ 1827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32623 h 1305289"/>
              <a:gd name="connsiteX7" fmla="*/ 2121966 w 2247609"/>
              <a:gd name="connsiteY7" fmla="*/ 279206 h 1305289"/>
              <a:gd name="connsiteX8" fmla="*/ 2205728 w 2247609"/>
              <a:gd name="connsiteY8" fmla="*/ 439750 h 1305289"/>
              <a:gd name="connsiteX9" fmla="*/ 2247609 w 2247609"/>
              <a:gd name="connsiteY9" fmla="*/ 774797 h 1305289"/>
              <a:gd name="connsiteX10" fmla="*/ 2198748 w 2247609"/>
              <a:gd name="connsiteY10" fmla="*/ 998161 h 1305289"/>
              <a:gd name="connsiteX11" fmla="*/ 2164938 w 2247609"/>
              <a:gd name="connsiteY11" fmla="*/ 1091182 h 1305289"/>
              <a:gd name="connsiteX12" fmla="*/ 2102916 w 2247609"/>
              <a:gd name="connsiteY12" fmla="*/ 1189825 h 1305289"/>
              <a:gd name="connsiteX13" fmla="*/ 1999838 w 2247609"/>
              <a:gd name="connsiteY13" fmla="*/ 1215007 h 1305289"/>
              <a:gd name="connsiteX14" fmla="*/ 1739270 w 2247609"/>
              <a:gd name="connsiteY14" fmla="*/ 1264692 h 1305289"/>
              <a:gd name="connsiteX15" fmla="*/ 1465833 w 2247609"/>
              <a:gd name="connsiteY15" fmla="*/ 1300853 h 1305289"/>
              <a:gd name="connsiteX16" fmla="*/ 1088904 w 2247609"/>
              <a:gd name="connsiteY16" fmla="*/ 1305288 h 1305289"/>
              <a:gd name="connsiteX17" fmla="*/ 788757 w 2247609"/>
              <a:gd name="connsiteY17" fmla="*/ 1305289 h 1305289"/>
              <a:gd name="connsiteX18" fmla="*/ 606013 w 2247609"/>
              <a:gd name="connsiteY18" fmla="*/ 1272157 h 1305289"/>
              <a:gd name="connsiteX19" fmla="*/ 439749 w 2247609"/>
              <a:gd name="connsiteY19" fmla="*/ 1235487 h 1305289"/>
              <a:gd name="connsiteX20" fmla="*/ 257005 w 2247609"/>
              <a:gd name="connsiteY20" fmla="*/ 1167600 h 1305289"/>
              <a:gd name="connsiteX21" fmla="*/ 112943 w 2247609"/>
              <a:gd name="connsiteY21" fmla="*/ 1085099 h 1305289"/>
              <a:gd name="connsiteX22" fmla="*/ 41881 w 2247609"/>
              <a:gd name="connsiteY22" fmla="*/ 928360 h 1305289"/>
              <a:gd name="connsiteX23" fmla="*/ 0 w 2247609"/>
              <a:gd name="connsiteY23" fmla="*/ 753856 h 1305289"/>
              <a:gd name="connsiteX24" fmla="*/ 9113 w 2247609"/>
              <a:gd name="connsiteY24" fmla="*/ 564132 h 1305289"/>
              <a:gd name="connsiteX25" fmla="*/ 34901 w 2247609"/>
              <a:gd name="connsiteY25" fmla="*/ 418809 h 1305289"/>
              <a:gd name="connsiteX26" fmla="*/ 88488 w 2247609"/>
              <a:gd name="connsiteY26" fmla="*/ 287907 h 1305289"/>
              <a:gd name="connsiteX27" fmla="*/ 173244 w 2247609"/>
              <a:gd name="connsiteY27" fmla="*/ 182744 h 1305289"/>
              <a:gd name="connsiteX0" fmla="*/ 173244 w 2247609"/>
              <a:gd name="connsiteY0" fmla="*/ 1827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32623 h 1305289"/>
              <a:gd name="connsiteX7" fmla="*/ 2121966 w 2247609"/>
              <a:gd name="connsiteY7" fmla="*/ 279206 h 1305289"/>
              <a:gd name="connsiteX8" fmla="*/ 2205728 w 2247609"/>
              <a:gd name="connsiteY8" fmla="*/ 439750 h 1305289"/>
              <a:gd name="connsiteX9" fmla="*/ 2228438 w 2247609"/>
              <a:gd name="connsiteY9" fmla="*/ 599057 h 1305289"/>
              <a:gd name="connsiteX10" fmla="*/ 2247609 w 2247609"/>
              <a:gd name="connsiteY10" fmla="*/ 774797 h 1305289"/>
              <a:gd name="connsiteX11" fmla="*/ 2198748 w 2247609"/>
              <a:gd name="connsiteY11" fmla="*/ 998161 h 1305289"/>
              <a:gd name="connsiteX12" fmla="*/ 2164938 w 2247609"/>
              <a:gd name="connsiteY12" fmla="*/ 1091182 h 1305289"/>
              <a:gd name="connsiteX13" fmla="*/ 2102916 w 2247609"/>
              <a:gd name="connsiteY13" fmla="*/ 1189825 h 1305289"/>
              <a:gd name="connsiteX14" fmla="*/ 1999838 w 2247609"/>
              <a:gd name="connsiteY14" fmla="*/ 1215007 h 1305289"/>
              <a:gd name="connsiteX15" fmla="*/ 1739270 w 2247609"/>
              <a:gd name="connsiteY15" fmla="*/ 1264692 h 1305289"/>
              <a:gd name="connsiteX16" fmla="*/ 1465833 w 2247609"/>
              <a:gd name="connsiteY16" fmla="*/ 1300853 h 1305289"/>
              <a:gd name="connsiteX17" fmla="*/ 1088904 w 2247609"/>
              <a:gd name="connsiteY17" fmla="*/ 1305288 h 1305289"/>
              <a:gd name="connsiteX18" fmla="*/ 788757 w 2247609"/>
              <a:gd name="connsiteY18" fmla="*/ 1305289 h 1305289"/>
              <a:gd name="connsiteX19" fmla="*/ 606013 w 2247609"/>
              <a:gd name="connsiteY19" fmla="*/ 1272157 h 1305289"/>
              <a:gd name="connsiteX20" fmla="*/ 439749 w 2247609"/>
              <a:gd name="connsiteY20" fmla="*/ 1235487 h 1305289"/>
              <a:gd name="connsiteX21" fmla="*/ 257005 w 2247609"/>
              <a:gd name="connsiteY21" fmla="*/ 1167600 h 1305289"/>
              <a:gd name="connsiteX22" fmla="*/ 112943 w 2247609"/>
              <a:gd name="connsiteY22" fmla="*/ 1085099 h 1305289"/>
              <a:gd name="connsiteX23" fmla="*/ 41881 w 2247609"/>
              <a:gd name="connsiteY23" fmla="*/ 928360 h 1305289"/>
              <a:gd name="connsiteX24" fmla="*/ 0 w 2247609"/>
              <a:gd name="connsiteY24" fmla="*/ 753856 h 1305289"/>
              <a:gd name="connsiteX25" fmla="*/ 9113 w 2247609"/>
              <a:gd name="connsiteY25" fmla="*/ 564132 h 1305289"/>
              <a:gd name="connsiteX26" fmla="*/ 34901 w 2247609"/>
              <a:gd name="connsiteY26" fmla="*/ 418809 h 1305289"/>
              <a:gd name="connsiteX27" fmla="*/ 88488 w 2247609"/>
              <a:gd name="connsiteY27" fmla="*/ 287907 h 1305289"/>
              <a:gd name="connsiteX28" fmla="*/ 173244 w 2247609"/>
              <a:gd name="connsiteY28" fmla="*/ 182744 h 1305289"/>
              <a:gd name="connsiteX0" fmla="*/ 173244 w 2247609"/>
              <a:gd name="connsiteY0" fmla="*/ 1827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32623 h 1305289"/>
              <a:gd name="connsiteX7" fmla="*/ 2121966 w 2247609"/>
              <a:gd name="connsiteY7" fmla="*/ 279206 h 1305289"/>
              <a:gd name="connsiteX8" fmla="*/ 2205728 w 2247609"/>
              <a:gd name="connsiteY8" fmla="*/ 439750 h 1305289"/>
              <a:gd name="connsiteX9" fmla="*/ 2231613 w 2247609"/>
              <a:gd name="connsiteY9" fmla="*/ 599057 h 1305289"/>
              <a:gd name="connsiteX10" fmla="*/ 2247609 w 2247609"/>
              <a:gd name="connsiteY10" fmla="*/ 774797 h 1305289"/>
              <a:gd name="connsiteX11" fmla="*/ 2198748 w 2247609"/>
              <a:gd name="connsiteY11" fmla="*/ 998161 h 1305289"/>
              <a:gd name="connsiteX12" fmla="*/ 2164938 w 2247609"/>
              <a:gd name="connsiteY12" fmla="*/ 1091182 h 1305289"/>
              <a:gd name="connsiteX13" fmla="*/ 2102916 w 2247609"/>
              <a:gd name="connsiteY13" fmla="*/ 1189825 h 1305289"/>
              <a:gd name="connsiteX14" fmla="*/ 1999838 w 2247609"/>
              <a:gd name="connsiteY14" fmla="*/ 1215007 h 1305289"/>
              <a:gd name="connsiteX15" fmla="*/ 1739270 w 2247609"/>
              <a:gd name="connsiteY15" fmla="*/ 1264692 h 1305289"/>
              <a:gd name="connsiteX16" fmla="*/ 1465833 w 2247609"/>
              <a:gd name="connsiteY16" fmla="*/ 1300853 h 1305289"/>
              <a:gd name="connsiteX17" fmla="*/ 1088904 w 2247609"/>
              <a:gd name="connsiteY17" fmla="*/ 1305288 h 1305289"/>
              <a:gd name="connsiteX18" fmla="*/ 788757 w 2247609"/>
              <a:gd name="connsiteY18" fmla="*/ 1305289 h 1305289"/>
              <a:gd name="connsiteX19" fmla="*/ 606013 w 2247609"/>
              <a:gd name="connsiteY19" fmla="*/ 1272157 h 1305289"/>
              <a:gd name="connsiteX20" fmla="*/ 439749 w 2247609"/>
              <a:gd name="connsiteY20" fmla="*/ 1235487 h 1305289"/>
              <a:gd name="connsiteX21" fmla="*/ 257005 w 2247609"/>
              <a:gd name="connsiteY21" fmla="*/ 1167600 h 1305289"/>
              <a:gd name="connsiteX22" fmla="*/ 112943 w 2247609"/>
              <a:gd name="connsiteY22" fmla="*/ 1085099 h 1305289"/>
              <a:gd name="connsiteX23" fmla="*/ 41881 w 2247609"/>
              <a:gd name="connsiteY23" fmla="*/ 928360 h 1305289"/>
              <a:gd name="connsiteX24" fmla="*/ 0 w 2247609"/>
              <a:gd name="connsiteY24" fmla="*/ 753856 h 1305289"/>
              <a:gd name="connsiteX25" fmla="*/ 9113 w 2247609"/>
              <a:gd name="connsiteY25" fmla="*/ 564132 h 1305289"/>
              <a:gd name="connsiteX26" fmla="*/ 34901 w 2247609"/>
              <a:gd name="connsiteY26" fmla="*/ 418809 h 1305289"/>
              <a:gd name="connsiteX27" fmla="*/ 88488 w 2247609"/>
              <a:gd name="connsiteY27" fmla="*/ 287907 h 1305289"/>
              <a:gd name="connsiteX28" fmla="*/ 173244 w 2247609"/>
              <a:gd name="connsiteY28" fmla="*/ 182744 h 1305289"/>
              <a:gd name="connsiteX0" fmla="*/ 173244 w 2247609"/>
              <a:gd name="connsiteY0" fmla="*/ 1827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32623 h 1305289"/>
              <a:gd name="connsiteX7" fmla="*/ 2121966 w 2247609"/>
              <a:gd name="connsiteY7" fmla="*/ 279206 h 1305289"/>
              <a:gd name="connsiteX8" fmla="*/ 2205728 w 2247609"/>
              <a:gd name="connsiteY8" fmla="*/ 439750 h 1305289"/>
              <a:gd name="connsiteX9" fmla="*/ 2231613 w 2247609"/>
              <a:gd name="connsiteY9" fmla="*/ 599057 h 1305289"/>
              <a:gd name="connsiteX10" fmla="*/ 2247609 w 2247609"/>
              <a:gd name="connsiteY10" fmla="*/ 774797 h 1305289"/>
              <a:gd name="connsiteX11" fmla="*/ 2220973 w 2247609"/>
              <a:gd name="connsiteY11" fmla="*/ 925136 h 1305289"/>
              <a:gd name="connsiteX12" fmla="*/ 2164938 w 2247609"/>
              <a:gd name="connsiteY12" fmla="*/ 1091182 h 1305289"/>
              <a:gd name="connsiteX13" fmla="*/ 2102916 w 2247609"/>
              <a:gd name="connsiteY13" fmla="*/ 1189825 h 1305289"/>
              <a:gd name="connsiteX14" fmla="*/ 1999838 w 2247609"/>
              <a:gd name="connsiteY14" fmla="*/ 1215007 h 1305289"/>
              <a:gd name="connsiteX15" fmla="*/ 1739270 w 2247609"/>
              <a:gd name="connsiteY15" fmla="*/ 1264692 h 1305289"/>
              <a:gd name="connsiteX16" fmla="*/ 1465833 w 2247609"/>
              <a:gd name="connsiteY16" fmla="*/ 1300853 h 1305289"/>
              <a:gd name="connsiteX17" fmla="*/ 1088904 w 2247609"/>
              <a:gd name="connsiteY17" fmla="*/ 1305288 h 1305289"/>
              <a:gd name="connsiteX18" fmla="*/ 788757 w 2247609"/>
              <a:gd name="connsiteY18" fmla="*/ 1305289 h 1305289"/>
              <a:gd name="connsiteX19" fmla="*/ 606013 w 2247609"/>
              <a:gd name="connsiteY19" fmla="*/ 1272157 h 1305289"/>
              <a:gd name="connsiteX20" fmla="*/ 439749 w 2247609"/>
              <a:gd name="connsiteY20" fmla="*/ 1235487 h 1305289"/>
              <a:gd name="connsiteX21" fmla="*/ 257005 w 2247609"/>
              <a:gd name="connsiteY21" fmla="*/ 1167600 h 1305289"/>
              <a:gd name="connsiteX22" fmla="*/ 112943 w 2247609"/>
              <a:gd name="connsiteY22" fmla="*/ 1085099 h 1305289"/>
              <a:gd name="connsiteX23" fmla="*/ 41881 w 2247609"/>
              <a:gd name="connsiteY23" fmla="*/ 928360 h 1305289"/>
              <a:gd name="connsiteX24" fmla="*/ 0 w 2247609"/>
              <a:gd name="connsiteY24" fmla="*/ 753856 h 1305289"/>
              <a:gd name="connsiteX25" fmla="*/ 9113 w 2247609"/>
              <a:gd name="connsiteY25" fmla="*/ 564132 h 1305289"/>
              <a:gd name="connsiteX26" fmla="*/ 34901 w 2247609"/>
              <a:gd name="connsiteY26" fmla="*/ 418809 h 1305289"/>
              <a:gd name="connsiteX27" fmla="*/ 88488 w 2247609"/>
              <a:gd name="connsiteY27" fmla="*/ 287907 h 1305289"/>
              <a:gd name="connsiteX28" fmla="*/ 173244 w 2247609"/>
              <a:gd name="connsiteY28" fmla="*/ 182744 h 1305289"/>
              <a:gd name="connsiteX0" fmla="*/ 173244 w 2247609"/>
              <a:gd name="connsiteY0" fmla="*/ 1827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32623 h 1305289"/>
              <a:gd name="connsiteX7" fmla="*/ 2121966 w 2247609"/>
              <a:gd name="connsiteY7" fmla="*/ 279206 h 1305289"/>
              <a:gd name="connsiteX8" fmla="*/ 2196203 w 2247609"/>
              <a:gd name="connsiteY8" fmla="*/ 430225 h 1305289"/>
              <a:gd name="connsiteX9" fmla="*/ 2231613 w 2247609"/>
              <a:gd name="connsiteY9" fmla="*/ 599057 h 1305289"/>
              <a:gd name="connsiteX10" fmla="*/ 2247609 w 2247609"/>
              <a:gd name="connsiteY10" fmla="*/ 774797 h 1305289"/>
              <a:gd name="connsiteX11" fmla="*/ 2220973 w 2247609"/>
              <a:gd name="connsiteY11" fmla="*/ 925136 h 1305289"/>
              <a:gd name="connsiteX12" fmla="*/ 2164938 w 2247609"/>
              <a:gd name="connsiteY12" fmla="*/ 1091182 h 1305289"/>
              <a:gd name="connsiteX13" fmla="*/ 2102916 w 2247609"/>
              <a:gd name="connsiteY13" fmla="*/ 1189825 h 1305289"/>
              <a:gd name="connsiteX14" fmla="*/ 1999838 w 2247609"/>
              <a:gd name="connsiteY14" fmla="*/ 1215007 h 1305289"/>
              <a:gd name="connsiteX15" fmla="*/ 1739270 w 2247609"/>
              <a:gd name="connsiteY15" fmla="*/ 1264692 h 1305289"/>
              <a:gd name="connsiteX16" fmla="*/ 1465833 w 2247609"/>
              <a:gd name="connsiteY16" fmla="*/ 1300853 h 1305289"/>
              <a:gd name="connsiteX17" fmla="*/ 1088904 w 2247609"/>
              <a:gd name="connsiteY17" fmla="*/ 1305288 h 1305289"/>
              <a:gd name="connsiteX18" fmla="*/ 788757 w 2247609"/>
              <a:gd name="connsiteY18" fmla="*/ 1305289 h 1305289"/>
              <a:gd name="connsiteX19" fmla="*/ 606013 w 2247609"/>
              <a:gd name="connsiteY19" fmla="*/ 1272157 h 1305289"/>
              <a:gd name="connsiteX20" fmla="*/ 439749 w 2247609"/>
              <a:gd name="connsiteY20" fmla="*/ 1235487 h 1305289"/>
              <a:gd name="connsiteX21" fmla="*/ 257005 w 2247609"/>
              <a:gd name="connsiteY21" fmla="*/ 1167600 h 1305289"/>
              <a:gd name="connsiteX22" fmla="*/ 112943 w 2247609"/>
              <a:gd name="connsiteY22" fmla="*/ 1085099 h 1305289"/>
              <a:gd name="connsiteX23" fmla="*/ 41881 w 2247609"/>
              <a:gd name="connsiteY23" fmla="*/ 928360 h 1305289"/>
              <a:gd name="connsiteX24" fmla="*/ 0 w 2247609"/>
              <a:gd name="connsiteY24" fmla="*/ 753856 h 1305289"/>
              <a:gd name="connsiteX25" fmla="*/ 9113 w 2247609"/>
              <a:gd name="connsiteY25" fmla="*/ 564132 h 1305289"/>
              <a:gd name="connsiteX26" fmla="*/ 34901 w 2247609"/>
              <a:gd name="connsiteY26" fmla="*/ 418809 h 1305289"/>
              <a:gd name="connsiteX27" fmla="*/ 88488 w 2247609"/>
              <a:gd name="connsiteY27" fmla="*/ 287907 h 1305289"/>
              <a:gd name="connsiteX28" fmla="*/ 173244 w 2247609"/>
              <a:gd name="connsiteY28" fmla="*/ 182744 h 1305289"/>
              <a:gd name="connsiteX0" fmla="*/ 173244 w 2247609"/>
              <a:gd name="connsiteY0" fmla="*/ 1827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32623 h 1305289"/>
              <a:gd name="connsiteX7" fmla="*/ 2121966 w 2247609"/>
              <a:gd name="connsiteY7" fmla="*/ 279206 h 1305289"/>
              <a:gd name="connsiteX8" fmla="*/ 2196203 w 2247609"/>
              <a:gd name="connsiteY8" fmla="*/ 430225 h 1305289"/>
              <a:gd name="connsiteX9" fmla="*/ 2241138 w 2247609"/>
              <a:gd name="connsiteY9" fmla="*/ 624457 h 1305289"/>
              <a:gd name="connsiteX10" fmla="*/ 2247609 w 2247609"/>
              <a:gd name="connsiteY10" fmla="*/ 774797 h 1305289"/>
              <a:gd name="connsiteX11" fmla="*/ 2220973 w 2247609"/>
              <a:gd name="connsiteY11" fmla="*/ 925136 h 1305289"/>
              <a:gd name="connsiteX12" fmla="*/ 2164938 w 2247609"/>
              <a:gd name="connsiteY12" fmla="*/ 1091182 h 1305289"/>
              <a:gd name="connsiteX13" fmla="*/ 2102916 w 2247609"/>
              <a:gd name="connsiteY13" fmla="*/ 1189825 h 1305289"/>
              <a:gd name="connsiteX14" fmla="*/ 1999838 w 2247609"/>
              <a:gd name="connsiteY14" fmla="*/ 1215007 h 1305289"/>
              <a:gd name="connsiteX15" fmla="*/ 1739270 w 2247609"/>
              <a:gd name="connsiteY15" fmla="*/ 1264692 h 1305289"/>
              <a:gd name="connsiteX16" fmla="*/ 1465833 w 2247609"/>
              <a:gd name="connsiteY16" fmla="*/ 1300853 h 1305289"/>
              <a:gd name="connsiteX17" fmla="*/ 1088904 w 2247609"/>
              <a:gd name="connsiteY17" fmla="*/ 1305288 h 1305289"/>
              <a:gd name="connsiteX18" fmla="*/ 788757 w 2247609"/>
              <a:gd name="connsiteY18" fmla="*/ 1305289 h 1305289"/>
              <a:gd name="connsiteX19" fmla="*/ 606013 w 2247609"/>
              <a:gd name="connsiteY19" fmla="*/ 1272157 h 1305289"/>
              <a:gd name="connsiteX20" fmla="*/ 439749 w 2247609"/>
              <a:gd name="connsiteY20" fmla="*/ 1235487 h 1305289"/>
              <a:gd name="connsiteX21" fmla="*/ 257005 w 2247609"/>
              <a:gd name="connsiteY21" fmla="*/ 1167600 h 1305289"/>
              <a:gd name="connsiteX22" fmla="*/ 112943 w 2247609"/>
              <a:gd name="connsiteY22" fmla="*/ 1085099 h 1305289"/>
              <a:gd name="connsiteX23" fmla="*/ 41881 w 2247609"/>
              <a:gd name="connsiteY23" fmla="*/ 928360 h 1305289"/>
              <a:gd name="connsiteX24" fmla="*/ 0 w 2247609"/>
              <a:gd name="connsiteY24" fmla="*/ 753856 h 1305289"/>
              <a:gd name="connsiteX25" fmla="*/ 9113 w 2247609"/>
              <a:gd name="connsiteY25" fmla="*/ 564132 h 1305289"/>
              <a:gd name="connsiteX26" fmla="*/ 34901 w 2247609"/>
              <a:gd name="connsiteY26" fmla="*/ 418809 h 1305289"/>
              <a:gd name="connsiteX27" fmla="*/ 88488 w 2247609"/>
              <a:gd name="connsiteY27" fmla="*/ 287907 h 1305289"/>
              <a:gd name="connsiteX28" fmla="*/ 173244 w 2247609"/>
              <a:gd name="connsiteY28" fmla="*/ 182744 h 1305289"/>
              <a:gd name="connsiteX0" fmla="*/ 173244 w 2247609"/>
              <a:gd name="connsiteY0" fmla="*/ 1827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7264 w 2247609"/>
              <a:gd name="connsiteY6" fmla="*/ 132623 h 1305289"/>
              <a:gd name="connsiteX7" fmla="*/ 2121966 w 2247609"/>
              <a:gd name="connsiteY7" fmla="*/ 279206 h 1305289"/>
              <a:gd name="connsiteX8" fmla="*/ 2196203 w 2247609"/>
              <a:gd name="connsiteY8" fmla="*/ 430225 h 1305289"/>
              <a:gd name="connsiteX9" fmla="*/ 2241138 w 2247609"/>
              <a:gd name="connsiteY9" fmla="*/ 624457 h 1305289"/>
              <a:gd name="connsiteX10" fmla="*/ 2247609 w 2247609"/>
              <a:gd name="connsiteY10" fmla="*/ 806547 h 1305289"/>
              <a:gd name="connsiteX11" fmla="*/ 2220973 w 2247609"/>
              <a:gd name="connsiteY11" fmla="*/ 925136 h 1305289"/>
              <a:gd name="connsiteX12" fmla="*/ 2164938 w 2247609"/>
              <a:gd name="connsiteY12" fmla="*/ 1091182 h 1305289"/>
              <a:gd name="connsiteX13" fmla="*/ 2102916 w 2247609"/>
              <a:gd name="connsiteY13" fmla="*/ 1189825 h 1305289"/>
              <a:gd name="connsiteX14" fmla="*/ 1999838 w 2247609"/>
              <a:gd name="connsiteY14" fmla="*/ 1215007 h 1305289"/>
              <a:gd name="connsiteX15" fmla="*/ 1739270 w 2247609"/>
              <a:gd name="connsiteY15" fmla="*/ 1264692 h 1305289"/>
              <a:gd name="connsiteX16" fmla="*/ 1465833 w 2247609"/>
              <a:gd name="connsiteY16" fmla="*/ 1300853 h 1305289"/>
              <a:gd name="connsiteX17" fmla="*/ 1088904 w 2247609"/>
              <a:gd name="connsiteY17" fmla="*/ 1305288 h 1305289"/>
              <a:gd name="connsiteX18" fmla="*/ 788757 w 2247609"/>
              <a:gd name="connsiteY18" fmla="*/ 1305289 h 1305289"/>
              <a:gd name="connsiteX19" fmla="*/ 606013 w 2247609"/>
              <a:gd name="connsiteY19" fmla="*/ 1272157 h 1305289"/>
              <a:gd name="connsiteX20" fmla="*/ 439749 w 2247609"/>
              <a:gd name="connsiteY20" fmla="*/ 1235487 h 1305289"/>
              <a:gd name="connsiteX21" fmla="*/ 257005 w 2247609"/>
              <a:gd name="connsiteY21" fmla="*/ 1167600 h 1305289"/>
              <a:gd name="connsiteX22" fmla="*/ 112943 w 2247609"/>
              <a:gd name="connsiteY22" fmla="*/ 1085099 h 1305289"/>
              <a:gd name="connsiteX23" fmla="*/ 41881 w 2247609"/>
              <a:gd name="connsiteY23" fmla="*/ 928360 h 1305289"/>
              <a:gd name="connsiteX24" fmla="*/ 0 w 2247609"/>
              <a:gd name="connsiteY24" fmla="*/ 753856 h 1305289"/>
              <a:gd name="connsiteX25" fmla="*/ 9113 w 2247609"/>
              <a:gd name="connsiteY25" fmla="*/ 564132 h 1305289"/>
              <a:gd name="connsiteX26" fmla="*/ 34901 w 2247609"/>
              <a:gd name="connsiteY26" fmla="*/ 418809 h 1305289"/>
              <a:gd name="connsiteX27" fmla="*/ 88488 w 2247609"/>
              <a:gd name="connsiteY27" fmla="*/ 287907 h 1305289"/>
              <a:gd name="connsiteX28" fmla="*/ 173244 w 2247609"/>
              <a:gd name="connsiteY28" fmla="*/ 182744 h 1305289"/>
              <a:gd name="connsiteX0" fmla="*/ 173244 w 2247609"/>
              <a:gd name="connsiteY0" fmla="*/ 1827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1991864 w 2247609"/>
              <a:gd name="connsiteY6" fmla="*/ 94523 h 1305289"/>
              <a:gd name="connsiteX7" fmla="*/ 2121966 w 2247609"/>
              <a:gd name="connsiteY7" fmla="*/ 279206 h 1305289"/>
              <a:gd name="connsiteX8" fmla="*/ 2196203 w 2247609"/>
              <a:gd name="connsiteY8" fmla="*/ 430225 h 1305289"/>
              <a:gd name="connsiteX9" fmla="*/ 2241138 w 2247609"/>
              <a:gd name="connsiteY9" fmla="*/ 624457 h 1305289"/>
              <a:gd name="connsiteX10" fmla="*/ 2247609 w 2247609"/>
              <a:gd name="connsiteY10" fmla="*/ 806547 h 1305289"/>
              <a:gd name="connsiteX11" fmla="*/ 2220973 w 2247609"/>
              <a:gd name="connsiteY11" fmla="*/ 925136 h 1305289"/>
              <a:gd name="connsiteX12" fmla="*/ 2164938 w 2247609"/>
              <a:gd name="connsiteY12" fmla="*/ 1091182 h 1305289"/>
              <a:gd name="connsiteX13" fmla="*/ 2102916 w 2247609"/>
              <a:gd name="connsiteY13" fmla="*/ 1189825 h 1305289"/>
              <a:gd name="connsiteX14" fmla="*/ 1999838 w 2247609"/>
              <a:gd name="connsiteY14" fmla="*/ 1215007 h 1305289"/>
              <a:gd name="connsiteX15" fmla="*/ 1739270 w 2247609"/>
              <a:gd name="connsiteY15" fmla="*/ 1264692 h 1305289"/>
              <a:gd name="connsiteX16" fmla="*/ 1465833 w 2247609"/>
              <a:gd name="connsiteY16" fmla="*/ 1300853 h 1305289"/>
              <a:gd name="connsiteX17" fmla="*/ 1088904 w 2247609"/>
              <a:gd name="connsiteY17" fmla="*/ 1305288 h 1305289"/>
              <a:gd name="connsiteX18" fmla="*/ 788757 w 2247609"/>
              <a:gd name="connsiteY18" fmla="*/ 1305289 h 1305289"/>
              <a:gd name="connsiteX19" fmla="*/ 606013 w 2247609"/>
              <a:gd name="connsiteY19" fmla="*/ 1272157 h 1305289"/>
              <a:gd name="connsiteX20" fmla="*/ 439749 w 2247609"/>
              <a:gd name="connsiteY20" fmla="*/ 1235487 h 1305289"/>
              <a:gd name="connsiteX21" fmla="*/ 257005 w 2247609"/>
              <a:gd name="connsiteY21" fmla="*/ 1167600 h 1305289"/>
              <a:gd name="connsiteX22" fmla="*/ 112943 w 2247609"/>
              <a:gd name="connsiteY22" fmla="*/ 1085099 h 1305289"/>
              <a:gd name="connsiteX23" fmla="*/ 41881 w 2247609"/>
              <a:gd name="connsiteY23" fmla="*/ 928360 h 1305289"/>
              <a:gd name="connsiteX24" fmla="*/ 0 w 2247609"/>
              <a:gd name="connsiteY24" fmla="*/ 753856 h 1305289"/>
              <a:gd name="connsiteX25" fmla="*/ 9113 w 2247609"/>
              <a:gd name="connsiteY25" fmla="*/ 564132 h 1305289"/>
              <a:gd name="connsiteX26" fmla="*/ 34901 w 2247609"/>
              <a:gd name="connsiteY26" fmla="*/ 418809 h 1305289"/>
              <a:gd name="connsiteX27" fmla="*/ 88488 w 2247609"/>
              <a:gd name="connsiteY27" fmla="*/ 287907 h 1305289"/>
              <a:gd name="connsiteX28" fmla="*/ 173244 w 2247609"/>
              <a:gd name="connsiteY28" fmla="*/ 182744 h 1305289"/>
              <a:gd name="connsiteX0" fmla="*/ 173244 w 2247609"/>
              <a:gd name="connsiteY0" fmla="*/ 1827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4089 w 2247609"/>
              <a:gd name="connsiteY6" fmla="*/ 107223 h 1305289"/>
              <a:gd name="connsiteX7" fmla="*/ 2121966 w 2247609"/>
              <a:gd name="connsiteY7" fmla="*/ 279206 h 1305289"/>
              <a:gd name="connsiteX8" fmla="*/ 2196203 w 2247609"/>
              <a:gd name="connsiteY8" fmla="*/ 430225 h 1305289"/>
              <a:gd name="connsiteX9" fmla="*/ 2241138 w 2247609"/>
              <a:gd name="connsiteY9" fmla="*/ 624457 h 1305289"/>
              <a:gd name="connsiteX10" fmla="*/ 2247609 w 2247609"/>
              <a:gd name="connsiteY10" fmla="*/ 806547 h 1305289"/>
              <a:gd name="connsiteX11" fmla="*/ 2220973 w 2247609"/>
              <a:gd name="connsiteY11" fmla="*/ 925136 h 1305289"/>
              <a:gd name="connsiteX12" fmla="*/ 2164938 w 2247609"/>
              <a:gd name="connsiteY12" fmla="*/ 1091182 h 1305289"/>
              <a:gd name="connsiteX13" fmla="*/ 2102916 w 2247609"/>
              <a:gd name="connsiteY13" fmla="*/ 1189825 h 1305289"/>
              <a:gd name="connsiteX14" fmla="*/ 1999838 w 2247609"/>
              <a:gd name="connsiteY14" fmla="*/ 1215007 h 1305289"/>
              <a:gd name="connsiteX15" fmla="*/ 1739270 w 2247609"/>
              <a:gd name="connsiteY15" fmla="*/ 1264692 h 1305289"/>
              <a:gd name="connsiteX16" fmla="*/ 1465833 w 2247609"/>
              <a:gd name="connsiteY16" fmla="*/ 1300853 h 1305289"/>
              <a:gd name="connsiteX17" fmla="*/ 1088904 w 2247609"/>
              <a:gd name="connsiteY17" fmla="*/ 1305288 h 1305289"/>
              <a:gd name="connsiteX18" fmla="*/ 788757 w 2247609"/>
              <a:gd name="connsiteY18" fmla="*/ 1305289 h 1305289"/>
              <a:gd name="connsiteX19" fmla="*/ 606013 w 2247609"/>
              <a:gd name="connsiteY19" fmla="*/ 1272157 h 1305289"/>
              <a:gd name="connsiteX20" fmla="*/ 439749 w 2247609"/>
              <a:gd name="connsiteY20" fmla="*/ 1235487 h 1305289"/>
              <a:gd name="connsiteX21" fmla="*/ 257005 w 2247609"/>
              <a:gd name="connsiteY21" fmla="*/ 1167600 h 1305289"/>
              <a:gd name="connsiteX22" fmla="*/ 112943 w 2247609"/>
              <a:gd name="connsiteY22" fmla="*/ 1085099 h 1305289"/>
              <a:gd name="connsiteX23" fmla="*/ 41881 w 2247609"/>
              <a:gd name="connsiteY23" fmla="*/ 928360 h 1305289"/>
              <a:gd name="connsiteX24" fmla="*/ 0 w 2247609"/>
              <a:gd name="connsiteY24" fmla="*/ 753856 h 1305289"/>
              <a:gd name="connsiteX25" fmla="*/ 9113 w 2247609"/>
              <a:gd name="connsiteY25" fmla="*/ 564132 h 1305289"/>
              <a:gd name="connsiteX26" fmla="*/ 34901 w 2247609"/>
              <a:gd name="connsiteY26" fmla="*/ 418809 h 1305289"/>
              <a:gd name="connsiteX27" fmla="*/ 88488 w 2247609"/>
              <a:gd name="connsiteY27" fmla="*/ 287907 h 1305289"/>
              <a:gd name="connsiteX28" fmla="*/ 173244 w 2247609"/>
              <a:gd name="connsiteY28" fmla="*/ 182744 h 1305289"/>
              <a:gd name="connsiteX0" fmla="*/ 173244 w 2247609"/>
              <a:gd name="connsiteY0" fmla="*/ 1827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4089 w 2247609"/>
              <a:gd name="connsiteY6" fmla="*/ 107223 h 1305289"/>
              <a:gd name="connsiteX7" fmla="*/ 2069688 w 2247609"/>
              <a:gd name="connsiteY7" fmla="*/ 199007 h 1305289"/>
              <a:gd name="connsiteX8" fmla="*/ 2121966 w 2247609"/>
              <a:gd name="connsiteY8" fmla="*/ 279206 h 1305289"/>
              <a:gd name="connsiteX9" fmla="*/ 2196203 w 2247609"/>
              <a:gd name="connsiteY9" fmla="*/ 430225 h 1305289"/>
              <a:gd name="connsiteX10" fmla="*/ 2241138 w 2247609"/>
              <a:gd name="connsiteY10" fmla="*/ 624457 h 1305289"/>
              <a:gd name="connsiteX11" fmla="*/ 2247609 w 2247609"/>
              <a:gd name="connsiteY11" fmla="*/ 806547 h 1305289"/>
              <a:gd name="connsiteX12" fmla="*/ 2220973 w 2247609"/>
              <a:gd name="connsiteY12" fmla="*/ 925136 h 1305289"/>
              <a:gd name="connsiteX13" fmla="*/ 2164938 w 2247609"/>
              <a:gd name="connsiteY13" fmla="*/ 1091182 h 1305289"/>
              <a:gd name="connsiteX14" fmla="*/ 2102916 w 2247609"/>
              <a:gd name="connsiteY14" fmla="*/ 1189825 h 1305289"/>
              <a:gd name="connsiteX15" fmla="*/ 1999838 w 2247609"/>
              <a:gd name="connsiteY15" fmla="*/ 1215007 h 1305289"/>
              <a:gd name="connsiteX16" fmla="*/ 1739270 w 2247609"/>
              <a:gd name="connsiteY16" fmla="*/ 1264692 h 1305289"/>
              <a:gd name="connsiteX17" fmla="*/ 1465833 w 2247609"/>
              <a:gd name="connsiteY17" fmla="*/ 1300853 h 1305289"/>
              <a:gd name="connsiteX18" fmla="*/ 1088904 w 2247609"/>
              <a:gd name="connsiteY18" fmla="*/ 1305288 h 1305289"/>
              <a:gd name="connsiteX19" fmla="*/ 788757 w 2247609"/>
              <a:gd name="connsiteY19" fmla="*/ 1305289 h 1305289"/>
              <a:gd name="connsiteX20" fmla="*/ 606013 w 2247609"/>
              <a:gd name="connsiteY20" fmla="*/ 1272157 h 1305289"/>
              <a:gd name="connsiteX21" fmla="*/ 439749 w 2247609"/>
              <a:gd name="connsiteY21" fmla="*/ 1235487 h 1305289"/>
              <a:gd name="connsiteX22" fmla="*/ 257005 w 2247609"/>
              <a:gd name="connsiteY22" fmla="*/ 1167600 h 1305289"/>
              <a:gd name="connsiteX23" fmla="*/ 112943 w 2247609"/>
              <a:gd name="connsiteY23" fmla="*/ 1085099 h 1305289"/>
              <a:gd name="connsiteX24" fmla="*/ 41881 w 2247609"/>
              <a:gd name="connsiteY24" fmla="*/ 928360 h 1305289"/>
              <a:gd name="connsiteX25" fmla="*/ 0 w 2247609"/>
              <a:gd name="connsiteY25" fmla="*/ 753856 h 1305289"/>
              <a:gd name="connsiteX26" fmla="*/ 9113 w 2247609"/>
              <a:gd name="connsiteY26" fmla="*/ 564132 h 1305289"/>
              <a:gd name="connsiteX27" fmla="*/ 34901 w 2247609"/>
              <a:gd name="connsiteY27" fmla="*/ 418809 h 1305289"/>
              <a:gd name="connsiteX28" fmla="*/ 88488 w 2247609"/>
              <a:gd name="connsiteY28" fmla="*/ 287907 h 1305289"/>
              <a:gd name="connsiteX29" fmla="*/ 173244 w 2247609"/>
              <a:gd name="connsiteY29" fmla="*/ 182744 h 1305289"/>
              <a:gd name="connsiteX0" fmla="*/ 173244 w 2247609"/>
              <a:gd name="connsiteY0" fmla="*/ 1827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793899 w 2247609"/>
              <a:gd name="connsiteY5" fmla="*/ 62821 h 1305289"/>
              <a:gd name="connsiteX6" fmla="*/ 2014089 w 2247609"/>
              <a:gd name="connsiteY6" fmla="*/ 107223 h 1305289"/>
              <a:gd name="connsiteX7" fmla="*/ 2079213 w 2247609"/>
              <a:gd name="connsiteY7" fmla="*/ 199007 h 1305289"/>
              <a:gd name="connsiteX8" fmla="*/ 2121966 w 2247609"/>
              <a:gd name="connsiteY8" fmla="*/ 279206 h 1305289"/>
              <a:gd name="connsiteX9" fmla="*/ 2196203 w 2247609"/>
              <a:gd name="connsiteY9" fmla="*/ 430225 h 1305289"/>
              <a:gd name="connsiteX10" fmla="*/ 2241138 w 2247609"/>
              <a:gd name="connsiteY10" fmla="*/ 624457 h 1305289"/>
              <a:gd name="connsiteX11" fmla="*/ 2247609 w 2247609"/>
              <a:gd name="connsiteY11" fmla="*/ 806547 h 1305289"/>
              <a:gd name="connsiteX12" fmla="*/ 2220973 w 2247609"/>
              <a:gd name="connsiteY12" fmla="*/ 925136 h 1305289"/>
              <a:gd name="connsiteX13" fmla="*/ 2164938 w 2247609"/>
              <a:gd name="connsiteY13" fmla="*/ 1091182 h 1305289"/>
              <a:gd name="connsiteX14" fmla="*/ 2102916 w 2247609"/>
              <a:gd name="connsiteY14" fmla="*/ 1189825 h 1305289"/>
              <a:gd name="connsiteX15" fmla="*/ 1999838 w 2247609"/>
              <a:gd name="connsiteY15" fmla="*/ 1215007 h 1305289"/>
              <a:gd name="connsiteX16" fmla="*/ 1739270 w 2247609"/>
              <a:gd name="connsiteY16" fmla="*/ 1264692 h 1305289"/>
              <a:gd name="connsiteX17" fmla="*/ 1465833 w 2247609"/>
              <a:gd name="connsiteY17" fmla="*/ 1300853 h 1305289"/>
              <a:gd name="connsiteX18" fmla="*/ 1088904 w 2247609"/>
              <a:gd name="connsiteY18" fmla="*/ 1305288 h 1305289"/>
              <a:gd name="connsiteX19" fmla="*/ 788757 w 2247609"/>
              <a:gd name="connsiteY19" fmla="*/ 1305289 h 1305289"/>
              <a:gd name="connsiteX20" fmla="*/ 606013 w 2247609"/>
              <a:gd name="connsiteY20" fmla="*/ 1272157 h 1305289"/>
              <a:gd name="connsiteX21" fmla="*/ 439749 w 2247609"/>
              <a:gd name="connsiteY21" fmla="*/ 1235487 h 1305289"/>
              <a:gd name="connsiteX22" fmla="*/ 257005 w 2247609"/>
              <a:gd name="connsiteY22" fmla="*/ 1167600 h 1305289"/>
              <a:gd name="connsiteX23" fmla="*/ 112943 w 2247609"/>
              <a:gd name="connsiteY23" fmla="*/ 1085099 h 1305289"/>
              <a:gd name="connsiteX24" fmla="*/ 41881 w 2247609"/>
              <a:gd name="connsiteY24" fmla="*/ 928360 h 1305289"/>
              <a:gd name="connsiteX25" fmla="*/ 0 w 2247609"/>
              <a:gd name="connsiteY25" fmla="*/ 753856 h 1305289"/>
              <a:gd name="connsiteX26" fmla="*/ 9113 w 2247609"/>
              <a:gd name="connsiteY26" fmla="*/ 564132 h 1305289"/>
              <a:gd name="connsiteX27" fmla="*/ 34901 w 2247609"/>
              <a:gd name="connsiteY27" fmla="*/ 418809 h 1305289"/>
              <a:gd name="connsiteX28" fmla="*/ 88488 w 2247609"/>
              <a:gd name="connsiteY28" fmla="*/ 287907 h 1305289"/>
              <a:gd name="connsiteX29" fmla="*/ 173244 w 2247609"/>
              <a:gd name="connsiteY29" fmla="*/ 182744 h 1305289"/>
              <a:gd name="connsiteX0" fmla="*/ 173244 w 2247609"/>
              <a:gd name="connsiteY0" fmla="*/ 182744 h 1305289"/>
              <a:gd name="connsiteX1" fmla="*/ 509551 w 2247609"/>
              <a:gd name="connsiteY1" fmla="*/ 76782 h 1305289"/>
              <a:gd name="connsiteX2" fmla="*/ 837618 w 2247609"/>
              <a:gd name="connsiteY2" fmla="*/ 27921 h 1305289"/>
              <a:gd name="connsiteX3" fmla="*/ 1116824 w 2247609"/>
              <a:gd name="connsiteY3" fmla="*/ 0 h 1305289"/>
              <a:gd name="connsiteX4" fmla="*/ 1500733 w 2247609"/>
              <a:gd name="connsiteY4" fmla="*/ 13960 h 1305289"/>
              <a:gd name="connsiteX5" fmla="*/ 1803424 w 2247609"/>
              <a:gd name="connsiteY5" fmla="*/ 56471 h 1305289"/>
              <a:gd name="connsiteX6" fmla="*/ 2014089 w 2247609"/>
              <a:gd name="connsiteY6" fmla="*/ 107223 h 1305289"/>
              <a:gd name="connsiteX7" fmla="*/ 2079213 w 2247609"/>
              <a:gd name="connsiteY7" fmla="*/ 199007 h 1305289"/>
              <a:gd name="connsiteX8" fmla="*/ 2121966 w 2247609"/>
              <a:gd name="connsiteY8" fmla="*/ 279206 h 1305289"/>
              <a:gd name="connsiteX9" fmla="*/ 2196203 w 2247609"/>
              <a:gd name="connsiteY9" fmla="*/ 430225 h 1305289"/>
              <a:gd name="connsiteX10" fmla="*/ 2241138 w 2247609"/>
              <a:gd name="connsiteY10" fmla="*/ 624457 h 1305289"/>
              <a:gd name="connsiteX11" fmla="*/ 2247609 w 2247609"/>
              <a:gd name="connsiteY11" fmla="*/ 806547 h 1305289"/>
              <a:gd name="connsiteX12" fmla="*/ 2220973 w 2247609"/>
              <a:gd name="connsiteY12" fmla="*/ 925136 h 1305289"/>
              <a:gd name="connsiteX13" fmla="*/ 2164938 w 2247609"/>
              <a:gd name="connsiteY13" fmla="*/ 1091182 h 1305289"/>
              <a:gd name="connsiteX14" fmla="*/ 2102916 w 2247609"/>
              <a:gd name="connsiteY14" fmla="*/ 1189825 h 1305289"/>
              <a:gd name="connsiteX15" fmla="*/ 1999838 w 2247609"/>
              <a:gd name="connsiteY15" fmla="*/ 1215007 h 1305289"/>
              <a:gd name="connsiteX16" fmla="*/ 1739270 w 2247609"/>
              <a:gd name="connsiteY16" fmla="*/ 1264692 h 1305289"/>
              <a:gd name="connsiteX17" fmla="*/ 1465833 w 2247609"/>
              <a:gd name="connsiteY17" fmla="*/ 1300853 h 1305289"/>
              <a:gd name="connsiteX18" fmla="*/ 1088904 w 2247609"/>
              <a:gd name="connsiteY18" fmla="*/ 1305288 h 1305289"/>
              <a:gd name="connsiteX19" fmla="*/ 788757 w 2247609"/>
              <a:gd name="connsiteY19" fmla="*/ 1305289 h 1305289"/>
              <a:gd name="connsiteX20" fmla="*/ 606013 w 2247609"/>
              <a:gd name="connsiteY20" fmla="*/ 1272157 h 1305289"/>
              <a:gd name="connsiteX21" fmla="*/ 439749 w 2247609"/>
              <a:gd name="connsiteY21" fmla="*/ 1235487 h 1305289"/>
              <a:gd name="connsiteX22" fmla="*/ 257005 w 2247609"/>
              <a:gd name="connsiteY22" fmla="*/ 1167600 h 1305289"/>
              <a:gd name="connsiteX23" fmla="*/ 112943 w 2247609"/>
              <a:gd name="connsiteY23" fmla="*/ 1085099 h 1305289"/>
              <a:gd name="connsiteX24" fmla="*/ 41881 w 2247609"/>
              <a:gd name="connsiteY24" fmla="*/ 928360 h 1305289"/>
              <a:gd name="connsiteX25" fmla="*/ 0 w 2247609"/>
              <a:gd name="connsiteY25" fmla="*/ 753856 h 1305289"/>
              <a:gd name="connsiteX26" fmla="*/ 9113 w 2247609"/>
              <a:gd name="connsiteY26" fmla="*/ 564132 h 1305289"/>
              <a:gd name="connsiteX27" fmla="*/ 34901 w 2247609"/>
              <a:gd name="connsiteY27" fmla="*/ 418809 h 1305289"/>
              <a:gd name="connsiteX28" fmla="*/ 88488 w 2247609"/>
              <a:gd name="connsiteY28" fmla="*/ 287907 h 1305289"/>
              <a:gd name="connsiteX29" fmla="*/ 173244 w 2247609"/>
              <a:gd name="connsiteY29" fmla="*/ 182744 h 1305289"/>
              <a:gd name="connsiteX0" fmla="*/ 173244 w 2247609"/>
              <a:gd name="connsiteY0" fmla="*/ 182744 h 1308464"/>
              <a:gd name="connsiteX1" fmla="*/ 509551 w 2247609"/>
              <a:gd name="connsiteY1" fmla="*/ 76782 h 1308464"/>
              <a:gd name="connsiteX2" fmla="*/ 837618 w 2247609"/>
              <a:gd name="connsiteY2" fmla="*/ 27921 h 1308464"/>
              <a:gd name="connsiteX3" fmla="*/ 1116824 w 2247609"/>
              <a:gd name="connsiteY3" fmla="*/ 0 h 1308464"/>
              <a:gd name="connsiteX4" fmla="*/ 1500733 w 2247609"/>
              <a:gd name="connsiteY4" fmla="*/ 13960 h 1308464"/>
              <a:gd name="connsiteX5" fmla="*/ 1803424 w 2247609"/>
              <a:gd name="connsiteY5" fmla="*/ 56471 h 1308464"/>
              <a:gd name="connsiteX6" fmla="*/ 2014089 w 2247609"/>
              <a:gd name="connsiteY6" fmla="*/ 107223 h 1308464"/>
              <a:gd name="connsiteX7" fmla="*/ 2079213 w 2247609"/>
              <a:gd name="connsiteY7" fmla="*/ 199007 h 1308464"/>
              <a:gd name="connsiteX8" fmla="*/ 2121966 w 2247609"/>
              <a:gd name="connsiteY8" fmla="*/ 279206 h 1308464"/>
              <a:gd name="connsiteX9" fmla="*/ 2196203 w 2247609"/>
              <a:gd name="connsiteY9" fmla="*/ 430225 h 1308464"/>
              <a:gd name="connsiteX10" fmla="*/ 2241138 w 2247609"/>
              <a:gd name="connsiteY10" fmla="*/ 624457 h 1308464"/>
              <a:gd name="connsiteX11" fmla="*/ 2247609 w 2247609"/>
              <a:gd name="connsiteY11" fmla="*/ 806547 h 1308464"/>
              <a:gd name="connsiteX12" fmla="*/ 2220973 w 2247609"/>
              <a:gd name="connsiteY12" fmla="*/ 925136 h 1308464"/>
              <a:gd name="connsiteX13" fmla="*/ 2164938 w 2247609"/>
              <a:gd name="connsiteY13" fmla="*/ 1091182 h 1308464"/>
              <a:gd name="connsiteX14" fmla="*/ 2102916 w 2247609"/>
              <a:gd name="connsiteY14" fmla="*/ 1189825 h 1308464"/>
              <a:gd name="connsiteX15" fmla="*/ 1999838 w 2247609"/>
              <a:gd name="connsiteY15" fmla="*/ 1215007 h 1308464"/>
              <a:gd name="connsiteX16" fmla="*/ 1739270 w 2247609"/>
              <a:gd name="connsiteY16" fmla="*/ 1264692 h 1308464"/>
              <a:gd name="connsiteX17" fmla="*/ 1465833 w 2247609"/>
              <a:gd name="connsiteY17" fmla="*/ 1300853 h 1308464"/>
              <a:gd name="connsiteX18" fmla="*/ 1088904 w 2247609"/>
              <a:gd name="connsiteY18" fmla="*/ 1305288 h 1308464"/>
              <a:gd name="connsiteX19" fmla="*/ 833207 w 2247609"/>
              <a:gd name="connsiteY19" fmla="*/ 1308464 h 1308464"/>
              <a:gd name="connsiteX20" fmla="*/ 606013 w 2247609"/>
              <a:gd name="connsiteY20" fmla="*/ 1272157 h 1308464"/>
              <a:gd name="connsiteX21" fmla="*/ 439749 w 2247609"/>
              <a:gd name="connsiteY21" fmla="*/ 1235487 h 1308464"/>
              <a:gd name="connsiteX22" fmla="*/ 257005 w 2247609"/>
              <a:gd name="connsiteY22" fmla="*/ 1167600 h 1308464"/>
              <a:gd name="connsiteX23" fmla="*/ 112943 w 2247609"/>
              <a:gd name="connsiteY23" fmla="*/ 1085099 h 1308464"/>
              <a:gd name="connsiteX24" fmla="*/ 41881 w 2247609"/>
              <a:gd name="connsiteY24" fmla="*/ 928360 h 1308464"/>
              <a:gd name="connsiteX25" fmla="*/ 0 w 2247609"/>
              <a:gd name="connsiteY25" fmla="*/ 753856 h 1308464"/>
              <a:gd name="connsiteX26" fmla="*/ 9113 w 2247609"/>
              <a:gd name="connsiteY26" fmla="*/ 564132 h 1308464"/>
              <a:gd name="connsiteX27" fmla="*/ 34901 w 2247609"/>
              <a:gd name="connsiteY27" fmla="*/ 418809 h 1308464"/>
              <a:gd name="connsiteX28" fmla="*/ 88488 w 2247609"/>
              <a:gd name="connsiteY28" fmla="*/ 287907 h 1308464"/>
              <a:gd name="connsiteX29" fmla="*/ 173244 w 2247609"/>
              <a:gd name="connsiteY29" fmla="*/ 182744 h 1308464"/>
              <a:gd name="connsiteX0" fmla="*/ 173244 w 2247609"/>
              <a:gd name="connsiteY0" fmla="*/ 182744 h 1305288"/>
              <a:gd name="connsiteX1" fmla="*/ 509551 w 2247609"/>
              <a:gd name="connsiteY1" fmla="*/ 76782 h 1305288"/>
              <a:gd name="connsiteX2" fmla="*/ 837618 w 2247609"/>
              <a:gd name="connsiteY2" fmla="*/ 27921 h 1305288"/>
              <a:gd name="connsiteX3" fmla="*/ 1116824 w 2247609"/>
              <a:gd name="connsiteY3" fmla="*/ 0 h 1305288"/>
              <a:gd name="connsiteX4" fmla="*/ 1500733 w 2247609"/>
              <a:gd name="connsiteY4" fmla="*/ 13960 h 1305288"/>
              <a:gd name="connsiteX5" fmla="*/ 1803424 w 2247609"/>
              <a:gd name="connsiteY5" fmla="*/ 56471 h 1305288"/>
              <a:gd name="connsiteX6" fmla="*/ 2014089 w 2247609"/>
              <a:gd name="connsiteY6" fmla="*/ 107223 h 1305288"/>
              <a:gd name="connsiteX7" fmla="*/ 2079213 w 2247609"/>
              <a:gd name="connsiteY7" fmla="*/ 199007 h 1305288"/>
              <a:gd name="connsiteX8" fmla="*/ 2121966 w 2247609"/>
              <a:gd name="connsiteY8" fmla="*/ 279206 h 1305288"/>
              <a:gd name="connsiteX9" fmla="*/ 2196203 w 2247609"/>
              <a:gd name="connsiteY9" fmla="*/ 430225 h 1305288"/>
              <a:gd name="connsiteX10" fmla="*/ 2241138 w 2247609"/>
              <a:gd name="connsiteY10" fmla="*/ 624457 h 1305288"/>
              <a:gd name="connsiteX11" fmla="*/ 2247609 w 2247609"/>
              <a:gd name="connsiteY11" fmla="*/ 806547 h 1305288"/>
              <a:gd name="connsiteX12" fmla="*/ 2220973 w 2247609"/>
              <a:gd name="connsiteY12" fmla="*/ 925136 h 1305288"/>
              <a:gd name="connsiteX13" fmla="*/ 2164938 w 2247609"/>
              <a:gd name="connsiteY13" fmla="*/ 1091182 h 1305288"/>
              <a:gd name="connsiteX14" fmla="*/ 2102916 w 2247609"/>
              <a:gd name="connsiteY14" fmla="*/ 1189825 h 1305288"/>
              <a:gd name="connsiteX15" fmla="*/ 1999838 w 2247609"/>
              <a:gd name="connsiteY15" fmla="*/ 1215007 h 1305288"/>
              <a:gd name="connsiteX16" fmla="*/ 1739270 w 2247609"/>
              <a:gd name="connsiteY16" fmla="*/ 1264692 h 1305288"/>
              <a:gd name="connsiteX17" fmla="*/ 1465833 w 2247609"/>
              <a:gd name="connsiteY17" fmla="*/ 1300853 h 1305288"/>
              <a:gd name="connsiteX18" fmla="*/ 1088904 w 2247609"/>
              <a:gd name="connsiteY18" fmla="*/ 1305288 h 1305288"/>
              <a:gd name="connsiteX19" fmla="*/ 842732 w 2247609"/>
              <a:gd name="connsiteY19" fmla="*/ 1302114 h 1305288"/>
              <a:gd name="connsiteX20" fmla="*/ 606013 w 2247609"/>
              <a:gd name="connsiteY20" fmla="*/ 1272157 h 1305288"/>
              <a:gd name="connsiteX21" fmla="*/ 439749 w 2247609"/>
              <a:gd name="connsiteY21" fmla="*/ 1235487 h 1305288"/>
              <a:gd name="connsiteX22" fmla="*/ 257005 w 2247609"/>
              <a:gd name="connsiteY22" fmla="*/ 1167600 h 1305288"/>
              <a:gd name="connsiteX23" fmla="*/ 112943 w 2247609"/>
              <a:gd name="connsiteY23" fmla="*/ 1085099 h 1305288"/>
              <a:gd name="connsiteX24" fmla="*/ 41881 w 2247609"/>
              <a:gd name="connsiteY24" fmla="*/ 928360 h 1305288"/>
              <a:gd name="connsiteX25" fmla="*/ 0 w 2247609"/>
              <a:gd name="connsiteY25" fmla="*/ 753856 h 1305288"/>
              <a:gd name="connsiteX26" fmla="*/ 9113 w 2247609"/>
              <a:gd name="connsiteY26" fmla="*/ 564132 h 1305288"/>
              <a:gd name="connsiteX27" fmla="*/ 34901 w 2247609"/>
              <a:gd name="connsiteY27" fmla="*/ 418809 h 1305288"/>
              <a:gd name="connsiteX28" fmla="*/ 88488 w 2247609"/>
              <a:gd name="connsiteY28" fmla="*/ 287907 h 1305288"/>
              <a:gd name="connsiteX29" fmla="*/ 173244 w 2247609"/>
              <a:gd name="connsiteY29" fmla="*/ 182744 h 1305288"/>
              <a:gd name="connsiteX0" fmla="*/ 173244 w 2247609"/>
              <a:gd name="connsiteY0" fmla="*/ 182744 h 1305288"/>
              <a:gd name="connsiteX1" fmla="*/ 509551 w 2247609"/>
              <a:gd name="connsiteY1" fmla="*/ 76782 h 1305288"/>
              <a:gd name="connsiteX2" fmla="*/ 837618 w 2247609"/>
              <a:gd name="connsiteY2" fmla="*/ 27921 h 1305288"/>
              <a:gd name="connsiteX3" fmla="*/ 1116824 w 2247609"/>
              <a:gd name="connsiteY3" fmla="*/ 0 h 1305288"/>
              <a:gd name="connsiteX4" fmla="*/ 1500733 w 2247609"/>
              <a:gd name="connsiteY4" fmla="*/ 13960 h 1305288"/>
              <a:gd name="connsiteX5" fmla="*/ 1803424 w 2247609"/>
              <a:gd name="connsiteY5" fmla="*/ 56471 h 1305288"/>
              <a:gd name="connsiteX6" fmla="*/ 2014089 w 2247609"/>
              <a:gd name="connsiteY6" fmla="*/ 107223 h 1305288"/>
              <a:gd name="connsiteX7" fmla="*/ 2079213 w 2247609"/>
              <a:gd name="connsiteY7" fmla="*/ 199007 h 1305288"/>
              <a:gd name="connsiteX8" fmla="*/ 2121966 w 2247609"/>
              <a:gd name="connsiteY8" fmla="*/ 279206 h 1305288"/>
              <a:gd name="connsiteX9" fmla="*/ 2196203 w 2247609"/>
              <a:gd name="connsiteY9" fmla="*/ 430225 h 1305288"/>
              <a:gd name="connsiteX10" fmla="*/ 2241138 w 2247609"/>
              <a:gd name="connsiteY10" fmla="*/ 624457 h 1305288"/>
              <a:gd name="connsiteX11" fmla="*/ 2247609 w 2247609"/>
              <a:gd name="connsiteY11" fmla="*/ 806547 h 1305288"/>
              <a:gd name="connsiteX12" fmla="*/ 2220973 w 2247609"/>
              <a:gd name="connsiteY12" fmla="*/ 925136 h 1305288"/>
              <a:gd name="connsiteX13" fmla="*/ 2164938 w 2247609"/>
              <a:gd name="connsiteY13" fmla="*/ 1091182 h 1305288"/>
              <a:gd name="connsiteX14" fmla="*/ 2102916 w 2247609"/>
              <a:gd name="connsiteY14" fmla="*/ 1189825 h 1305288"/>
              <a:gd name="connsiteX15" fmla="*/ 1999838 w 2247609"/>
              <a:gd name="connsiteY15" fmla="*/ 1215007 h 1305288"/>
              <a:gd name="connsiteX16" fmla="*/ 1739270 w 2247609"/>
              <a:gd name="connsiteY16" fmla="*/ 1264692 h 1305288"/>
              <a:gd name="connsiteX17" fmla="*/ 1465833 w 2247609"/>
              <a:gd name="connsiteY17" fmla="*/ 1300853 h 1305288"/>
              <a:gd name="connsiteX18" fmla="*/ 1088904 w 2247609"/>
              <a:gd name="connsiteY18" fmla="*/ 1305288 h 1305288"/>
              <a:gd name="connsiteX19" fmla="*/ 842732 w 2247609"/>
              <a:gd name="connsiteY19" fmla="*/ 1302114 h 1305288"/>
              <a:gd name="connsiteX20" fmla="*/ 606013 w 2247609"/>
              <a:gd name="connsiteY20" fmla="*/ 1272157 h 1305288"/>
              <a:gd name="connsiteX21" fmla="*/ 439749 w 2247609"/>
              <a:gd name="connsiteY21" fmla="*/ 1235487 h 1305288"/>
              <a:gd name="connsiteX22" fmla="*/ 257005 w 2247609"/>
              <a:gd name="connsiteY22" fmla="*/ 1167600 h 1305288"/>
              <a:gd name="connsiteX23" fmla="*/ 112943 w 2247609"/>
              <a:gd name="connsiteY23" fmla="*/ 1085099 h 1305288"/>
              <a:gd name="connsiteX24" fmla="*/ 41881 w 2247609"/>
              <a:gd name="connsiteY24" fmla="*/ 928360 h 1305288"/>
              <a:gd name="connsiteX25" fmla="*/ 0 w 2247609"/>
              <a:gd name="connsiteY25" fmla="*/ 753856 h 1305288"/>
              <a:gd name="connsiteX26" fmla="*/ 9113 w 2247609"/>
              <a:gd name="connsiteY26" fmla="*/ 564132 h 1305288"/>
              <a:gd name="connsiteX27" fmla="*/ 34901 w 2247609"/>
              <a:gd name="connsiteY27" fmla="*/ 418809 h 1305288"/>
              <a:gd name="connsiteX28" fmla="*/ 88488 w 2247609"/>
              <a:gd name="connsiteY28" fmla="*/ 287907 h 1305288"/>
              <a:gd name="connsiteX29" fmla="*/ 173244 w 2247609"/>
              <a:gd name="connsiteY29" fmla="*/ 182744 h 1305288"/>
              <a:gd name="connsiteX0" fmla="*/ 173244 w 2247609"/>
              <a:gd name="connsiteY0" fmla="*/ 182744 h 1306140"/>
              <a:gd name="connsiteX1" fmla="*/ 509551 w 2247609"/>
              <a:gd name="connsiteY1" fmla="*/ 76782 h 1306140"/>
              <a:gd name="connsiteX2" fmla="*/ 837618 w 2247609"/>
              <a:gd name="connsiteY2" fmla="*/ 27921 h 1306140"/>
              <a:gd name="connsiteX3" fmla="*/ 1116824 w 2247609"/>
              <a:gd name="connsiteY3" fmla="*/ 0 h 1306140"/>
              <a:gd name="connsiteX4" fmla="*/ 1500733 w 2247609"/>
              <a:gd name="connsiteY4" fmla="*/ 13960 h 1306140"/>
              <a:gd name="connsiteX5" fmla="*/ 1803424 w 2247609"/>
              <a:gd name="connsiteY5" fmla="*/ 56471 h 1306140"/>
              <a:gd name="connsiteX6" fmla="*/ 2014089 w 2247609"/>
              <a:gd name="connsiteY6" fmla="*/ 107223 h 1306140"/>
              <a:gd name="connsiteX7" fmla="*/ 2079213 w 2247609"/>
              <a:gd name="connsiteY7" fmla="*/ 199007 h 1306140"/>
              <a:gd name="connsiteX8" fmla="*/ 2121966 w 2247609"/>
              <a:gd name="connsiteY8" fmla="*/ 279206 h 1306140"/>
              <a:gd name="connsiteX9" fmla="*/ 2196203 w 2247609"/>
              <a:gd name="connsiteY9" fmla="*/ 430225 h 1306140"/>
              <a:gd name="connsiteX10" fmla="*/ 2241138 w 2247609"/>
              <a:gd name="connsiteY10" fmla="*/ 624457 h 1306140"/>
              <a:gd name="connsiteX11" fmla="*/ 2247609 w 2247609"/>
              <a:gd name="connsiteY11" fmla="*/ 806547 h 1306140"/>
              <a:gd name="connsiteX12" fmla="*/ 2220973 w 2247609"/>
              <a:gd name="connsiteY12" fmla="*/ 925136 h 1306140"/>
              <a:gd name="connsiteX13" fmla="*/ 2164938 w 2247609"/>
              <a:gd name="connsiteY13" fmla="*/ 1091182 h 1306140"/>
              <a:gd name="connsiteX14" fmla="*/ 2102916 w 2247609"/>
              <a:gd name="connsiteY14" fmla="*/ 1189825 h 1306140"/>
              <a:gd name="connsiteX15" fmla="*/ 1999838 w 2247609"/>
              <a:gd name="connsiteY15" fmla="*/ 1215007 h 1306140"/>
              <a:gd name="connsiteX16" fmla="*/ 1739270 w 2247609"/>
              <a:gd name="connsiteY16" fmla="*/ 1264692 h 1306140"/>
              <a:gd name="connsiteX17" fmla="*/ 1465833 w 2247609"/>
              <a:gd name="connsiteY17" fmla="*/ 1300853 h 1306140"/>
              <a:gd name="connsiteX18" fmla="*/ 1088904 w 2247609"/>
              <a:gd name="connsiteY18" fmla="*/ 1305288 h 1306140"/>
              <a:gd name="connsiteX19" fmla="*/ 842732 w 2247609"/>
              <a:gd name="connsiteY19" fmla="*/ 1302114 h 1306140"/>
              <a:gd name="connsiteX20" fmla="*/ 606013 w 2247609"/>
              <a:gd name="connsiteY20" fmla="*/ 1272157 h 1306140"/>
              <a:gd name="connsiteX21" fmla="*/ 439749 w 2247609"/>
              <a:gd name="connsiteY21" fmla="*/ 1235487 h 1306140"/>
              <a:gd name="connsiteX22" fmla="*/ 257005 w 2247609"/>
              <a:gd name="connsiteY22" fmla="*/ 1167600 h 1306140"/>
              <a:gd name="connsiteX23" fmla="*/ 112943 w 2247609"/>
              <a:gd name="connsiteY23" fmla="*/ 1085099 h 1306140"/>
              <a:gd name="connsiteX24" fmla="*/ 41881 w 2247609"/>
              <a:gd name="connsiteY24" fmla="*/ 928360 h 1306140"/>
              <a:gd name="connsiteX25" fmla="*/ 0 w 2247609"/>
              <a:gd name="connsiteY25" fmla="*/ 753856 h 1306140"/>
              <a:gd name="connsiteX26" fmla="*/ 9113 w 2247609"/>
              <a:gd name="connsiteY26" fmla="*/ 564132 h 1306140"/>
              <a:gd name="connsiteX27" fmla="*/ 34901 w 2247609"/>
              <a:gd name="connsiteY27" fmla="*/ 418809 h 1306140"/>
              <a:gd name="connsiteX28" fmla="*/ 88488 w 2247609"/>
              <a:gd name="connsiteY28" fmla="*/ 287907 h 1306140"/>
              <a:gd name="connsiteX29" fmla="*/ 173244 w 2247609"/>
              <a:gd name="connsiteY29" fmla="*/ 182744 h 1306140"/>
              <a:gd name="connsiteX0" fmla="*/ 173244 w 2247609"/>
              <a:gd name="connsiteY0" fmla="*/ 182744 h 1306140"/>
              <a:gd name="connsiteX1" fmla="*/ 509551 w 2247609"/>
              <a:gd name="connsiteY1" fmla="*/ 76782 h 1306140"/>
              <a:gd name="connsiteX2" fmla="*/ 837618 w 2247609"/>
              <a:gd name="connsiteY2" fmla="*/ 27921 h 1306140"/>
              <a:gd name="connsiteX3" fmla="*/ 1116824 w 2247609"/>
              <a:gd name="connsiteY3" fmla="*/ 0 h 1306140"/>
              <a:gd name="connsiteX4" fmla="*/ 1500733 w 2247609"/>
              <a:gd name="connsiteY4" fmla="*/ 13960 h 1306140"/>
              <a:gd name="connsiteX5" fmla="*/ 1803424 w 2247609"/>
              <a:gd name="connsiteY5" fmla="*/ 56471 h 1306140"/>
              <a:gd name="connsiteX6" fmla="*/ 2014089 w 2247609"/>
              <a:gd name="connsiteY6" fmla="*/ 107223 h 1306140"/>
              <a:gd name="connsiteX7" fmla="*/ 2079213 w 2247609"/>
              <a:gd name="connsiteY7" fmla="*/ 199007 h 1306140"/>
              <a:gd name="connsiteX8" fmla="*/ 2121966 w 2247609"/>
              <a:gd name="connsiteY8" fmla="*/ 279206 h 1306140"/>
              <a:gd name="connsiteX9" fmla="*/ 2196203 w 2247609"/>
              <a:gd name="connsiteY9" fmla="*/ 430225 h 1306140"/>
              <a:gd name="connsiteX10" fmla="*/ 2241138 w 2247609"/>
              <a:gd name="connsiteY10" fmla="*/ 624457 h 1306140"/>
              <a:gd name="connsiteX11" fmla="*/ 2247609 w 2247609"/>
              <a:gd name="connsiteY11" fmla="*/ 806547 h 1306140"/>
              <a:gd name="connsiteX12" fmla="*/ 2220973 w 2247609"/>
              <a:gd name="connsiteY12" fmla="*/ 925136 h 1306140"/>
              <a:gd name="connsiteX13" fmla="*/ 2164938 w 2247609"/>
              <a:gd name="connsiteY13" fmla="*/ 1091182 h 1306140"/>
              <a:gd name="connsiteX14" fmla="*/ 2102916 w 2247609"/>
              <a:gd name="connsiteY14" fmla="*/ 1189825 h 1306140"/>
              <a:gd name="connsiteX15" fmla="*/ 1999838 w 2247609"/>
              <a:gd name="connsiteY15" fmla="*/ 1215007 h 1306140"/>
              <a:gd name="connsiteX16" fmla="*/ 1739270 w 2247609"/>
              <a:gd name="connsiteY16" fmla="*/ 1264692 h 1306140"/>
              <a:gd name="connsiteX17" fmla="*/ 1465833 w 2247609"/>
              <a:gd name="connsiteY17" fmla="*/ 1300853 h 1306140"/>
              <a:gd name="connsiteX18" fmla="*/ 1347049 w 2247609"/>
              <a:gd name="connsiteY18" fmla="*/ 1304197 h 1306140"/>
              <a:gd name="connsiteX19" fmla="*/ 1088904 w 2247609"/>
              <a:gd name="connsiteY19" fmla="*/ 1305288 h 1306140"/>
              <a:gd name="connsiteX20" fmla="*/ 842732 w 2247609"/>
              <a:gd name="connsiteY20" fmla="*/ 1302114 h 1306140"/>
              <a:gd name="connsiteX21" fmla="*/ 606013 w 2247609"/>
              <a:gd name="connsiteY21" fmla="*/ 1272157 h 1306140"/>
              <a:gd name="connsiteX22" fmla="*/ 439749 w 2247609"/>
              <a:gd name="connsiteY22" fmla="*/ 1235487 h 1306140"/>
              <a:gd name="connsiteX23" fmla="*/ 257005 w 2247609"/>
              <a:gd name="connsiteY23" fmla="*/ 1167600 h 1306140"/>
              <a:gd name="connsiteX24" fmla="*/ 112943 w 2247609"/>
              <a:gd name="connsiteY24" fmla="*/ 1085099 h 1306140"/>
              <a:gd name="connsiteX25" fmla="*/ 41881 w 2247609"/>
              <a:gd name="connsiteY25" fmla="*/ 928360 h 1306140"/>
              <a:gd name="connsiteX26" fmla="*/ 0 w 2247609"/>
              <a:gd name="connsiteY26" fmla="*/ 753856 h 1306140"/>
              <a:gd name="connsiteX27" fmla="*/ 9113 w 2247609"/>
              <a:gd name="connsiteY27" fmla="*/ 564132 h 1306140"/>
              <a:gd name="connsiteX28" fmla="*/ 34901 w 2247609"/>
              <a:gd name="connsiteY28" fmla="*/ 418809 h 1306140"/>
              <a:gd name="connsiteX29" fmla="*/ 88488 w 2247609"/>
              <a:gd name="connsiteY29" fmla="*/ 287907 h 1306140"/>
              <a:gd name="connsiteX30" fmla="*/ 173244 w 2247609"/>
              <a:gd name="connsiteY30" fmla="*/ 182744 h 1306140"/>
              <a:gd name="connsiteX0" fmla="*/ 173244 w 2247609"/>
              <a:gd name="connsiteY0" fmla="*/ 182744 h 1307372"/>
              <a:gd name="connsiteX1" fmla="*/ 509551 w 2247609"/>
              <a:gd name="connsiteY1" fmla="*/ 76782 h 1307372"/>
              <a:gd name="connsiteX2" fmla="*/ 837618 w 2247609"/>
              <a:gd name="connsiteY2" fmla="*/ 27921 h 1307372"/>
              <a:gd name="connsiteX3" fmla="*/ 1116824 w 2247609"/>
              <a:gd name="connsiteY3" fmla="*/ 0 h 1307372"/>
              <a:gd name="connsiteX4" fmla="*/ 1500733 w 2247609"/>
              <a:gd name="connsiteY4" fmla="*/ 13960 h 1307372"/>
              <a:gd name="connsiteX5" fmla="*/ 1803424 w 2247609"/>
              <a:gd name="connsiteY5" fmla="*/ 56471 h 1307372"/>
              <a:gd name="connsiteX6" fmla="*/ 2014089 w 2247609"/>
              <a:gd name="connsiteY6" fmla="*/ 107223 h 1307372"/>
              <a:gd name="connsiteX7" fmla="*/ 2079213 w 2247609"/>
              <a:gd name="connsiteY7" fmla="*/ 199007 h 1307372"/>
              <a:gd name="connsiteX8" fmla="*/ 2121966 w 2247609"/>
              <a:gd name="connsiteY8" fmla="*/ 279206 h 1307372"/>
              <a:gd name="connsiteX9" fmla="*/ 2196203 w 2247609"/>
              <a:gd name="connsiteY9" fmla="*/ 430225 h 1307372"/>
              <a:gd name="connsiteX10" fmla="*/ 2241138 w 2247609"/>
              <a:gd name="connsiteY10" fmla="*/ 624457 h 1307372"/>
              <a:gd name="connsiteX11" fmla="*/ 2247609 w 2247609"/>
              <a:gd name="connsiteY11" fmla="*/ 806547 h 1307372"/>
              <a:gd name="connsiteX12" fmla="*/ 2220973 w 2247609"/>
              <a:gd name="connsiteY12" fmla="*/ 925136 h 1307372"/>
              <a:gd name="connsiteX13" fmla="*/ 2164938 w 2247609"/>
              <a:gd name="connsiteY13" fmla="*/ 1091182 h 1307372"/>
              <a:gd name="connsiteX14" fmla="*/ 2102916 w 2247609"/>
              <a:gd name="connsiteY14" fmla="*/ 1189825 h 1307372"/>
              <a:gd name="connsiteX15" fmla="*/ 1999838 w 2247609"/>
              <a:gd name="connsiteY15" fmla="*/ 1215007 h 1307372"/>
              <a:gd name="connsiteX16" fmla="*/ 1739270 w 2247609"/>
              <a:gd name="connsiteY16" fmla="*/ 1264692 h 1307372"/>
              <a:gd name="connsiteX17" fmla="*/ 1465833 w 2247609"/>
              <a:gd name="connsiteY17" fmla="*/ 1300853 h 1307372"/>
              <a:gd name="connsiteX18" fmla="*/ 1286724 w 2247609"/>
              <a:gd name="connsiteY18" fmla="*/ 1307372 h 1307372"/>
              <a:gd name="connsiteX19" fmla="*/ 1088904 w 2247609"/>
              <a:gd name="connsiteY19" fmla="*/ 1305288 h 1307372"/>
              <a:gd name="connsiteX20" fmla="*/ 842732 w 2247609"/>
              <a:gd name="connsiteY20" fmla="*/ 1302114 h 1307372"/>
              <a:gd name="connsiteX21" fmla="*/ 606013 w 2247609"/>
              <a:gd name="connsiteY21" fmla="*/ 1272157 h 1307372"/>
              <a:gd name="connsiteX22" fmla="*/ 439749 w 2247609"/>
              <a:gd name="connsiteY22" fmla="*/ 1235487 h 1307372"/>
              <a:gd name="connsiteX23" fmla="*/ 257005 w 2247609"/>
              <a:gd name="connsiteY23" fmla="*/ 1167600 h 1307372"/>
              <a:gd name="connsiteX24" fmla="*/ 112943 w 2247609"/>
              <a:gd name="connsiteY24" fmla="*/ 1085099 h 1307372"/>
              <a:gd name="connsiteX25" fmla="*/ 41881 w 2247609"/>
              <a:gd name="connsiteY25" fmla="*/ 928360 h 1307372"/>
              <a:gd name="connsiteX26" fmla="*/ 0 w 2247609"/>
              <a:gd name="connsiteY26" fmla="*/ 753856 h 1307372"/>
              <a:gd name="connsiteX27" fmla="*/ 9113 w 2247609"/>
              <a:gd name="connsiteY27" fmla="*/ 564132 h 1307372"/>
              <a:gd name="connsiteX28" fmla="*/ 34901 w 2247609"/>
              <a:gd name="connsiteY28" fmla="*/ 418809 h 1307372"/>
              <a:gd name="connsiteX29" fmla="*/ 88488 w 2247609"/>
              <a:gd name="connsiteY29" fmla="*/ 287907 h 1307372"/>
              <a:gd name="connsiteX30" fmla="*/ 173244 w 2247609"/>
              <a:gd name="connsiteY30" fmla="*/ 182744 h 1307372"/>
              <a:gd name="connsiteX0" fmla="*/ 173244 w 2247609"/>
              <a:gd name="connsiteY0" fmla="*/ 182744 h 1307372"/>
              <a:gd name="connsiteX1" fmla="*/ 509551 w 2247609"/>
              <a:gd name="connsiteY1" fmla="*/ 76782 h 1307372"/>
              <a:gd name="connsiteX2" fmla="*/ 837618 w 2247609"/>
              <a:gd name="connsiteY2" fmla="*/ 27921 h 1307372"/>
              <a:gd name="connsiteX3" fmla="*/ 1116824 w 2247609"/>
              <a:gd name="connsiteY3" fmla="*/ 0 h 1307372"/>
              <a:gd name="connsiteX4" fmla="*/ 1500733 w 2247609"/>
              <a:gd name="connsiteY4" fmla="*/ 13960 h 1307372"/>
              <a:gd name="connsiteX5" fmla="*/ 1803424 w 2247609"/>
              <a:gd name="connsiteY5" fmla="*/ 56471 h 1307372"/>
              <a:gd name="connsiteX6" fmla="*/ 2014089 w 2247609"/>
              <a:gd name="connsiteY6" fmla="*/ 107223 h 1307372"/>
              <a:gd name="connsiteX7" fmla="*/ 2079213 w 2247609"/>
              <a:gd name="connsiteY7" fmla="*/ 199007 h 1307372"/>
              <a:gd name="connsiteX8" fmla="*/ 2121966 w 2247609"/>
              <a:gd name="connsiteY8" fmla="*/ 279206 h 1307372"/>
              <a:gd name="connsiteX9" fmla="*/ 2196203 w 2247609"/>
              <a:gd name="connsiteY9" fmla="*/ 430225 h 1307372"/>
              <a:gd name="connsiteX10" fmla="*/ 2241138 w 2247609"/>
              <a:gd name="connsiteY10" fmla="*/ 624457 h 1307372"/>
              <a:gd name="connsiteX11" fmla="*/ 2247609 w 2247609"/>
              <a:gd name="connsiteY11" fmla="*/ 806547 h 1307372"/>
              <a:gd name="connsiteX12" fmla="*/ 2220973 w 2247609"/>
              <a:gd name="connsiteY12" fmla="*/ 925136 h 1307372"/>
              <a:gd name="connsiteX13" fmla="*/ 2164938 w 2247609"/>
              <a:gd name="connsiteY13" fmla="*/ 1091182 h 1307372"/>
              <a:gd name="connsiteX14" fmla="*/ 2102916 w 2247609"/>
              <a:gd name="connsiteY14" fmla="*/ 1189825 h 1307372"/>
              <a:gd name="connsiteX15" fmla="*/ 1999838 w 2247609"/>
              <a:gd name="connsiteY15" fmla="*/ 1215007 h 1307372"/>
              <a:gd name="connsiteX16" fmla="*/ 1739270 w 2247609"/>
              <a:gd name="connsiteY16" fmla="*/ 1264692 h 1307372"/>
              <a:gd name="connsiteX17" fmla="*/ 1513458 w 2247609"/>
              <a:gd name="connsiteY17" fmla="*/ 1291328 h 1307372"/>
              <a:gd name="connsiteX18" fmla="*/ 1286724 w 2247609"/>
              <a:gd name="connsiteY18" fmla="*/ 1307372 h 1307372"/>
              <a:gd name="connsiteX19" fmla="*/ 1088904 w 2247609"/>
              <a:gd name="connsiteY19" fmla="*/ 1305288 h 1307372"/>
              <a:gd name="connsiteX20" fmla="*/ 842732 w 2247609"/>
              <a:gd name="connsiteY20" fmla="*/ 1302114 h 1307372"/>
              <a:gd name="connsiteX21" fmla="*/ 606013 w 2247609"/>
              <a:gd name="connsiteY21" fmla="*/ 1272157 h 1307372"/>
              <a:gd name="connsiteX22" fmla="*/ 439749 w 2247609"/>
              <a:gd name="connsiteY22" fmla="*/ 1235487 h 1307372"/>
              <a:gd name="connsiteX23" fmla="*/ 257005 w 2247609"/>
              <a:gd name="connsiteY23" fmla="*/ 1167600 h 1307372"/>
              <a:gd name="connsiteX24" fmla="*/ 112943 w 2247609"/>
              <a:gd name="connsiteY24" fmla="*/ 1085099 h 1307372"/>
              <a:gd name="connsiteX25" fmla="*/ 41881 w 2247609"/>
              <a:gd name="connsiteY25" fmla="*/ 928360 h 1307372"/>
              <a:gd name="connsiteX26" fmla="*/ 0 w 2247609"/>
              <a:gd name="connsiteY26" fmla="*/ 753856 h 1307372"/>
              <a:gd name="connsiteX27" fmla="*/ 9113 w 2247609"/>
              <a:gd name="connsiteY27" fmla="*/ 564132 h 1307372"/>
              <a:gd name="connsiteX28" fmla="*/ 34901 w 2247609"/>
              <a:gd name="connsiteY28" fmla="*/ 418809 h 1307372"/>
              <a:gd name="connsiteX29" fmla="*/ 88488 w 2247609"/>
              <a:gd name="connsiteY29" fmla="*/ 287907 h 1307372"/>
              <a:gd name="connsiteX30" fmla="*/ 173244 w 2247609"/>
              <a:gd name="connsiteY30" fmla="*/ 182744 h 1307372"/>
              <a:gd name="connsiteX0" fmla="*/ 173244 w 2247609"/>
              <a:gd name="connsiteY0" fmla="*/ 182744 h 1307372"/>
              <a:gd name="connsiteX1" fmla="*/ 509551 w 2247609"/>
              <a:gd name="connsiteY1" fmla="*/ 76782 h 1307372"/>
              <a:gd name="connsiteX2" fmla="*/ 837618 w 2247609"/>
              <a:gd name="connsiteY2" fmla="*/ 27921 h 1307372"/>
              <a:gd name="connsiteX3" fmla="*/ 1116824 w 2247609"/>
              <a:gd name="connsiteY3" fmla="*/ 0 h 1307372"/>
              <a:gd name="connsiteX4" fmla="*/ 1500733 w 2247609"/>
              <a:gd name="connsiteY4" fmla="*/ 13960 h 1307372"/>
              <a:gd name="connsiteX5" fmla="*/ 1803424 w 2247609"/>
              <a:gd name="connsiteY5" fmla="*/ 56471 h 1307372"/>
              <a:gd name="connsiteX6" fmla="*/ 2014089 w 2247609"/>
              <a:gd name="connsiteY6" fmla="*/ 107223 h 1307372"/>
              <a:gd name="connsiteX7" fmla="*/ 2079213 w 2247609"/>
              <a:gd name="connsiteY7" fmla="*/ 199007 h 1307372"/>
              <a:gd name="connsiteX8" fmla="*/ 2121966 w 2247609"/>
              <a:gd name="connsiteY8" fmla="*/ 279206 h 1307372"/>
              <a:gd name="connsiteX9" fmla="*/ 2196203 w 2247609"/>
              <a:gd name="connsiteY9" fmla="*/ 430225 h 1307372"/>
              <a:gd name="connsiteX10" fmla="*/ 2241138 w 2247609"/>
              <a:gd name="connsiteY10" fmla="*/ 624457 h 1307372"/>
              <a:gd name="connsiteX11" fmla="*/ 2247609 w 2247609"/>
              <a:gd name="connsiteY11" fmla="*/ 806547 h 1307372"/>
              <a:gd name="connsiteX12" fmla="*/ 2220973 w 2247609"/>
              <a:gd name="connsiteY12" fmla="*/ 925136 h 1307372"/>
              <a:gd name="connsiteX13" fmla="*/ 2164938 w 2247609"/>
              <a:gd name="connsiteY13" fmla="*/ 1091182 h 1307372"/>
              <a:gd name="connsiteX14" fmla="*/ 2102916 w 2247609"/>
              <a:gd name="connsiteY14" fmla="*/ 1189825 h 1307372"/>
              <a:gd name="connsiteX15" fmla="*/ 1999838 w 2247609"/>
              <a:gd name="connsiteY15" fmla="*/ 1215007 h 1307372"/>
              <a:gd name="connsiteX16" fmla="*/ 1739270 w 2247609"/>
              <a:gd name="connsiteY16" fmla="*/ 1264692 h 1307372"/>
              <a:gd name="connsiteX17" fmla="*/ 1513458 w 2247609"/>
              <a:gd name="connsiteY17" fmla="*/ 1291328 h 1307372"/>
              <a:gd name="connsiteX18" fmla="*/ 1286724 w 2247609"/>
              <a:gd name="connsiteY18" fmla="*/ 1307372 h 1307372"/>
              <a:gd name="connsiteX19" fmla="*/ 1088904 w 2247609"/>
              <a:gd name="connsiteY19" fmla="*/ 1305288 h 1307372"/>
              <a:gd name="connsiteX20" fmla="*/ 842732 w 2247609"/>
              <a:gd name="connsiteY20" fmla="*/ 1302114 h 1307372"/>
              <a:gd name="connsiteX21" fmla="*/ 606013 w 2247609"/>
              <a:gd name="connsiteY21" fmla="*/ 1272157 h 1307372"/>
              <a:gd name="connsiteX22" fmla="*/ 439749 w 2247609"/>
              <a:gd name="connsiteY22" fmla="*/ 1235487 h 1307372"/>
              <a:gd name="connsiteX23" fmla="*/ 257005 w 2247609"/>
              <a:gd name="connsiteY23" fmla="*/ 1167600 h 1307372"/>
              <a:gd name="connsiteX24" fmla="*/ 112943 w 2247609"/>
              <a:gd name="connsiteY24" fmla="*/ 1085099 h 1307372"/>
              <a:gd name="connsiteX25" fmla="*/ 41881 w 2247609"/>
              <a:gd name="connsiteY25" fmla="*/ 928360 h 1307372"/>
              <a:gd name="connsiteX26" fmla="*/ 0 w 2247609"/>
              <a:gd name="connsiteY26" fmla="*/ 753856 h 1307372"/>
              <a:gd name="connsiteX27" fmla="*/ 9113 w 2247609"/>
              <a:gd name="connsiteY27" fmla="*/ 564132 h 1307372"/>
              <a:gd name="connsiteX28" fmla="*/ 34901 w 2247609"/>
              <a:gd name="connsiteY28" fmla="*/ 418809 h 1307372"/>
              <a:gd name="connsiteX29" fmla="*/ 88488 w 2247609"/>
              <a:gd name="connsiteY29" fmla="*/ 287907 h 1307372"/>
              <a:gd name="connsiteX30" fmla="*/ 173244 w 2247609"/>
              <a:gd name="connsiteY30" fmla="*/ 182744 h 1307372"/>
              <a:gd name="connsiteX0" fmla="*/ 173244 w 2247609"/>
              <a:gd name="connsiteY0" fmla="*/ 182744 h 1314813"/>
              <a:gd name="connsiteX1" fmla="*/ 509551 w 2247609"/>
              <a:gd name="connsiteY1" fmla="*/ 76782 h 1314813"/>
              <a:gd name="connsiteX2" fmla="*/ 837618 w 2247609"/>
              <a:gd name="connsiteY2" fmla="*/ 27921 h 1314813"/>
              <a:gd name="connsiteX3" fmla="*/ 1116824 w 2247609"/>
              <a:gd name="connsiteY3" fmla="*/ 0 h 1314813"/>
              <a:gd name="connsiteX4" fmla="*/ 1500733 w 2247609"/>
              <a:gd name="connsiteY4" fmla="*/ 13960 h 1314813"/>
              <a:gd name="connsiteX5" fmla="*/ 1803424 w 2247609"/>
              <a:gd name="connsiteY5" fmla="*/ 56471 h 1314813"/>
              <a:gd name="connsiteX6" fmla="*/ 2014089 w 2247609"/>
              <a:gd name="connsiteY6" fmla="*/ 107223 h 1314813"/>
              <a:gd name="connsiteX7" fmla="*/ 2079213 w 2247609"/>
              <a:gd name="connsiteY7" fmla="*/ 199007 h 1314813"/>
              <a:gd name="connsiteX8" fmla="*/ 2121966 w 2247609"/>
              <a:gd name="connsiteY8" fmla="*/ 279206 h 1314813"/>
              <a:gd name="connsiteX9" fmla="*/ 2196203 w 2247609"/>
              <a:gd name="connsiteY9" fmla="*/ 430225 h 1314813"/>
              <a:gd name="connsiteX10" fmla="*/ 2241138 w 2247609"/>
              <a:gd name="connsiteY10" fmla="*/ 624457 h 1314813"/>
              <a:gd name="connsiteX11" fmla="*/ 2247609 w 2247609"/>
              <a:gd name="connsiteY11" fmla="*/ 806547 h 1314813"/>
              <a:gd name="connsiteX12" fmla="*/ 2220973 w 2247609"/>
              <a:gd name="connsiteY12" fmla="*/ 925136 h 1314813"/>
              <a:gd name="connsiteX13" fmla="*/ 2164938 w 2247609"/>
              <a:gd name="connsiteY13" fmla="*/ 1091182 h 1314813"/>
              <a:gd name="connsiteX14" fmla="*/ 2102916 w 2247609"/>
              <a:gd name="connsiteY14" fmla="*/ 1189825 h 1314813"/>
              <a:gd name="connsiteX15" fmla="*/ 1999838 w 2247609"/>
              <a:gd name="connsiteY15" fmla="*/ 1215007 h 1314813"/>
              <a:gd name="connsiteX16" fmla="*/ 1739270 w 2247609"/>
              <a:gd name="connsiteY16" fmla="*/ 1264692 h 1314813"/>
              <a:gd name="connsiteX17" fmla="*/ 1513458 w 2247609"/>
              <a:gd name="connsiteY17" fmla="*/ 1291328 h 1314813"/>
              <a:gd name="connsiteX18" fmla="*/ 1286724 w 2247609"/>
              <a:gd name="connsiteY18" fmla="*/ 1307372 h 1314813"/>
              <a:gd name="connsiteX19" fmla="*/ 1092079 w 2247609"/>
              <a:gd name="connsiteY19" fmla="*/ 1314813 h 1314813"/>
              <a:gd name="connsiteX20" fmla="*/ 842732 w 2247609"/>
              <a:gd name="connsiteY20" fmla="*/ 1302114 h 1314813"/>
              <a:gd name="connsiteX21" fmla="*/ 606013 w 2247609"/>
              <a:gd name="connsiteY21" fmla="*/ 1272157 h 1314813"/>
              <a:gd name="connsiteX22" fmla="*/ 439749 w 2247609"/>
              <a:gd name="connsiteY22" fmla="*/ 1235487 h 1314813"/>
              <a:gd name="connsiteX23" fmla="*/ 257005 w 2247609"/>
              <a:gd name="connsiteY23" fmla="*/ 1167600 h 1314813"/>
              <a:gd name="connsiteX24" fmla="*/ 112943 w 2247609"/>
              <a:gd name="connsiteY24" fmla="*/ 1085099 h 1314813"/>
              <a:gd name="connsiteX25" fmla="*/ 41881 w 2247609"/>
              <a:gd name="connsiteY25" fmla="*/ 928360 h 1314813"/>
              <a:gd name="connsiteX26" fmla="*/ 0 w 2247609"/>
              <a:gd name="connsiteY26" fmla="*/ 753856 h 1314813"/>
              <a:gd name="connsiteX27" fmla="*/ 9113 w 2247609"/>
              <a:gd name="connsiteY27" fmla="*/ 564132 h 1314813"/>
              <a:gd name="connsiteX28" fmla="*/ 34901 w 2247609"/>
              <a:gd name="connsiteY28" fmla="*/ 418809 h 1314813"/>
              <a:gd name="connsiteX29" fmla="*/ 88488 w 2247609"/>
              <a:gd name="connsiteY29" fmla="*/ 287907 h 1314813"/>
              <a:gd name="connsiteX30" fmla="*/ 173244 w 2247609"/>
              <a:gd name="connsiteY30" fmla="*/ 182744 h 1314813"/>
              <a:gd name="connsiteX0" fmla="*/ 173244 w 2247609"/>
              <a:gd name="connsiteY0" fmla="*/ 182744 h 1314813"/>
              <a:gd name="connsiteX1" fmla="*/ 509551 w 2247609"/>
              <a:gd name="connsiteY1" fmla="*/ 76782 h 1314813"/>
              <a:gd name="connsiteX2" fmla="*/ 837618 w 2247609"/>
              <a:gd name="connsiteY2" fmla="*/ 27921 h 1314813"/>
              <a:gd name="connsiteX3" fmla="*/ 1116824 w 2247609"/>
              <a:gd name="connsiteY3" fmla="*/ 0 h 1314813"/>
              <a:gd name="connsiteX4" fmla="*/ 1500733 w 2247609"/>
              <a:gd name="connsiteY4" fmla="*/ 13960 h 1314813"/>
              <a:gd name="connsiteX5" fmla="*/ 1803424 w 2247609"/>
              <a:gd name="connsiteY5" fmla="*/ 56471 h 1314813"/>
              <a:gd name="connsiteX6" fmla="*/ 2014089 w 2247609"/>
              <a:gd name="connsiteY6" fmla="*/ 107223 h 1314813"/>
              <a:gd name="connsiteX7" fmla="*/ 2079213 w 2247609"/>
              <a:gd name="connsiteY7" fmla="*/ 199007 h 1314813"/>
              <a:gd name="connsiteX8" fmla="*/ 2121966 w 2247609"/>
              <a:gd name="connsiteY8" fmla="*/ 279206 h 1314813"/>
              <a:gd name="connsiteX9" fmla="*/ 2196203 w 2247609"/>
              <a:gd name="connsiteY9" fmla="*/ 430225 h 1314813"/>
              <a:gd name="connsiteX10" fmla="*/ 2241138 w 2247609"/>
              <a:gd name="connsiteY10" fmla="*/ 624457 h 1314813"/>
              <a:gd name="connsiteX11" fmla="*/ 2247609 w 2247609"/>
              <a:gd name="connsiteY11" fmla="*/ 806547 h 1314813"/>
              <a:gd name="connsiteX12" fmla="*/ 2220973 w 2247609"/>
              <a:gd name="connsiteY12" fmla="*/ 925136 h 1314813"/>
              <a:gd name="connsiteX13" fmla="*/ 2164938 w 2247609"/>
              <a:gd name="connsiteY13" fmla="*/ 1091182 h 1314813"/>
              <a:gd name="connsiteX14" fmla="*/ 2102916 w 2247609"/>
              <a:gd name="connsiteY14" fmla="*/ 1189825 h 1314813"/>
              <a:gd name="connsiteX15" fmla="*/ 1999838 w 2247609"/>
              <a:gd name="connsiteY15" fmla="*/ 1215007 h 1314813"/>
              <a:gd name="connsiteX16" fmla="*/ 1739270 w 2247609"/>
              <a:gd name="connsiteY16" fmla="*/ 1264692 h 1314813"/>
              <a:gd name="connsiteX17" fmla="*/ 1513458 w 2247609"/>
              <a:gd name="connsiteY17" fmla="*/ 1291328 h 1314813"/>
              <a:gd name="connsiteX18" fmla="*/ 1286724 w 2247609"/>
              <a:gd name="connsiteY18" fmla="*/ 1307372 h 1314813"/>
              <a:gd name="connsiteX19" fmla="*/ 1092079 w 2247609"/>
              <a:gd name="connsiteY19" fmla="*/ 1314813 h 1314813"/>
              <a:gd name="connsiteX20" fmla="*/ 842732 w 2247609"/>
              <a:gd name="connsiteY20" fmla="*/ 1302114 h 1314813"/>
              <a:gd name="connsiteX21" fmla="*/ 606013 w 2247609"/>
              <a:gd name="connsiteY21" fmla="*/ 1272157 h 1314813"/>
              <a:gd name="connsiteX22" fmla="*/ 439749 w 2247609"/>
              <a:gd name="connsiteY22" fmla="*/ 1235487 h 1314813"/>
              <a:gd name="connsiteX23" fmla="*/ 257005 w 2247609"/>
              <a:gd name="connsiteY23" fmla="*/ 1167600 h 1314813"/>
              <a:gd name="connsiteX24" fmla="*/ 112943 w 2247609"/>
              <a:gd name="connsiteY24" fmla="*/ 1085099 h 1314813"/>
              <a:gd name="connsiteX25" fmla="*/ 41881 w 2247609"/>
              <a:gd name="connsiteY25" fmla="*/ 928360 h 1314813"/>
              <a:gd name="connsiteX26" fmla="*/ 0 w 2247609"/>
              <a:gd name="connsiteY26" fmla="*/ 753856 h 1314813"/>
              <a:gd name="connsiteX27" fmla="*/ 9113 w 2247609"/>
              <a:gd name="connsiteY27" fmla="*/ 564132 h 1314813"/>
              <a:gd name="connsiteX28" fmla="*/ 34901 w 2247609"/>
              <a:gd name="connsiteY28" fmla="*/ 418809 h 1314813"/>
              <a:gd name="connsiteX29" fmla="*/ 88488 w 2247609"/>
              <a:gd name="connsiteY29" fmla="*/ 287907 h 1314813"/>
              <a:gd name="connsiteX30" fmla="*/ 173244 w 2247609"/>
              <a:gd name="connsiteY30" fmla="*/ 182744 h 1314813"/>
              <a:gd name="connsiteX0" fmla="*/ 173244 w 2247609"/>
              <a:gd name="connsiteY0" fmla="*/ 182744 h 1314813"/>
              <a:gd name="connsiteX1" fmla="*/ 509551 w 2247609"/>
              <a:gd name="connsiteY1" fmla="*/ 76782 h 1314813"/>
              <a:gd name="connsiteX2" fmla="*/ 708874 w 2247609"/>
              <a:gd name="connsiteY2" fmla="*/ 43722 h 1314813"/>
              <a:gd name="connsiteX3" fmla="*/ 837618 w 2247609"/>
              <a:gd name="connsiteY3" fmla="*/ 27921 h 1314813"/>
              <a:gd name="connsiteX4" fmla="*/ 1116824 w 2247609"/>
              <a:gd name="connsiteY4" fmla="*/ 0 h 1314813"/>
              <a:gd name="connsiteX5" fmla="*/ 1500733 w 2247609"/>
              <a:gd name="connsiteY5" fmla="*/ 13960 h 1314813"/>
              <a:gd name="connsiteX6" fmla="*/ 1803424 w 2247609"/>
              <a:gd name="connsiteY6" fmla="*/ 56471 h 1314813"/>
              <a:gd name="connsiteX7" fmla="*/ 2014089 w 2247609"/>
              <a:gd name="connsiteY7" fmla="*/ 107223 h 1314813"/>
              <a:gd name="connsiteX8" fmla="*/ 2079213 w 2247609"/>
              <a:gd name="connsiteY8" fmla="*/ 199007 h 1314813"/>
              <a:gd name="connsiteX9" fmla="*/ 2121966 w 2247609"/>
              <a:gd name="connsiteY9" fmla="*/ 279206 h 1314813"/>
              <a:gd name="connsiteX10" fmla="*/ 2196203 w 2247609"/>
              <a:gd name="connsiteY10" fmla="*/ 430225 h 1314813"/>
              <a:gd name="connsiteX11" fmla="*/ 2241138 w 2247609"/>
              <a:gd name="connsiteY11" fmla="*/ 624457 h 1314813"/>
              <a:gd name="connsiteX12" fmla="*/ 2247609 w 2247609"/>
              <a:gd name="connsiteY12" fmla="*/ 806547 h 1314813"/>
              <a:gd name="connsiteX13" fmla="*/ 2220973 w 2247609"/>
              <a:gd name="connsiteY13" fmla="*/ 925136 h 1314813"/>
              <a:gd name="connsiteX14" fmla="*/ 2164938 w 2247609"/>
              <a:gd name="connsiteY14" fmla="*/ 1091182 h 1314813"/>
              <a:gd name="connsiteX15" fmla="*/ 2102916 w 2247609"/>
              <a:gd name="connsiteY15" fmla="*/ 1189825 h 1314813"/>
              <a:gd name="connsiteX16" fmla="*/ 1999838 w 2247609"/>
              <a:gd name="connsiteY16" fmla="*/ 1215007 h 1314813"/>
              <a:gd name="connsiteX17" fmla="*/ 1739270 w 2247609"/>
              <a:gd name="connsiteY17" fmla="*/ 1264692 h 1314813"/>
              <a:gd name="connsiteX18" fmla="*/ 1513458 w 2247609"/>
              <a:gd name="connsiteY18" fmla="*/ 1291328 h 1314813"/>
              <a:gd name="connsiteX19" fmla="*/ 1286724 w 2247609"/>
              <a:gd name="connsiteY19" fmla="*/ 1307372 h 1314813"/>
              <a:gd name="connsiteX20" fmla="*/ 1092079 w 2247609"/>
              <a:gd name="connsiteY20" fmla="*/ 1314813 h 1314813"/>
              <a:gd name="connsiteX21" fmla="*/ 842732 w 2247609"/>
              <a:gd name="connsiteY21" fmla="*/ 1302114 h 1314813"/>
              <a:gd name="connsiteX22" fmla="*/ 606013 w 2247609"/>
              <a:gd name="connsiteY22" fmla="*/ 1272157 h 1314813"/>
              <a:gd name="connsiteX23" fmla="*/ 439749 w 2247609"/>
              <a:gd name="connsiteY23" fmla="*/ 1235487 h 1314813"/>
              <a:gd name="connsiteX24" fmla="*/ 257005 w 2247609"/>
              <a:gd name="connsiteY24" fmla="*/ 1167600 h 1314813"/>
              <a:gd name="connsiteX25" fmla="*/ 112943 w 2247609"/>
              <a:gd name="connsiteY25" fmla="*/ 1085099 h 1314813"/>
              <a:gd name="connsiteX26" fmla="*/ 41881 w 2247609"/>
              <a:gd name="connsiteY26" fmla="*/ 928360 h 1314813"/>
              <a:gd name="connsiteX27" fmla="*/ 0 w 2247609"/>
              <a:gd name="connsiteY27" fmla="*/ 753856 h 1314813"/>
              <a:gd name="connsiteX28" fmla="*/ 9113 w 2247609"/>
              <a:gd name="connsiteY28" fmla="*/ 564132 h 1314813"/>
              <a:gd name="connsiteX29" fmla="*/ 34901 w 2247609"/>
              <a:gd name="connsiteY29" fmla="*/ 418809 h 1314813"/>
              <a:gd name="connsiteX30" fmla="*/ 88488 w 2247609"/>
              <a:gd name="connsiteY30" fmla="*/ 287907 h 1314813"/>
              <a:gd name="connsiteX31" fmla="*/ 173244 w 2247609"/>
              <a:gd name="connsiteY31" fmla="*/ 182744 h 1314813"/>
              <a:gd name="connsiteX0" fmla="*/ 173244 w 2247609"/>
              <a:gd name="connsiteY0" fmla="*/ 182744 h 1314813"/>
              <a:gd name="connsiteX1" fmla="*/ 509551 w 2247609"/>
              <a:gd name="connsiteY1" fmla="*/ 76782 h 1314813"/>
              <a:gd name="connsiteX2" fmla="*/ 708874 w 2247609"/>
              <a:gd name="connsiteY2" fmla="*/ 43722 h 1314813"/>
              <a:gd name="connsiteX3" fmla="*/ 866193 w 2247609"/>
              <a:gd name="connsiteY3" fmla="*/ 15221 h 1314813"/>
              <a:gd name="connsiteX4" fmla="*/ 1116824 w 2247609"/>
              <a:gd name="connsiteY4" fmla="*/ 0 h 1314813"/>
              <a:gd name="connsiteX5" fmla="*/ 1500733 w 2247609"/>
              <a:gd name="connsiteY5" fmla="*/ 13960 h 1314813"/>
              <a:gd name="connsiteX6" fmla="*/ 1803424 w 2247609"/>
              <a:gd name="connsiteY6" fmla="*/ 56471 h 1314813"/>
              <a:gd name="connsiteX7" fmla="*/ 2014089 w 2247609"/>
              <a:gd name="connsiteY7" fmla="*/ 107223 h 1314813"/>
              <a:gd name="connsiteX8" fmla="*/ 2079213 w 2247609"/>
              <a:gd name="connsiteY8" fmla="*/ 199007 h 1314813"/>
              <a:gd name="connsiteX9" fmla="*/ 2121966 w 2247609"/>
              <a:gd name="connsiteY9" fmla="*/ 279206 h 1314813"/>
              <a:gd name="connsiteX10" fmla="*/ 2196203 w 2247609"/>
              <a:gd name="connsiteY10" fmla="*/ 430225 h 1314813"/>
              <a:gd name="connsiteX11" fmla="*/ 2241138 w 2247609"/>
              <a:gd name="connsiteY11" fmla="*/ 624457 h 1314813"/>
              <a:gd name="connsiteX12" fmla="*/ 2247609 w 2247609"/>
              <a:gd name="connsiteY12" fmla="*/ 806547 h 1314813"/>
              <a:gd name="connsiteX13" fmla="*/ 2220973 w 2247609"/>
              <a:gd name="connsiteY13" fmla="*/ 925136 h 1314813"/>
              <a:gd name="connsiteX14" fmla="*/ 2164938 w 2247609"/>
              <a:gd name="connsiteY14" fmla="*/ 1091182 h 1314813"/>
              <a:gd name="connsiteX15" fmla="*/ 2102916 w 2247609"/>
              <a:gd name="connsiteY15" fmla="*/ 1189825 h 1314813"/>
              <a:gd name="connsiteX16" fmla="*/ 1999838 w 2247609"/>
              <a:gd name="connsiteY16" fmla="*/ 1215007 h 1314813"/>
              <a:gd name="connsiteX17" fmla="*/ 1739270 w 2247609"/>
              <a:gd name="connsiteY17" fmla="*/ 1264692 h 1314813"/>
              <a:gd name="connsiteX18" fmla="*/ 1513458 w 2247609"/>
              <a:gd name="connsiteY18" fmla="*/ 1291328 h 1314813"/>
              <a:gd name="connsiteX19" fmla="*/ 1286724 w 2247609"/>
              <a:gd name="connsiteY19" fmla="*/ 1307372 h 1314813"/>
              <a:gd name="connsiteX20" fmla="*/ 1092079 w 2247609"/>
              <a:gd name="connsiteY20" fmla="*/ 1314813 h 1314813"/>
              <a:gd name="connsiteX21" fmla="*/ 842732 w 2247609"/>
              <a:gd name="connsiteY21" fmla="*/ 1302114 h 1314813"/>
              <a:gd name="connsiteX22" fmla="*/ 606013 w 2247609"/>
              <a:gd name="connsiteY22" fmla="*/ 1272157 h 1314813"/>
              <a:gd name="connsiteX23" fmla="*/ 439749 w 2247609"/>
              <a:gd name="connsiteY23" fmla="*/ 1235487 h 1314813"/>
              <a:gd name="connsiteX24" fmla="*/ 257005 w 2247609"/>
              <a:gd name="connsiteY24" fmla="*/ 1167600 h 1314813"/>
              <a:gd name="connsiteX25" fmla="*/ 112943 w 2247609"/>
              <a:gd name="connsiteY25" fmla="*/ 1085099 h 1314813"/>
              <a:gd name="connsiteX26" fmla="*/ 41881 w 2247609"/>
              <a:gd name="connsiteY26" fmla="*/ 928360 h 1314813"/>
              <a:gd name="connsiteX27" fmla="*/ 0 w 2247609"/>
              <a:gd name="connsiteY27" fmla="*/ 753856 h 1314813"/>
              <a:gd name="connsiteX28" fmla="*/ 9113 w 2247609"/>
              <a:gd name="connsiteY28" fmla="*/ 564132 h 1314813"/>
              <a:gd name="connsiteX29" fmla="*/ 34901 w 2247609"/>
              <a:gd name="connsiteY29" fmla="*/ 418809 h 1314813"/>
              <a:gd name="connsiteX30" fmla="*/ 88488 w 2247609"/>
              <a:gd name="connsiteY30" fmla="*/ 287907 h 1314813"/>
              <a:gd name="connsiteX31" fmla="*/ 173244 w 2247609"/>
              <a:gd name="connsiteY31" fmla="*/ 182744 h 1314813"/>
              <a:gd name="connsiteX0" fmla="*/ 173244 w 2247609"/>
              <a:gd name="connsiteY0" fmla="*/ 182744 h 1314813"/>
              <a:gd name="connsiteX1" fmla="*/ 509551 w 2247609"/>
              <a:gd name="connsiteY1" fmla="*/ 76782 h 1314813"/>
              <a:gd name="connsiteX2" fmla="*/ 696174 w 2247609"/>
              <a:gd name="connsiteY2" fmla="*/ 40547 h 1314813"/>
              <a:gd name="connsiteX3" fmla="*/ 866193 w 2247609"/>
              <a:gd name="connsiteY3" fmla="*/ 15221 h 1314813"/>
              <a:gd name="connsiteX4" fmla="*/ 1116824 w 2247609"/>
              <a:gd name="connsiteY4" fmla="*/ 0 h 1314813"/>
              <a:gd name="connsiteX5" fmla="*/ 1500733 w 2247609"/>
              <a:gd name="connsiteY5" fmla="*/ 13960 h 1314813"/>
              <a:gd name="connsiteX6" fmla="*/ 1803424 w 2247609"/>
              <a:gd name="connsiteY6" fmla="*/ 56471 h 1314813"/>
              <a:gd name="connsiteX7" fmla="*/ 2014089 w 2247609"/>
              <a:gd name="connsiteY7" fmla="*/ 107223 h 1314813"/>
              <a:gd name="connsiteX8" fmla="*/ 2079213 w 2247609"/>
              <a:gd name="connsiteY8" fmla="*/ 199007 h 1314813"/>
              <a:gd name="connsiteX9" fmla="*/ 2121966 w 2247609"/>
              <a:gd name="connsiteY9" fmla="*/ 279206 h 1314813"/>
              <a:gd name="connsiteX10" fmla="*/ 2196203 w 2247609"/>
              <a:gd name="connsiteY10" fmla="*/ 430225 h 1314813"/>
              <a:gd name="connsiteX11" fmla="*/ 2241138 w 2247609"/>
              <a:gd name="connsiteY11" fmla="*/ 624457 h 1314813"/>
              <a:gd name="connsiteX12" fmla="*/ 2247609 w 2247609"/>
              <a:gd name="connsiteY12" fmla="*/ 806547 h 1314813"/>
              <a:gd name="connsiteX13" fmla="*/ 2220973 w 2247609"/>
              <a:gd name="connsiteY13" fmla="*/ 925136 h 1314813"/>
              <a:gd name="connsiteX14" fmla="*/ 2164938 w 2247609"/>
              <a:gd name="connsiteY14" fmla="*/ 1091182 h 1314813"/>
              <a:gd name="connsiteX15" fmla="*/ 2102916 w 2247609"/>
              <a:gd name="connsiteY15" fmla="*/ 1189825 h 1314813"/>
              <a:gd name="connsiteX16" fmla="*/ 1999838 w 2247609"/>
              <a:gd name="connsiteY16" fmla="*/ 1215007 h 1314813"/>
              <a:gd name="connsiteX17" fmla="*/ 1739270 w 2247609"/>
              <a:gd name="connsiteY17" fmla="*/ 1264692 h 1314813"/>
              <a:gd name="connsiteX18" fmla="*/ 1513458 w 2247609"/>
              <a:gd name="connsiteY18" fmla="*/ 1291328 h 1314813"/>
              <a:gd name="connsiteX19" fmla="*/ 1286724 w 2247609"/>
              <a:gd name="connsiteY19" fmla="*/ 1307372 h 1314813"/>
              <a:gd name="connsiteX20" fmla="*/ 1092079 w 2247609"/>
              <a:gd name="connsiteY20" fmla="*/ 1314813 h 1314813"/>
              <a:gd name="connsiteX21" fmla="*/ 842732 w 2247609"/>
              <a:gd name="connsiteY21" fmla="*/ 1302114 h 1314813"/>
              <a:gd name="connsiteX22" fmla="*/ 606013 w 2247609"/>
              <a:gd name="connsiteY22" fmla="*/ 1272157 h 1314813"/>
              <a:gd name="connsiteX23" fmla="*/ 439749 w 2247609"/>
              <a:gd name="connsiteY23" fmla="*/ 1235487 h 1314813"/>
              <a:gd name="connsiteX24" fmla="*/ 257005 w 2247609"/>
              <a:gd name="connsiteY24" fmla="*/ 1167600 h 1314813"/>
              <a:gd name="connsiteX25" fmla="*/ 112943 w 2247609"/>
              <a:gd name="connsiteY25" fmla="*/ 1085099 h 1314813"/>
              <a:gd name="connsiteX26" fmla="*/ 41881 w 2247609"/>
              <a:gd name="connsiteY26" fmla="*/ 928360 h 1314813"/>
              <a:gd name="connsiteX27" fmla="*/ 0 w 2247609"/>
              <a:gd name="connsiteY27" fmla="*/ 753856 h 1314813"/>
              <a:gd name="connsiteX28" fmla="*/ 9113 w 2247609"/>
              <a:gd name="connsiteY28" fmla="*/ 564132 h 1314813"/>
              <a:gd name="connsiteX29" fmla="*/ 34901 w 2247609"/>
              <a:gd name="connsiteY29" fmla="*/ 418809 h 1314813"/>
              <a:gd name="connsiteX30" fmla="*/ 88488 w 2247609"/>
              <a:gd name="connsiteY30" fmla="*/ 287907 h 1314813"/>
              <a:gd name="connsiteX31" fmla="*/ 173244 w 2247609"/>
              <a:gd name="connsiteY31" fmla="*/ 182744 h 1314813"/>
              <a:gd name="connsiteX0" fmla="*/ 173244 w 2247609"/>
              <a:gd name="connsiteY0" fmla="*/ 182744 h 1314813"/>
              <a:gd name="connsiteX1" fmla="*/ 509551 w 2247609"/>
              <a:gd name="connsiteY1" fmla="*/ 76782 h 1314813"/>
              <a:gd name="connsiteX2" fmla="*/ 696174 w 2247609"/>
              <a:gd name="connsiteY2" fmla="*/ 40547 h 1314813"/>
              <a:gd name="connsiteX3" fmla="*/ 866193 w 2247609"/>
              <a:gd name="connsiteY3" fmla="*/ 15221 h 1314813"/>
              <a:gd name="connsiteX4" fmla="*/ 1116824 w 2247609"/>
              <a:gd name="connsiteY4" fmla="*/ 0 h 1314813"/>
              <a:gd name="connsiteX5" fmla="*/ 1302599 w 2247609"/>
              <a:gd name="connsiteY5" fmla="*/ 5622 h 1314813"/>
              <a:gd name="connsiteX6" fmla="*/ 1500733 w 2247609"/>
              <a:gd name="connsiteY6" fmla="*/ 13960 h 1314813"/>
              <a:gd name="connsiteX7" fmla="*/ 1803424 w 2247609"/>
              <a:gd name="connsiteY7" fmla="*/ 56471 h 1314813"/>
              <a:gd name="connsiteX8" fmla="*/ 2014089 w 2247609"/>
              <a:gd name="connsiteY8" fmla="*/ 107223 h 1314813"/>
              <a:gd name="connsiteX9" fmla="*/ 2079213 w 2247609"/>
              <a:gd name="connsiteY9" fmla="*/ 199007 h 1314813"/>
              <a:gd name="connsiteX10" fmla="*/ 2121966 w 2247609"/>
              <a:gd name="connsiteY10" fmla="*/ 279206 h 1314813"/>
              <a:gd name="connsiteX11" fmla="*/ 2196203 w 2247609"/>
              <a:gd name="connsiteY11" fmla="*/ 430225 h 1314813"/>
              <a:gd name="connsiteX12" fmla="*/ 2241138 w 2247609"/>
              <a:gd name="connsiteY12" fmla="*/ 624457 h 1314813"/>
              <a:gd name="connsiteX13" fmla="*/ 2247609 w 2247609"/>
              <a:gd name="connsiteY13" fmla="*/ 806547 h 1314813"/>
              <a:gd name="connsiteX14" fmla="*/ 2220973 w 2247609"/>
              <a:gd name="connsiteY14" fmla="*/ 925136 h 1314813"/>
              <a:gd name="connsiteX15" fmla="*/ 2164938 w 2247609"/>
              <a:gd name="connsiteY15" fmla="*/ 1091182 h 1314813"/>
              <a:gd name="connsiteX16" fmla="*/ 2102916 w 2247609"/>
              <a:gd name="connsiteY16" fmla="*/ 1189825 h 1314813"/>
              <a:gd name="connsiteX17" fmla="*/ 1999838 w 2247609"/>
              <a:gd name="connsiteY17" fmla="*/ 1215007 h 1314813"/>
              <a:gd name="connsiteX18" fmla="*/ 1739270 w 2247609"/>
              <a:gd name="connsiteY18" fmla="*/ 1264692 h 1314813"/>
              <a:gd name="connsiteX19" fmla="*/ 1513458 w 2247609"/>
              <a:gd name="connsiteY19" fmla="*/ 1291328 h 1314813"/>
              <a:gd name="connsiteX20" fmla="*/ 1286724 w 2247609"/>
              <a:gd name="connsiteY20" fmla="*/ 1307372 h 1314813"/>
              <a:gd name="connsiteX21" fmla="*/ 1092079 w 2247609"/>
              <a:gd name="connsiteY21" fmla="*/ 1314813 h 1314813"/>
              <a:gd name="connsiteX22" fmla="*/ 842732 w 2247609"/>
              <a:gd name="connsiteY22" fmla="*/ 1302114 h 1314813"/>
              <a:gd name="connsiteX23" fmla="*/ 606013 w 2247609"/>
              <a:gd name="connsiteY23" fmla="*/ 1272157 h 1314813"/>
              <a:gd name="connsiteX24" fmla="*/ 439749 w 2247609"/>
              <a:gd name="connsiteY24" fmla="*/ 1235487 h 1314813"/>
              <a:gd name="connsiteX25" fmla="*/ 257005 w 2247609"/>
              <a:gd name="connsiteY25" fmla="*/ 1167600 h 1314813"/>
              <a:gd name="connsiteX26" fmla="*/ 112943 w 2247609"/>
              <a:gd name="connsiteY26" fmla="*/ 1085099 h 1314813"/>
              <a:gd name="connsiteX27" fmla="*/ 41881 w 2247609"/>
              <a:gd name="connsiteY27" fmla="*/ 928360 h 1314813"/>
              <a:gd name="connsiteX28" fmla="*/ 0 w 2247609"/>
              <a:gd name="connsiteY28" fmla="*/ 753856 h 1314813"/>
              <a:gd name="connsiteX29" fmla="*/ 9113 w 2247609"/>
              <a:gd name="connsiteY29" fmla="*/ 564132 h 1314813"/>
              <a:gd name="connsiteX30" fmla="*/ 34901 w 2247609"/>
              <a:gd name="connsiteY30" fmla="*/ 418809 h 1314813"/>
              <a:gd name="connsiteX31" fmla="*/ 88488 w 2247609"/>
              <a:gd name="connsiteY31" fmla="*/ 287907 h 1314813"/>
              <a:gd name="connsiteX32" fmla="*/ 173244 w 2247609"/>
              <a:gd name="connsiteY32" fmla="*/ 182744 h 1314813"/>
              <a:gd name="connsiteX0" fmla="*/ 173244 w 2247609"/>
              <a:gd name="connsiteY0" fmla="*/ 186647 h 1318716"/>
              <a:gd name="connsiteX1" fmla="*/ 509551 w 2247609"/>
              <a:gd name="connsiteY1" fmla="*/ 80685 h 1318716"/>
              <a:gd name="connsiteX2" fmla="*/ 696174 w 2247609"/>
              <a:gd name="connsiteY2" fmla="*/ 44450 h 1318716"/>
              <a:gd name="connsiteX3" fmla="*/ 866193 w 2247609"/>
              <a:gd name="connsiteY3" fmla="*/ 19124 h 1318716"/>
              <a:gd name="connsiteX4" fmla="*/ 1116824 w 2247609"/>
              <a:gd name="connsiteY4" fmla="*/ 3903 h 1318716"/>
              <a:gd name="connsiteX5" fmla="*/ 1302599 w 2247609"/>
              <a:gd name="connsiteY5" fmla="*/ 0 h 1318716"/>
              <a:gd name="connsiteX6" fmla="*/ 1500733 w 2247609"/>
              <a:gd name="connsiteY6" fmla="*/ 17863 h 1318716"/>
              <a:gd name="connsiteX7" fmla="*/ 1803424 w 2247609"/>
              <a:gd name="connsiteY7" fmla="*/ 60374 h 1318716"/>
              <a:gd name="connsiteX8" fmla="*/ 2014089 w 2247609"/>
              <a:gd name="connsiteY8" fmla="*/ 111126 h 1318716"/>
              <a:gd name="connsiteX9" fmla="*/ 2079213 w 2247609"/>
              <a:gd name="connsiteY9" fmla="*/ 202910 h 1318716"/>
              <a:gd name="connsiteX10" fmla="*/ 2121966 w 2247609"/>
              <a:gd name="connsiteY10" fmla="*/ 283109 h 1318716"/>
              <a:gd name="connsiteX11" fmla="*/ 2196203 w 2247609"/>
              <a:gd name="connsiteY11" fmla="*/ 434128 h 1318716"/>
              <a:gd name="connsiteX12" fmla="*/ 2241138 w 2247609"/>
              <a:gd name="connsiteY12" fmla="*/ 628360 h 1318716"/>
              <a:gd name="connsiteX13" fmla="*/ 2247609 w 2247609"/>
              <a:gd name="connsiteY13" fmla="*/ 810450 h 1318716"/>
              <a:gd name="connsiteX14" fmla="*/ 2220973 w 2247609"/>
              <a:gd name="connsiteY14" fmla="*/ 929039 h 1318716"/>
              <a:gd name="connsiteX15" fmla="*/ 2164938 w 2247609"/>
              <a:gd name="connsiteY15" fmla="*/ 1095085 h 1318716"/>
              <a:gd name="connsiteX16" fmla="*/ 2102916 w 2247609"/>
              <a:gd name="connsiteY16" fmla="*/ 1193728 h 1318716"/>
              <a:gd name="connsiteX17" fmla="*/ 1999838 w 2247609"/>
              <a:gd name="connsiteY17" fmla="*/ 1218910 h 1318716"/>
              <a:gd name="connsiteX18" fmla="*/ 1739270 w 2247609"/>
              <a:gd name="connsiteY18" fmla="*/ 1268595 h 1318716"/>
              <a:gd name="connsiteX19" fmla="*/ 1513458 w 2247609"/>
              <a:gd name="connsiteY19" fmla="*/ 1295231 h 1318716"/>
              <a:gd name="connsiteX20" fmla="*/ 1286724 w 2247609"/>
              <a:gd name="connsiteY20" fmla="*/ 1311275 h 1318716"/>
              <a:gd name="connsiteX21" fmla="*/ 1092079 w 2247609"/>
              <a:gd name="connsiteY21" fmla="*/ 1318716 h 1318716"/>
              <a:gd name="connsiteX22" fmla="*/ 842732 w 2247609"/>
              <a:gd name="connsiteY22" fmla="*/ 1306017 h 1318716"/>
              <a:gd name="connsiteX23" fmla="*/ 606013 w 2247609"/>
              <a:gd name="connsiteY23" fmla="*/ 1276060 h 1318716"/>
              <a:gd name="connsiteX24" fmla="*/ 439749 w 2247609"/>
              <a:gd name="connsiteY24" fmla="*/ 1239390 h 1318716"/>
              <a:gd name="connsiteX25" fmla="*/ 257005 w 2247609"/>
              <a:gd name="connsiteY25" fmla="*/ 1171503 h 1318716"/>
              <a:gd name="connsiteX26" fmla="*/ 112943 w 2247609"/>
              <a:gd name="connsiteY26" fmla="*/ 1089002 h 1318716"/>
              <a:gd name="connsiteX27" fmla="*/ 41881 w 2247609"/>
              <a:gd name="connsiteY27" fmla="*/ 932263 h 1318716"/>
              <a:gd name="connsiteX28" fmla="*/ 0 w 2247609"/>
              <a:gd name="connsiteY28" fmla="*/ 757759 h 1318716"/>
              <a:gd name="connsiteX29" fmla="*/ 9113 w 2247609"/>
              <a:gd name="connsiteY29" fmla="*/ 568035 h 1318716"/>
              <a:gd name="connsiteX30" fmla="*/ 34901 w 2247609"/>
              <a:gd name="connsiteY30" fmla="*/ 422712 h 1318716"/>
              <a:gd name="connsiteX31" fmla="*/ 88488 w 2247609"/>
              <a:gd name="connsiteY31" fmla="*/ 291810 h 1318716"/>
              <a:gd name="connsiteX32" fmla="*/ 173244 w 2247609"/>
              <a:gd name="connsiteY32" fmla="*/ 186647 h 1318716"/>
              <a:gd name="connsiteX0" fmla="*/ 173244 w 2247609"/>
              <a:gd name="connsiteY0" fmla="*/ 182744 h 1314813"/>
              <a:gd name="connsiteX1" fmla="*/ 509551 w 2247609"/>
              <a:gd name="connsiteY1" fmla="*/ 76782 h 1314813"/>
              <a:gd name="connsiteX2" fmla="*/ 696174 w 2247609"/>
              <a:gd name="connsiteY2" fmla="*/ 40547 h 1314813"/>
              <a:gd name="connsiteX3" fmla="*/ 866193 w 2247609"/>
              <a:gd name="connsiteY3" fmla="*/ 15221 h 1314813"/>
              <a:gd name="connsiteX4" fmla="*/ 1116824 w 2247609"/>
              <a:gd name="connsiteY4" fmla="*/ 0 h 1314813"/>
              <a:gd name="connsiteX5" fmla="*/ 1312124 w 2247609"/>
              <a:gd name="connsiteY5" fmla="*/ 2447 h 1314813"/>
              <a:gd name="connsiteX6" fmla="*/ 1500733 w 2247609"/>
              <a:gd name="connsiteY6" fmla="*/ 13960 h 1314813"/>
              <a:gd name="connsiteX7" fmla="*/ 1803424 w 2247609"/>
              <a:gd name="connsiteY7" fmla="*/ 56471 h 1314813"/>
              <a:gd name="connsiteX8" fmla="*/ 2014089 w 2247609"/>
              <a:gd name="connsiteY8" fmla="*/ 107223 h 1314813"/>
              <a:gd name="connsiteX9" fmla="*/ 2079213 w 2247609"/>
              <a:gd name="connsiteY9" fmla="*/ 199007 h 1314813"/>
              <a:gd name="connsiteX10" fmla="*/ 2121966 w 2247609"/>
              <a:gd name="connsiteY10" fmla="*/ 279206 h 1314813"/>
              <a:gd name="connsiteX11" fmla="*/ 2196203 w 2247609"/>
              <a:gd name="connsiteY11" fmla="*/ 430225 h 1314813"/>
              <a:gd name="connsiteX12" fmla="*/ 2241138 w 2247609"/>
              <a:gd name="connsiteY12" fmla="*/ 624457 h 1314813"/>
              <a:gd name="connsiteX13" fmla="*/ 2247609 w 2247609"/>
              <a:gd name="connsiteY13" fmla="*/ 806547 h 1314813"/>
              <a:gd name="connsiteX14" fmla="*/ 2220973 w 2247609"/>
              <a:gd name="connsiteY14" fmla="*/ 925136 h 1314813"/>
              <a:gd name="connsiteX15" fmla="*/ 2164938 w 2247609"/>
              <a:gd name="connsiteY15" fmla="*/ 1091182 h 1314813"/>
              <a:gd name="connsiteX16" fmla="*/ 2102916 w 2247609"/>
              <a:gd name="connsiteY16" fmla="*/ 1189825 h 1314813"/>
              <a:gd name="connsiteX17" fmla="*/ 1999838 w 2247609"/>
              <a:gd name="connsiteY17" fmla="*/ 1215007 h 1314813"/>
              <a:gd name="connsiteX18" fmla="*/ 1739270 w 2247609"/>
              <a:gd name="connsiteY18" fmla="*/ 1264692 h 1314813"/>
              <a:gd name="connsiteX19" fmla="*/ 1513458 w 2247609"/>
              <a:gd name="connsiteY19" fmla="*/ 1291328 h 1314813"/>
              <a:gd name="connsiteX20" fmla="*/ 1286724 w 2247609"/>
              <a:gd name="connsiteY20" fmla="*/ 1307372 h 1314813"/>
              <a:gd name="connsiteX21" fmla="*/ 1092079 w 2247609"/>
              <a:gd name="connsiteY21" fmla="*/ 1314813 h 1314813"/>
              <a:gd name="connsiteX22" fmla="*/ 842732 w 2247609"/>
              <a:gd name="connsiteY22" fmla="*/ 1302114 h 1314813"/>
              <a:gd name="connsiteX23" fmla="*/ 606013 w 2247609"/>
              <a:gd name="connsiteY23" fmla="*/ 1272157 h 1314813"/>
              <a:gd name="connsiteX24" fmla="*/ 439749 w 2247609"/>
              <a:gd name="connsiteY24" fmla="*/ 1235487 h 1314813"/>
              <a:gd name="connsiteX25" fmla="*/ 257005 w 2247609"/>
              <a:gd name="connsiteY25" fmla="*/ 1167600 h 1314813"/>
              <a:gd name="connsiteX26" fmla="*/ 112943 w 2247609"/>
              <a:gd name="connsiteY26" fmla="*/ 1085099 h 1314813"/>
              <a:gd name="connsiteX27" fmla="*/ 41881 w 2247609"/>
              <a:gd name="connsiteY27" fmla="*/ 928360 h 1314813"/>
              <a:gd name="connsiteX28" fmla="*/ 0 w 2247609"/>
              <a:gd name="connsiteY28" fmla="*/ 753856 h 1314813"/>
              <a:gd name="connsiteX29" fmla="*/ 9113 w 2247609"/>
              <a:gd name="connsiteY29" fmla="*/ 564132 h 1314813"/>
              <a:gd name="connsiteX30" fmla="*/ 34901 w 2247609"/>
              <a:gd name="connsiteY30" fmla="*/ 418809 h 1314813"/>
              <a:gd name="connsiteX31" fmla="*/ 88488 w 2247609"/>
              <a:gd name="connsiteY31" fmla="*/ 287907 h 1314813"/>
              <a:gd name="connsiteX32" fmla="*/ 173244 w 2247609"/>
              <a:gd name="connsiteY32" fmla="*/ 182744 h 1314813"/>
              <a:gd name="connsiteX0" fmla="*/ 173244 w 2247609"/>
              <a:gd name="connsiteY0" fmla="*/ 182744 h 1314813"/>
              <a:gd name="connsiteX1" fmla="*/ 509551 w 2247609"/>
              <a:gd name="connsiteY1" fmla="*/ 76782 h 1314813"/>
              <a:gd name="connsiteX2" fmla="*/ 696174 w 2247609"/>
              <a:gd name="connsiteY2" fmla="*/ 40547 h 1314813"/>
              <a:gd name="connsiteX3" fmla="*/ 866193 w 2247609"/>
              <a:gd name="connsiteY3" fmla="*/ 15221 h 1314813"/>
              <a:gd name="connsiteX4" fmla="*/ 1116824 w 2247609"/>
              <a:gd name="connsiteY4" fmla="*/ 0 h 1314813"/>
              <a:gd name="connsiteX5" fmla="*/ 1312124 w 2247609"/>
              <a:gd name="connsiteY5" fmla="*/ 2447 h 1314813"/>
              <a:gd name="connsiteX6" fmla="*/ 1500733 w 2247609"/>
              <a:gd name="connsiteY6" fmla="*/ 13960 h 1314813"/>
              <a:gd name="connsiteX7" fmla="*/ 1803424 w 2247609"/>
              <a:gd name="connsiteY7" fmla="*/ 56471 h 1314813"/>
              <a:gd name="connsiteX8" fmla="*/ 2014089 w 2247609"/>
              <a:gd name="connsiteY8" fmla="*/ 107223 h 1314813"/>
              <a:gd name="connsiteX9" fmla="*/ 2079213 w 2247609"/>
              <a:gd name="connsiteY9" fmla="*/ 199007 h 1314813"/>
              <a:gd name="connsiteX10" fmla="*/ 2150541 w 2247609"/>
              <a:gd name="connsiteY10" fmla="*/ 320481 h 1314813"/>
              <a:gd name="connsiteX11" fmla="*/ 2196203 w 2247609"/>
              <a:gd name="connsiteY11" fmla="*/ 430225 h 1314813"/>
              <a:gd name="connsiteX12" fmla="*/ 2241138 w 2247609"/>
              <a:gd name="connsiteY12" fmla="*/ 624457 h 1314813"/>
              <a:gd name="connsiteX13" fmla="*/ 2247609 w 2247609"/>
              <a:gd name="connsiteY13" fmla="*/ 806547 h 1314813"/>
              <a:gd name="connsiteX14" fmla="*/ 2220973 w 2247609"/>
              <a:gd name="connsiteY14" fmla="*/ 925136 h 1314813"/>
              <a:gd name="connsiteX15" fmla="*/ 2164938 w 2247609"/>
              <a:gd name="connsiteY15" fmla="*/ 1091182 h 1314813"/>
              <a:gd name="connsiteX16" fmla="*/ 2102916 w 2247609"/>
              <a:gd name="connsiteY16" fmla="*/ 1189825 h 1314813"/>
              <a:gd name="connsiteX17" fmla="*/ 1999838 w 2247609"/>
              <a:gd name="connsiteY17" fmla="*/ 1215007 h 1314813"/>
              <a:gd name="connsiteX18" fmla="*/ 1739270 w 2247609"/>
              <a:gd name="connsiteY18" fmla="*/ 1264692 h 1314813"/>
              <a:gd name="connsiteX19" fmla="*/ 1513458 w 2247609"/>
              <a:gd name="connsiteY19" fmla="*/ 1291328 h 1314813"/>
              <a:gd name="connsiteX20" fmla="*/ 1286724 w 2247609"/>
              <a:gd name="connsiteY20" fmla="*/ 1307372 h 1314813"/>
              <a:gd name="connsiteX21" fmla="*/ 1092079 w 2247609"/>
              <a:gd name="connsiteY21" fmla="*/ 1314813 h 1314813"/>
              <a:gd name="connsiteX22" fmla="*/ 842732 w 2247609"/>
              <a:gd name="connsiteY22" fmla="*/ 1302114 h 1314813"/>
              <a:gd name="connsiteX23" fmla="*/ 606013 w 2247609"/>
              <a:gd name="connsiteY23" fmla="*/ 1272157 h 1314813"/>
              <a:gd name="connsiteX24" fmla="*/ 439749 w 2247609"/>
              <a:gd name="connsiteY24" fmla="*/ 1235487 h 1314813"/>
              <a:gd name="connsiteX25" fmla="*/ 257005 w 2247609"/>
              <a:gd name="connsiteY25" fmla="*/ 1167600 h 1314813"/>
              <a:gd name="connsiteX26" fmla="*/ 112943 w 2247609"/>
              <a:gd name="connsiteY26" fmla="*/ 1085099 h 1314813"/>
              <a:gd name="connsiteX27" fmla="*/ 41881 w 2247609"/>
              <a:gd name="connsiteY27" fmla="*/ 928360 h 1314813"/>
              <a:gd name="connsiteX28" fmla="*/ 0 w 2247609"/>
              <a:gd name="connsiteY28" fmla="*/ 753856 h 1314813"/>
              <a:gd name="connsiteX29" fmla="*/ 9113 w 2247609"/>
              <a:gd name="connsiteY29" fmla="*/ 564132 h 1314813"/>
              <a:gd name="connsiteX30" fmla="*/ 34901 w 2247609"/>
              <a:gd name="connsiteY30" fmla="*/ 418809 h 1314813"/>
              <a:gd name="connsiteX31" fmla="*/ 88488 w 2247609"/>
              <a:gd name="connsiteY31" fmla="*/ 287907 h 1314813"/>
              <a:gd name="connsiteX32" fmla="*/ 173244 w 2247609"/>
              <a:gd name="connsiteY32" fmla="*/ 182744 h 1314813"/>
              <a:gd name="connsiteX0" fmla="*/ 173244 w 2253959"/>
              <a:gd name="connsiteY0" fmla="*/ 182744 h 1314813"/>
              <a:gd name="connsiteX1" fmla="*/ 509551 w 2253959"/>
              <a:gd name="connsiteY1" fmla="*/ 76782 h 1314813"/>
              <a:gd name="connsiteX2" fmla="*/ 696174 w 2253959"/>
              <a:gd name="connsiteY2" fmla="*/ 40547 h 1314813"/>
              <a:gd name="connsiteX3" fmla="*/ 866193 w 2253959"/>
              <a:gd name="connsiteY3" fmla="*/ 15221 h 1314813"/>
              <a:gd name="connsiteX4" fmla="*/ 1116824 w 2253959"/>
              <a:gd name="connsiteY4" fmla="*/ 0 h 1314813"/>
              <a:gd name="connsiteX5" fmla="*/ 1312124 w 2253959"/>
              <a:gd name="connsiteY5" fmla="*/ 2447 h 1314813"/>
              <a:gd name="connsiteX6" fmla="*/ 1500733 w 2253959"/>
              <a:gd name="connsiteY6" fmla="*/ 13960 h 1314813"/>
              <a:gd name="connsiteX7" fmla="*/ 1803424 w 2253959"/>
              <a:gd name="connsiteY7" fmla="*/ 56471 h 1314813"/>
              <a:gd name="connsiteX8" fmla="*/ 2014089 w 2253959"/>
              <a:gd name="connsiteY8" fmla="*/ 107223 h 1314813"/>
              <a:gd name="connsiteX9" fmla="*/ 2079213 w 2253959"/>
              <a:gd name="connsiteY9" fmla="*/ 199007 h 1314813"/>
              <a:gd name="connsiteX10" fmla="*/ 2150541 w 2253959"/>
              <a:gd name="connsiteY10" fmla="*/ 320481 h 1314813"/>
              <a:gd name="connsiteX11" fmla="*/ 2196203 w 2253959"/>
              <a:gd name="connsiteY11" fmla="*/ 430225 h 1314813"/>
              <a:gd name="connsiteX12" fmla="*/ 2241138 w 2253959"/>
              <a:gd name="connsiteY12" fmla="*/ 624457 h 1314813"/>
              <a:gd name="connsiteX13" fmla="*/ 2253959 w 2253959"/>
              <a:gd name="connsiteY13" fmla="*/ 781147 h 1314813"/>
              <a:gd name="connsiteX14" fmla="*/ 2220973 w 2253959"/>
              <a:gd name="connsiteY14" fmla="*/ 925136 h 1314813"/>
              <a:gd name="connsiteX15" fmla="*/ 2164938 w 2253959"/>
              <a:gd name="connsiteY15" fmla="*/ 1091182 h 1314813"/>
              <a:gd name="connsiteX16" fmla="*/ 2102916 w 2253959"/>
              <a:gd name="connsiteY16" fmla="*/ 1189825 h 1314813"/>
              <a:gd name="connsiteX17" fmla="*/ 1999838 w 2253959"/>
              <a:gd name="connsiteY17" fmla="*/ 1215007 h 1314813"/>
              <a:gd name="connsiteX18" fmla="*/ 1739270 w 2253959"/>
              <a:gd name="connsiteY18" fmla="*/ 1264692 h 1314813"/>
              <a:gd name="connsiteX19" fmla="*/ 1513458 w 2253959"/>
              <a:gd name="connsiteY19" fmla="*/ 1291328 h 1314813"/>
              <a:gd name="connsiteX20" fmla="*/ 1286724 w 2253959"/>
              <a:gd name="connsiteY20" fmla="*/ 1307372 h 1314813"/>
              <a:gd name="connsiteX21" fmla="*/ 1092079 w 2253959"/>
              <a:gd name="connsiteY21" fmla="*/ 1314813 h 1314813"/>
              <a:gd name="connsiteX22" fmla="*/ 842732 w 2253959"/>
              <a:gd name="connsiteY22" fmla="*/ 1302114 h 1314813"/>
              <a:gd name="connsiteX23" fmla="*/ 606013 w 2253959"/>
              <a:gd name="connsiteY23" fmla="*/ 1272157 h 1314813"/>
              <a:gd name="connsiteX24" fmla="*/ 439749 w 2253959"/>
              <a:gd name="connsiteY24" fmla="*/ 1235487 h 1314813"/>
              <a:gd name="connsiteX25" fmla="*/ 257005 w 2253959"/>
              <a:gd name="connsiteY25" fmla="*/ 1167600 h 1314813"/>
              <a:gd name="connsiteX26" fmla="*/ 112943 w 2253959"/>
              <a:gd name="connsiteY26" fmla="*/ 1085099 h 1314813"/>
              <a:gd name="connsiteX27" fmla="*/ 41881 w 2253959"/>
              <a:gd name="connsiteY27" fmla="*/ 928360 h 1314813"/>
              <a:gd name="connsiteX28" fmla="*/ 0 w 2253959"/>
              <a:gd name="connsiteY28" fmla="*/ 753856 h 1314813"/>
              <a:gd name="connsiteX29" fmla="*/ 9113 w 2253959"/>
              <a:gd name="connsiteY29" fmla="*/ 564132 h 1314813"/>
              <a:gd name="connsiteX30" fmla="*/ 34901 w 2253959"/>
              <a:gd name="connsiteY30" fmla="*/ 418809 h 1314813"/>
              <a:gd name="connsiteX31" fmla="*/ 88488 w 2253959"/>
              <a:gd name="connsiteY31" fmla="*/ 287907 h 1314813"/>
              <a:gd name="connsiteX32" fmla="*/ 173244 w 2253959"/>
              <a:gd name="connsiteY32" fmla="*/ 182744 h 1314813"/>
              <a:gd name="connsiteX0" fmla="*/ 173244 w 2253959"/>
              <a:gd name="connsiteY0" fmla="*/ 182744 h 1314813"/>
              <a:gd name="connsiteX1" fmla="*/ 509551 w 2253959"/>
              <a:gd name="connsiteY1" fmla="*/ 76782 h 1314813"/>
              <a:gd name="connsiteX2" fmla="*/ 696174 w 2253959"/>
              <a:gd name="connsiteY2" fmla="*/ 40547 h 1314813"/>
              <a:gd name="connsiteX3" fmla="*/ 866193 w 2253959"/>
              <a:gd name="connsiteY3" fmla="*/ 15221 h 1314813"/>
              <a:gd name="connsiteX4" fmla="*/ 1116824 w 2253959"/>
              <a:gd name="connsiteY4" fmla="*/ 0 h 1314813"/>
              <a:gd name="connsiteX5" fmla="*/ 1312124 w 2253959"/>
              <a:gd name="connsiteY5" fmla="*/ 2447 h 1314813"/>
              <a:gd name="connsiteX6" fmla="*/ 1500733 w 2253959"/>
              <a:gd name="connsiteY6" fmla="*/ 13960 h 1314813"/>
              <a:gd name="connsiteX7" fmla="*/ 1803424 w 2253959"/>
              <a:gd name="connsiteY7" fmla="*/ 56471 h 1314813"/>
              <a:gd name="connsiteX8" fmla="*/ 2014089 w 2253959"/>
              <a:gd name="connsiteY8" fmla="*/ 107223 h 1314813"/>
              <a:gd name="connsiteX9" fmla="*/ 2079213 w 2253959"/>
              <a:gd name="connsiteY9" fmla="*/ 199007 h 1314813"/>
              <a:gd name="connsiteX10" fmla="*/ 2150541 w 2253959"/>
              <a:gd name="connsiteY10" fmla="*/ 320481 h 1314813"/>
              <a:gd name="connsiteX11" fmla="*/ 2196203 w 2253959"/>
              <a:gd name="connsiteY11" fmla="*/ 430225 h 1314813"/>
              <a:gd name="connsiteX12" fmla="*/ 2241138 w 2253959"/>
              <a:gd name="connsiteY12" fmla="*/ 586357 h 1314813"/>
              <a:gd name="connsiteX13" fmla="*/ 2253959 w 2253959"/>
              <a:gd name="connsiteY13" fmla="*/ 781147 h 1314813"/>
              <a:gd name="connsiteX14" fmla="*/ 2220973 w 2253959"/>
              <a:gd name="connsiteY14" fmla="*/ 925136 h 1314813"/>
              <a:gd name="connsiteX15" fmla="*/ 2164938 w 2253959"/>
              <a:gd name="connsiteY15" fmla="*/ 1091182 h 1314813"/>
              <a:gd name="connsiteX16" fmla="*/ 2102916 w 2253959"/>
              <a:gd name="connsiteY16" fmla="*/ 1189825 h 1314813"/>
              <a:gd name="connsiteX17" fmla="*/ 1999838 w 2253959"/>
              <a:gd name="connsiteY17" fmla="*/ 1215007 h 1314813"/>
              <a:gd name="connsiteX18" fmla="*/ 1739270 w 2253959"/>
              <a:gd name="connsiteY18" fmla="*/ 1264692 h 1314813"/>
              <a:gd name="connsiteX19" fmla="*/ 1513458 w 2253959"/>
              <a:gd name="connsiteY19" fmla="*/ 1291328 h 1314813"/>
              <a:gd name="connsiteX20" fmla="*/ 1286724 w 2253959"/>
              <a:gd name="connsiteY20" fmla="*/ 1307372 h 1314813"/>
              <a:gd name="connsiteX21" fmla="*/ 1092079 w 2253959"/>
              <a:gd name="connsiteY21" fmla="*/ 1314813 h 1314813"/>
              <a:gd name="connsiteX22" fmla="*/ 842732 w 2253959"/>
              <a:gd name="connsiteY22" fmla="*/ 1302114 h 1314813"/>
              <a:gd name="connsiteX23" fmla="*/ 606013 w 2253959"/>
              <a:gd name="connsiteY23" fmla="*/ 1272157 h 1314813"/>
              <a:gd name="connsiteX24" fmla="*/ 439749 w 2253959"/>
              <a:gd name="connsiteY24" fmla="*/ 1235487 h 1314813"/>
              <a:gd name="connsiteX25" fmla="*/ 257005 w 2253959"/>
              <a:gd name="connsiteY25" fmla="*/ 1167600 h 1314813"/>
              <a:gd name="connsiteX26" fmla="*/ 112943 w 2253959"/>
              <a:gd name="connsiteY26" fmla="*/ 1085099 h 1314813"/>
              <a:gd name="connsiteX27" fmla="*/ 41881 w 2253959"/>
              <a:gd name="connsiteY27" fmla="*/ 928360 h 1314813"/>
              <a:gd name="connsiteX28" fmla="*/ 0 w 2253959"/>
              <a:gd name="connsiteY28" fmla="*/ 753856 h 1314813"/>
              <a:gd name="connsiteX29" fmla="*/ 9113 w 2253959"/>
              <a:gd name="connsiteY29" fmla="*/ 564132 h 1314813"/>
              <a:gd name="connsiteX30" fmla="*/ 34901 w 2253959"/>
              <a:gd name="connsiteY30" fmla="*/ 418809 h 1314813"/>
              <a:gd name="connsiteX31" fmla="*/ 88488 w 2253959"/>
              <a:gd name="connsiteY31" fmla="*/ 287907 h 1314813"/>
              <a:gd name="connsiteX32" fmla="*/ 173244 w 2253959"/>
              <a:gd name="connsiteY32" fmla="*/ 182744 h 1314813"/>
              <a:gd name="connsiteX0" fmla="*/ 173244 w 2244434"/>
              <a:gd name="connsiteY0" fmla="*/ 182744 h 1314813"/>
              <a:gd name="connsiteX1" fmla="*/ 509551 w 2244434"/>
              <a:gd name="connsiteY1" fmla="*/ 76782 h 1314813"/>
              <a:gd name="connsiteX2" fmla="*/ 696174 w 2244434"/>
              <a:gd name="connsiteY2" fmla="*/ 40547 h 1314813"/>
              <a:gd name="connsiteX3" fmla="*/ 866193 w 2244434"/>
              <a:gd name="connsiteY3" fmla="*/ 15221 h 1314813"/>
              <a:gd name="connsiteX4" fmla="*/ 1116824 w 2244434"/>
              <a:gd name="connsiteY4" fmla="*/ 0 h 1314813"/>
              <a:gd name="connsiteX5" fmla="*/ 1312124 w 2244434"/>
              <a:gd name="connsiteY5" fmla="*/ 2447 h 1314813"/>
              <a:gd name="connsiteX6" fmla="*/ 1500733 w 2244434"/>
              <a:gd name="connsiteY6" fmla="*/ 13960 h 1314813"/>
              <a:gd name="connsiteX7" fmla="*/ 1803424 w 2244434"/>
              <a:gd name="connsiteY7" fmla="*/ 56471 h 1314813"/>
              <a:gd name="connsiteX8" fmla="*/ 2014089 w 2244434"/>
              <a:gd name="connsiteY8" fmla="*/ 107223 h 1314813"/>
              <a:gd name="connsiteX9" fmla="*/ 2079213 w 2244434"/>
              <a:gd name="connsiteY9" fmla="*/ 199007 h 1314813"/>
              <a:gd name="connsiteX10" fmla="*/ 2150541 w 2244434"/>
              <a:gd name="connsiteY10" fmla="*/ 320481 h 1314813"/>
              <a:gd name="connsiteX11" fmla="*/ 2196203 w 2244434"/>
              <a:gd name="connsiteY11" fmla="*/ 430225 h 1314813"/>
              <a:gd name="connsiteX12" fmla="*/ 2241138 w 2244434"/>
              <a:gd name="connsiteY12" fmla="*/ 586357 h 1314813"/>
              <a:gd name="connsiteX13" fmla="*/ 2244434 w 2244434"/>
              <a:gd name="connsiteY13" fmla="*/ 781147 h 1314813"/>
              <a:gd name="connsiteX14" fmla="*/ 2220973 w 2244434"/>
              <a:gd name="connsiteY14" fmla="*/ 925136 h 1314813"/>
              <a:gd name="connsiteX15" fmla="*/ 2164938 w 2244434"/>
              <a:gd name="connsiteY15" fmla="*/ 1091182 h 1314813"/>
              <a:gd name="connsiteX16" fmla="*/ 2102916 w 2244434"/>
              <a:gd name="connsiteY16" fmla="*/ 1189825 h 1314813"/>
              <a:gd name="connsiteX17" fmla="*/ 1999838 w 2244434"/>
              <a:gd name="connsiteY17" fmla="*/ 1215007 h 1314813"/>
              <a:gd name="connsiteX18" fmla="*/ 1739270 w 2244434"/>
              <a:gd name="connsiteY18" fmla="*/ 1264692 h 1314813"/>
              <a:gd name="connsiteX19" fmla="*/ 1513458 w 2244434"/>
              <a:gd name="connsiteY19" fmla="*/ 1291328 h 1314813"/>
              <a:gd name="connsiteX20" fmla="*/ 1286724 w 2244434"/>
              <a:gd name="connsiteY20" fmla="*/ 1307372 h 1314813"/>
              <a:gd name="connsiteX21" fmla="*/ 1092079 w 2244434"/>
              <a:gd name="connsiteY21" fmla="*/ 1314813 h 1314813"/>
              <a:gd name="connsiteX22" fmla="*/ 842732 w 2244434"/>
              <a:gd name="connsiteY22" fmla="*/ 1302114 h 1314813"/>
              <a:gd name="connsiteX23" fmla="*/ 606013 w 2244434"/>
              <a:gd name="connsiteY23" fmla="*/ 1272157 h 1314813"/>
              <a:gd name="connsiteX24" fmla="*/ 439749 w 2244434"/>
              <a:gd name="connsiteY24" fmla="*/ 1235487 h 1314813"/>
              <a:gd name="connsiteX25" fmla="*/ 257005 w 2244434"/>
              <a:gd name="connsiteY25" fmla="*/ 1167600 h 1314813"/>
              <a:gd name="connsiteX26" fmla="*/ 112943 w 2244434"/>
              <a:gd name="connsiteY26" fmla="*/ 1085099 h 1314813"/>
              <a:gd name="connsiteX27" fmla="*/ 41881 w 2244434"/>
              <a:gd name="connsiteY27" fmla="*/ 928360 h 1314813"/>
              <a:gd name="connsiteX28" fmla="*/ 0 w 2244434"/>
              <a:gd name="connsiteY28" fmla="*/ 753856 h 1314813"/>
              <a:gd name="connsiteX29" fmla="*/ 9113 w 2244434"/>
              <a:gd name="connsiteY29" fmla="*/ 564132 h 1314813"/>
              <a:gd name="connsiteX30" fmla="*/ 34901 w 2244434"/>
              <a:gd name="connsiteY30" fmla="*/ 418809 h 1314813"/>
              <a:gd name="connsiteX31" fmla="*/ 88488 w 2244434"/>
              <a:gd name="connsiteY31" fmla="*/ 287907 h 1314813"/>
              <a:gd name="connsiteX32" fmla="*/ 173244 w 2244434"/>
              <a:gd name="connsiteY32" fmla="*/ 182744 h 1314813"/>
              <a:gd name="connsiteX0" fmla="*/ 173244 w 2245142"/>
              <a:gd name="connsiteY0" fmla="*/ 182744 h 1314813"/>
              <a:gd name="connsiteX1" fmla="*/ 509551 w 2245142"/>
              <a:gd name="connsiteY1" fmla="*/ 76782 h 1314813"/>
              <a:gd name="connsiteX2" fmla="*/ 696174 w 2245142"/>
              <a:gd name="connsiteY2" fmla="*/ 40547 h 1314813"/>
              <a:gd name="connsiteX3" fmla="*/ 866193 w 2245142"/>
              <a:gd name="connsiteY3" fmla="*/ 15221 h 1314813"/>
              <a:gd name="connsiteX4" fmla="*/ 1116824 w 2245142"/>
              <a:gd name="connsiteY4" fmla="*/ 0 h 1314813"/>
              <a:gd name="connsiteX5" fmla="*/ 1312124 w 2245142"/>
              <a:gd name="connsiteY5" fmla="*/ 2447 h 1314813"/>
              <a:gd name="connsiteX6" fmla="*/ 1500733 w 2245142"/>
              <a:gd name="connsiteY6" fmla="*/ 13960 h 1314813"/>
              <a:gd name="connsiteX7" fmla="*/ 1803424 w 2245142"/>
              <a:gd name="connsiteY7" fmla="*/ 56471 h 1314813"/>
              <a:gd name="connsiteX8" fmla="*/ 2014089 w 2245142"/>
              <a:gd name="connsiteY8" fmla="*/ 107223 h 1314813"/>
              <a:gd name="connsiteX9" fmla="*/ 2079213 w 2245142"/>
              <a:gd name="connsiteY9" fmla="*/ 199007 h 1314813"/>
              <a:gd name="connsiteX10" fmla="*/ 2150541 w 2245142"/>
              <a:gd name="connsiteY10" fmla="*/ 320481 h 1314813"/>
              <a:gd name="connsiteX11" fmla="*/ 2196203 w 2245142"/>
              <a:gd name="connsiteY11" fmla="*/ 430225 h 1314813"/>
              <a:gd name="connsiteX12" fmla="*/ 2241138 w 2245142"/>
              <a:gd name="connsiteY12" fmla="*/ 586357 h 1314813"/>
              <a:gd name="connsiteX13" fmla="*/ 2239224 w 2245142"/>
              <a:gd name="connsiteY13" fmla="*/ 681897 h 1314813"/>
              <a:gd name="connsiteX14" fmla="*/ 2244434 w 2245142"/>
              <a:gd name="connsiteY14" fmla="*/ 781147 h 1314813"/>
              <a:gd name="connsiteX15" fmla="*/ 2220973 w 2245142"/>
              <a:gd name="connsiteY15" fmla="*/ 925136 h 1314813"/>
              <a:gd name="connsiteX16" fmla="*/ 2164938 w 2245142"/>
              <a:gd name="connsiteY16" fmla="*/ 1091182 h 1314813"/>
              <a:gd name="connsiteX17" fmla="*/ 2102916 w 2245142"/>
              <a:gd name="connsiteY17" fmla="*/ 1189825 h 1314813"/>
              <a:gd name="connsiteX18" fmla="*/ 1999838 w 2245142"/>
              <a:gd name="connsiteY18" fmla="*/ 1215007 h 1314813"/>
              <a:gd name="connsiteX19" fmla="*/ 1739270 w 2245142"/>
              <a:gd name="connsiteY19" fmla="*/ 1264692 h 1314813"/>
              <a:gd name="connsiteX20" fmla="*/ 1513458 w 2245142"/>
              <a:gd name="connsiteY20" fmla="*/ 1291328 h 1314813"/>
              <a:gd name="connsiteX21" fmla="*/ 1286724 w 2245142"/>
              <a:gd name="connsiteY21" fmla="*/ 1307372 h 1314813"/>
              <a:gd name="connsiteX22" fmla="*/ 1092079 w 2245142"/>
              <a:gd name="connsiteY22" fmla="*/ 1314813 h 1314813"/>
              <a:gd name="connsiteX23" fmla="*/ 842732 w 2245142"/>
              <a:gd name="connsiteY23" fmla="*/ 1302114 h 1314813"/>
              <a:gd name="connsiteX24" fmla="*/ 606013 w 2245142"/>
              <a:gd name="connsiteY24" fmla="*/ 1272157 h 1314813"/>
              <a:gd name="connsiteX25" fmla="*/ 439749 w 2245142"/>
              <a:gd name="connsiteY25" fmla="*/ 1235487 h 1314813"/>
              <a:gd name="connsiteX26" fmla="*/ 257005 w 2245142"/>
              <a:gd name="connsiteY26" fmla="*/ 1167600 h 1314813"/>
              <a:gd name="connsiteX27" fmla="*/ 112943 w 2245142"/>
              <a:gd name="connsiteY27" fmla="*/ 1085099 h 1314813"/>
              <a:gd name="connsiteX28" fmla="*/ 41881 w 2245142"/>
              <a:gd name="connsiteY28" fmla="*/ 928360 h 1314813"/>
              <a:gd name="connsiteX29" fmla="*/ 0 w 2245142"/>
              <a:gd name="connsiteY29" fmla="*/ 753856 h 1314813"/>
              <a:gd name="connsiteX30" fmla="*/ 9113 w 2245142"/>
              <a:gd name="connsiteY30" fmla="*/ 564132 h 1314813"/>
              <a:gd name="connsiteX31" fmla="*/ 34901 w 2245142"/>
              <a:gd name="connsiteY31" fmla="*/ 418809 h 1314813"/>
              <a:gd name="connsiteX32" fmla="*/ 88488 w 2245142"/>
              <a:gd name="connsiteY32" fmla="*/ 287907 h 1314813"/>
              <a:gd name="connsiteX33" fmla="*/ 173244 w 2245142"/>
              <a:gd name="connsiteY33" fmla="*/ 182744 h 1314813"/>
              <a:gd name="connsiteX0" fmla="*/ 173244 w 2248846"/>
              <a:gd name="connsiteY0" fmla="*/ 182744 h 1314813"/>
              <a:gd name="connsiteX1" fmla="*/ 509551 w 2248846"/>
              <a:gd name="connsiteY1" fmla="*/ 76782 h 1314813"/>
              <a:gd name="connsiteX2" fmla="*/ 696174 w 2248846"/>
              <a:gd name="connsiteY2" fmla="*/ 40547 h 1314813"/>
              <a:gd name="connsiteX3" fmla="*/ 866193 w 2248846"/>
              <a:gd name="connsiteY3" fmla="*/ 15221 h 1314813"/>
              <a:gd name="connsiteX4" fmla="*/ 1116824 w 2248846"/>
              <a:gd name="connsiteY4" fmla="*/ 0 h 1314813"/>
              <a:gd name="connsiteX5" fmla="*/ 1312124 w 2248846"/>
              <a:gd name="connsiteY5" fmla="*/ 2447 h 1314813"/>
              <a:gd name="connsiteX6" fmla="*/ 1500733 w 2248846"/>
              <a:gd name="connsiteY6" fmla="*/ 13960 h 1314813"/>
              <a:gd name="connsiteX7" fmla="*/ 1803424 w 2248846"/>
              <a:gd name="connsiteY7" fmla="*/ 56471 h 1314813"/>
              <a:gd name="connsiteX8" fmla="*/ 2014089 w 2248846"/>
              <a:gd name="connsiteY8" fmla="*/ 107223 h 1314813"/>
              <a:gd name="connsiteX9" fmla="*/ 2079213 w 2248846"/>
              <a:gd name="connsiteY9" fmla="*/ 199007 h 1314813"/>
              <a:gd name="connsiteX10" fmla="*/ 2150541 w 2248846"/>
              <a:gd name="connsiteY10" fmla="*/ 320481 h 1314813"/>
              <a:gd name="connsiteX11" fmla="*/ 2196203 w 2248846"/>
              <a:gd name="connsiteY11" fmla="*/ 430225 h 1314813"/>
              <a:gd name="connsiteX12" fmla="*/ 2241138 w 2248846"/>
              <a:gd name="connsiteY12" fmla="*/ 586357 h 1314813"/>
              <a:gd name="connsiteX13" fmla="*/ 2248749 w 2248846"/>
              <a:gd name="connsiteY13" fmla="*/ 685072 h 1314813"/>
              <a:gd name="connsiteX14" fmla="*/ 2244434 w 2248846"/>
              <a:gd name="connsiteY14" fmla="*/ 781147 h 1314813"/>
              <a:gd name="connsiteX15" fmla="*/ 2220973 w 2248846"/>
              <a:gd name="connsiteY15" fmla="*/ 925136 h 1314813"/>
              <a:gd name="connsiteX16" fmla="*/ 2164938 w 2248846"/>
              <a:gd name="connsiteY16" fmla="*/ 1091182 h 1314813"/>
              <a:gd name="connsiteX17" fmla="*/ 2102916 w 2248846"/>
              <a:gd name="connsiteY17" fmla="*/ 1189825 h 1314813"/>
              <a:gd name="connsiteX18" fmla="*/ 1999838 w 2248846"/>
              <a:gd name="connsiteY18" fmla="*/ 1215007 h 1314813"/>
              <a:gd name="connsiteX19" fmla="*/ 1739270 w 2248846"/>
              <a:gd name="connsiteY19" fmla="*/ 1264692 h 1314813"/>
              <a:gd name="connsiteX20" fmla="*/ 1513458 w 2248846"/>
              <a:gd name="connsiteY20" fmla="*/ 1291328 h 1314813"/>
              <a:gd name="connsiteX21" fmla="*/ 1286724 w 2248846"/>
              <a:gd name="connsiteY21" fmla="*/ 1307372 h 1314813"/>
              <a:gd name="connsiteX22" fmla="*/ 1092079 w 2248846"/>
              <a:gd name="connsiteY22" fmla="*/ 1314813 h 1314813"/>
              <a:gd name="connsiteX23" fmla="*/ 842732 w 2248846"/>
              <a:gd name="connsiteY23" fmla="*/ 1302114 h 1314813"/>
              <a:gd name="connsiteX24" fmla="*/ 606013 w 2248846"/>
              <a:gd name="connsiteY24" fmla="*/ 1272157 h 1314813"/>
              <a:gd name="connsiteX25" fmla="*/ 439749 w 2248846"/>
              <a:gd name="connsiteY25" fmla="*/ 1235487 h 1314813"/>
              <a:gd name="connsiteX26" fmla="*/ 257005 w 2248846"/>
              <a:gd name="connsiteY26" fmla="*/ 1167600 h 1314813"/>
              <a:gd name="connsiteX27" fmla="*/ 112943 w 2248846"/>
              <a:gd name="connsiteY27" fmla="*/ 1085099 h 1314813"/>
              <a:gd name="connsiteX28" fmla="*/ 41881 w 2248846"/>
              <a:gd name="connsiteY28" fmla="*/ 928360 h 1314813"/>
              <a:gd name="connsiteX29" fmla="*/ 0 w 2248846"/>
              <a:gd name="connsiteY29" fmla="*/ 753856 h 1314813"/>
              <a:gd name="connsiteX30" fmla="*/ 9113 w 2248846"/>
              <a:gd name="connsiteY30" fmla="*/ 564132 h 1314813"/>
              <a:gd name="connsiteX31" fmla="*/ 34901 w 2248846"/>
              <a:gd name="connsiteY31" fmla="*/ 418809 h 1314813"/>
              <a:gd name="connsiteX32" fmla="*/ 88488 w 2248846"/>
              <a:gd name="connsiteY32" fmla="*/ 287907 h 1314813"/>
              <a:gd name="connsiteX33" fmla="*/ 173244 w 2248846"/>
              <a:gd name="connsiteY33" fmla="*/ 182744 h 1314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2248846" h="1314813">
                <a:moveTo>
                  <a:pt x="173244" y="182744"/>
                </a:moveTo>
                <a:lnTo>
                  <a:pt x="509551" y="76782"/>
                </a:lnTo>
                <a:cubicBezTo>
                  <a:pt x="598823" y="53612"/>
                  <a:pt x="641496" y="48691"/>
                  <a:pt x="696174" y="40547"/>
                </a:cubicBezTo>
                <a:cubicBezTo>
                  <a:pt x="750852" y="32404"/>
                  <a:pt x="798201" y="22508"/>
                  <a:pt x="866193" y="15221"/>
                </a:cubicBezTo>
                <a:lnTo>
                  <a:pt x="1116824" y="0"/>
                </a:lnTo>
                <a:lnTo>
                  <a:pt x="1312124" y="2447"/>
                </a:lnTo>
                <a:lnTo>
                  <a:pt x="1500733" y="13960"/>
                </a:lnTo>
                <a:lnTo>
                  <a:pt x="1803424" y="56471"/>
                </a:lnTo>
                <a:lnTo>
                  <a:pt x="2014089" y="107223"/>
                </a:lnTo>
                <a:lnTo>
                  <a:pt x="2079213" y="199007"/>
                </a:lnTo>
                <a:lnTo>
                  <a:pt x="2150541" y="320481"/>
                </a:lnTo>
                <a:lnTo>
                  <a:pt x="2196203" y="430225"/>
                </a:lnTo>
                <a:lnTo>
                  <a:pt x="2241138" y="586357"/>
                </a:lnTo>
                <a:cubicBezTo>
                  <a:pt x="2248308" y="628302"/>
                  <a:pt x="2248200" y="652607"/>
                  <a:pt x="2248749" y="685072"/>
                </a:cubicBezTo>
                <a:cubicBezTo>
                  <a:pt x="2249298" y="717537"/>
                  <a:pt x="2247476" y="740607"/>
                  <a:pt x="2244434" y="781147"/>
                </a:cubicBezTo>
                <a:lnTo>
                  <a:pt x="2220973" y="925136"/>
                </a:lnTo>
                <a:lnTo>
                  <a:pt x="2164938" y="1091182"/>
                </a:lnTo>
                <a:lnTo>
                  <a:pt x="2102916" y="1189825"/>
                </a:lnTo>
                <a:lnTo>
                  <a:pt x="1999838" y="1215007"/>
                </a:lnTo>
                <a:cubicBezTo>
                  <a:pt x="1912982" y="1232627"/>
                  <a:pt x="1845176" y="1247072"/>
                  <a:pt x="1739270" y="1264692"/>
                </a:cubicBezTo>
                <a:lnTo>
                  <a:pt x="1513458" y="1291328"/>
                </a:lnTo>
                <a:lnTo>
                  <a:pt x="1286724" y="1307372"/>
                </a:lnTo>
                <a:cubicBezTo>
                  <a:pt x="1221842" y="1309852"/>
                  <a:pt x="1185536" y="1312333"/>
                  <a:pt x="1092079" y="1314813"/>
                </a:cubicBezTo>
                <a:cubicBezTo>
                  <a:pt x="1010022" y="1313755"/>
                  <a:pt x="950189" y="1309522"/>
                  <a:pt x="842732" y="1302114"/>
                </a:cubicBezTo>
                <a:cubicBezTo>
                  <a:pt x="735251" y="1292128"/>
                  <a:pt x="684919" y="1282143"/>
                  <a:pt x="606013" y="1272157"/>
                </a:cubicBezTo>
                <a:lnTo>
                  <a:pt x="439749" y="1235487"/>
                </a:lnTo>
                <a:cubicBezTo>
                  <a:pt x="349007" y="1209893"/>
                  <a:pt x="309356" y="1189704"/>
                  <a:pt x="257005" y="1167600"/>
                </a:cubicBezTo>
                <a:cubicBezTo>
                  <a:pt x="204654" y="1145496"/>
                  <a:pt x="146680" y="1122326"/>
                  <a:pt x="112943" y="1085099"/>
                </a:cubicBezTo>
                <a:cubicBezTo>
                  <a:pt x="79206" y="1047872"/>
                  <a:pt x="62821" y="986528"/>
                  <a:pt x="41881" y="928360"/>
                </a:cubicBezTo>
                <a:cubicBezTo>
                  <a:pt x="20941" y="870192"/>
                  <a:pt x="4403" y="814032"/>
                  <a:pt x="0" y="753856"/>
                </a:cubicBezTo>
                <a:lnTo>
                  <a:pt x="9113" y="564132"/>
                </a:lnTo>
                <a:lnTo>
                  <a:pt x="34901" y="418809"/>
                </a:lnTo>
                <a:lnTo>
                  <a:pt x="88488" y="287907"/>
                </a:lnTo>
                <a:lnTo>
                  <a:pt x="173244" y="182744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IBM Plex Sans" panose="020B0503050203000203" pitchFamily="34" charset="0"/>
              </a:rPr>
              <a:t>The secure center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82A2B-7A27-C8AD-5D30-30D58F6B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2023 IBM Corporation</a:t>
            </a:r>
          </a:p>
        </p:txBody>
      </p:sp>
      <p:sp>
        <p:nvSpPr>
          <p:cNvPr id="137" name="Slide Number Placeholder 136">
            <a:extLst>
              <a:ext uri="{FF2B5EF4-FFF2-40B4-BE49-F238E27FC236}">
                <a16:creationId xmlns:a16="http://schemas.microsoft.com/office/drawing/2014/main" id="{8B5D58E6-2571-DE85-1AC6-E9DC6548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  </a:t>
            </a:r>
            <a:fld id="{38F3F836-F6DE-4D22-BE39-04765308A06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8" name="Date Placeholder 137">
            <a:extLst>
              <a:ext uri="{FF2B5EF4-FFF2-40B4-BE49-F238E27FC236}">
                <a16:creationId xmlns:a16="http://schemas.microsoft.com/office/drawing/2014/main" id="{6C15DFA5-7DC9-C229-9E51-B3F7C84E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November, 2023</a:t>
            </a:r>
            <a:endParaRPr lang="en-US" dirty="0"/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7DF14D6-7C16-CD19-63C7-776E8F6C8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9799" y="2816959"/>
            <a:ext cx="716922" cy="716922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A5002180-B2EA-C6F0-C431-E12B5056A4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26680" y="148920"/>
            <a:ext cx="952500" cy="9525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1C535E4-2007-E4C1-70C1-5F469A73C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8604" y="274987"/>
            <a:ext cx="952500" cy="9525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4480CAD5-3447-06D0-5857-3D729F5BCA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44756" y="272002"/>
            <a:ext cx="952500" cy="952500"/>
          </a:xfrm>
          <a:prstGeom prst="rect">
            <a:avLst/>
          </a:prstGeom>
        </p:spPr>
      </p:pic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14285B7-A557-B095-AFF3-A8EB6B4A68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6721" y="2859568"/>
            <a:ext cx="631704" cy="6317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64F96ED-DF4B-20E3-86AA-017F743311DC}"/>
              </a:ext>
            </a:extLst>
          </p:cNvPr>
          <p:cNvSpPr txBox="1"/>
          <p:nvPr/>
        </p:nvSpPr>
        <p:spPr>
          <a:xfrm>
            <a:off x="5377043" y="4779805"/>
            <a:ext cx="14099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IBM Plex Sans" panose="020B0503050203000203" pitchFamily="34" charset="0"/>
              </a:rPr>
              <a:t>delivery channel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0F3F1C-34E9-D335-C9CC-5505F442B38A}"/>
              </a:ext>
            </a:extLst>
          </p:cNvPr>
          <p:cNvSpPr txBox="1"/>
          <p:nvPr/>
        </p:nvSpPr>
        <p:spPr>
          <a:xfrm>
            <a:off x="7773534" y="3047780"/>
            <a:ext cx="1409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IBM Plex Sans" panose="020B0503050203000203" pitchFamily="34" charset="0"/>
              </a:rPr>
              <a:t>production</a:t>
            </a:r>
          </a:p>
          <a:p>
            <a:pPr algn="ctr"/>
            <a:r>
              <a:rPr lang="en-US" sz="1100" dirty="0">
                <a:latin typeface="IBM Plex Sans" panose="020B0503050203000203" pitchFamily="34" charset="0"/>
              </a:rPr>
              <a:t>deployment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0AB0B2-AD5E-ECDB-7767-8AD3FAF93B50}"/>
              </a:ext>
            </a:extLst>
          </p:cNvPr>
          <p:cNvSpPr txBox="1"/>
          <p:nvPr/>
        </p:nvSpPr>
        <p:spPr>
          <a:xfrm>
            <a:off x="5285954" y="1527962"/>
            <a:ext cx="1531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IBM Plex Sans" panose="020B0503050203000203" pitchFamily="34" charset="0"/>
              </a:rPr>
              <a:t>upstream projects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88B696-335D-C421-56C8-AFE36A75323B}"/>
              </a:ext>
            </a:extLst>
          </p:cNvPr>
          <p:cNvSpPr txBox="1"/>
          <p:nvPr/>
        </p:nvSpPr>
        <p:spPr>
          <a:xfrm>
            <a:off x="2974919" y="3025615"/>
            <a:ext cx="14099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IBM Plex Sans" panose="020B0503050203000203" pitchFamily="34" charset="0"/>
              </a:rPr>
              <a:t>build,</a:t>
            </a:r>
          </a:p>
          <a:p>
            <a:pPr algn="ctr"/>
            <a:r>
              <a:rPr lang="en-US" sz="1100" dirty="0">
                <a:latin typeface="IBM Plex Sans" panose="020B0503050203000203" pitchFamily="34" charset="0"/>
              </a:rPr>
              <a:t>test</a:t>
            </a:r>
          </a:p>
        </p:txBody>
      </p:sp>
      <p:sp>
        <p:nvSpPr>
          <p:cNvPr id="24" name="Can 23">
            <a:extLst>
              <a:ext uri="{FF2B5EF4-FFF2-40B4-BE49-F238E27FC236}">
                <a16:creationId xmlns:a16="http://schemas.microsoft.com/office/drawing/2014/main" id="{F18348A2-1684-A476-FE2C-BCE0FD41F3E8}"/>
              </a:ext>
            </a:extLst>
          </p:cNvPr>
          <p:cNvSpPr/>
          <p:nvPr/>
        </p:nvSpPr>
        <p:spPr>
          <a:xfrm>
            <a:off x="5143280" y="5387880"/>
            <a:ext cx="507952" cy="509551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an 24">
            <a:extLst>
              <a:ext uri="{FF2B5EF4-FFF2-40B4-BE49-F238E27FC236}">
                <a16:creationId xmlns:a16="http://schemas.microsoft.com/office/drawing/2014/main" id="{2B2D1295-CD00-394A-5BBC-3D5376D20976}"/>
              </a:ext>
            </a:extLst>
          </p:cNvPr>
          <p:cNvSpPr/>
          <p:nvPr/>
        </p:nvSpPr>
        <p:spPr>
          <a:xfrm>
            <a:off x="5748954" y="5574007"/>
            <a:ext cx="507952" cy="509551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an 25">
            <a:extLst>
              <a:ext uri="{FF2B5EF4-FFF2-40B4-BE49-F238E27FC236}">
                <a16:creationId xmlns:a16="http://schemas.microsoft.com/office/drawing/2014/main" id="{2D1F0E48-442B-8BCD-381F-58D4631B4A4C}"/>
              </a:ext>
            </a:extLst>
          </p:cNvPr>
          <p:cNvSpPr/>
          <p:nvPr/>
        </p:nvSpPr>
        <p:spPr>
          <a:xfrm>
            <a:off x="6354628" y="5395802"/>
            <a:ext cx="507952" cy="509551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58431734-4899-D51A-7AB5-131F298E0A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45004" y="2785332"/>
            <a:ext cx="698196" cy="69819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B06F568-3009-4692-5B4A-7503C5BD9736}"/>
              </a:ext>
            </a:extLst>
          </p:cNvPr>
          <p:cNvSpPr txBox="1"/>
          <p:nvPr/>
        </p:nvSpPr>
        <p:spPr>
          <a:xfrm>
            <a:off x="8968214" y="3566460"/>
            <a:ext cx="14099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IBM Plex Sans" panose="020B0503050203000203" pitchFamily="34" charset="0"/>
              </a:rPr>
              <a:t>system administrators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0EB760-B4CA-49C9-0A1A-11371A4139B0}"/>
              </a:ext>
            </a:extLst>
          </p:cNvPr>
          <p:cNvSpPr txBox="1"/>
          <p:nvPr/>
        </p:nvSpPr>
        <p:spPr>
          <a:xfrm>
            <a:off x="5038787" y="6162396"/>
            <a:ext cx="208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IBM Plex Sans" panose="020B0503050203000203" pitchFamily="34" charset="0"/>
              </a:rPr>
              <a:t>cloud storage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D8D3E4-6BB6-8C6E-A365-BA67CCB82FEF}"/>
              </a:ext>
            </a:extLst>
          </p:cNvPr>
          <p:cNvSpPr txBox="1"/>
          <p:nvPr/>
        </p:nvSpPr>
        <p:spPr>
          <a:xfrm>
            <a:off x="1328538" y="3545494"/>
            <a:ext cx="208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IBM Plex Sans" panose="020B0503050203000203" pitchFamily="34" charset="0"/>
              </a:rPr>
              <a:t>automation, workflows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B7A764-EBB0-47F6-FB2A-9657A5560ACB}"/>
              </a:ext>
            </a:extLst>
          </p:cNvPr>
          <p:cNvSpPr txBox="1"/>
          <p:nvPr/>
        </p:nvSpPr>
        <p:spPr>
          <a:xfrm>
            <a:off x="5073116" y="994794"/>
            <a:ext cx="2080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IBM Plex Sans" panose="020B0503050203000203" pitchFamily="34" charset="0"/>
              </a:rPr>
              <a:t>open source developers</a:t>
            </a:r>
          </a:p>
        </p:txBody>
      </p:sp>
    </p:spTree>
    <p:extLst>
      <p:ext uri="{BB962C8B-B14F-4D97-AF65-F5344CB8AC3E}">
        <p14:creationId xmlns:p14="http://schemas.microsoft.com/office/powerpoint/2010/main" val="273213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A9A76-8120-C75F-C134-220E4F72A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November, 2023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59D73-7FB6-61C3-3421-465145E5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 IBM Corporation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D18A26-C094-BE70-7721-B05926E0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  </a:t>
            </a:r>
            <a:fld id="{38F3F836-F6DE-4D22-BE39-04765308A06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523A28-ABEC-5BE3-27FE-7C906F25FB21}"/>
              </a:ext>
            </a:extLst>
          </p:cNvPr>
          <p:cNvSpPr txBox="1"/>
          <p:nvPr/>
        </p:nvSpPr>
        <p:spPr>
          <a:xfrm>
            <a:off x="184289" y="226167"/>
            <a:ext cx="6669248" cy="369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pyaitoolkit_cp311_1.1.2_3_req.txt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424AF11A-AFA5-50DB-0411-90F0F508EA90}"/>
              </a:ext>
            </a:extLst>
          </p:cNvPr>
          <p:cNvSpPr/>
          <p:nvPr/>
        </p:nvSpPr>
        <p:spPr>
          <a:xfrm rot="16200000">
            <a:off x="889286" y="-19876"/>
            <a:ext cx="264758" cy="1496293"/>
          </a:xfrm>
          <a:prstGeom prst="leftBrace">
            <a:avLst>
              <a:gd name="adj1" fmla="val 7681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321A44-F503-7762-6BFE-52B47853F936}"/>
              </a:ext>
            </a:extLst>
          </p:cNvPr>
          <p:cNvSpPr txBox="1"/>
          <p:nvPr/>
        </p:nvSpPr>
        <p:spPr>
          <a:xfrm>
            <a:off x="403406" y="860650"/>
            <a:ext cx="12365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IBM Plex Sans" panose="020B0503050203000203" pitchFamily="34" charset="0"/>
              </a:rPr>
              <a:t>Product name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D430FE7-31FB-F488-160E-AFEC4BA15A80}"/>
              </a:ext>
            </a:extLst>
          </p:cNvPr>
          <p:cNvSpPr/>
          <p:nvPr/>
        </p:nvSpPr>
        <p:spPr>
          <a:xfrm rot="16200000">
            <a:off x="2165061" y="341498"/>
            <a:ext cx="175854" cy="633849"/>
          </a:xfrm>
          <a:prstGeom prst="leftBrace">
            <a:avLst>
              <a:gd name="adj1" fmla="val 7681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68917-EA45-31B7-DBBD-9DC8108B9E15}"/>
              </a:ext>
            </a:extLst>
          </p:cNvPr>
          <p:cNvSpPr txBox="1"/>
          <p:nvPr/>
        </p:nvSpPr>
        <p:spPr>
          <a:xfrm>
            <a:off x="1634729" y="1038350"/>
            <a:ext cx="123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IBM Plex Sans" panose="020B0503050203000203" pitchFamily="34" charset="0"/>
              </a:rPr>
              <a:t>Python version</a:t>
            </a:r>
          </a:p>
          <a:p>
            <a:pPr algn="ctr"/>
            <a:r>
              <a:rPr lang="en-US" sz="1200" dirty="0">
                <a:latin typeface="IBM Plex Sans" panose="020B0503050203000203" pitchFamily="34" charset="0"/>
              </a:rPr>
              <a:t>(3.11)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FD3C0886-6047-6B8E-FF2C-BA084485CEAE}"/>
              </a:ext>
            </a:extLst>
          </p:cNvPr>
          <p:cNvSpPr/>
          <p:nvPr/>
        </p:nvSpPr>
        <p:spPr>
          <a:xfrm rot="16200000">
            <a:off x="2965162" y="338009"/>
            <a:ext cx="175854" cy="633849"/>
          </a:xfrm>
          <a:prstGeom prst="leftBrace">
            <a:avLst>
              <a:gd name="adj1" fmla="val 76815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B4A0CB-6696-AD17-B697-6A5BA95918A9}"/>
              </a:ext>
            </a:extLst>
          </p:cNvPr>
          <p:cNvSpPr txBox="1"/>
          <p:nvPr/>
        </p:nvSpPr>
        <p:spPr>
          <a:xfrm>
            <a:off x="2278964" y="1542419"/>
            <a:ext cx="1548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latin typeface="IBM Plex Sans" panose="020B0503050203000203" pitchFamily="34" charset="0"/>
              </a:rPr>
              <a:t>PyAIToolkit</a:t>
            </a:r>
            <a:r>
              <a:rPr lang="en-US" sz="1200" dirty="0">
                <a:latin typeface="IBM Plex Sans" panose="020B0503050203000203" pitchFamily="34" charset="0"/>
              </a:rPr>
              <a:t> version</a:t>
            </a:r>
          </a:p>
          <a:p>
            <a:pPr algn="ctr"/>
            <a:r>
              <a:rPr lang="en-US" sz="1200" dirty="0">
                <a:latin typeface="IBM Plex Sans" panose="020B0503050203000203" pitchFamily="34" charset="0"/>
              </a:rPr>
              <a:t>(1.1.2)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266B13-F60E-F093-5919-4854086680A8}"/>
              </a:ext>
            </a:extLst>
          </p:cNvPr>
          <p:cNvSpPr txBox="1"/>
          <p:nvPr/>
        </p:nvSpPr>
        <p:spPr>
          <a:xfrm>
            <a:off x="3979608" y="776787"/>
            <a:ext cx="1548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IBM Plex Sans" panose="020B0503050203000203" pitchFamily="34" charset="0"/>
              </a:rPr>
              <a:t>Update number for </a:t>
            </a:r>
          </a:p>
          <a:p>
            <a:pPr algn="ctr"/>
            <a:r>
              <a:rPr lang="en-US" sz="1200" dirty="0">
                <a:latin typeface="IBM Plex Sans" panose="020B0503050203000203" pitchFamily="34" charset="0"/>
              </a:rPr>
              <a:t>this Toolkit version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7EF7A9-4200-94B3-2694-CC5A7ED009AD}"/>
              </a:ext>
            </a:extLst>
          </p:cNvPr>
          <p:cNvCxnSpPr>
            <a:cxnSpLocks/>
            <a:stCxn id="9" idx="1"/>
            <a:endCxn id="10" idx="0"/>
          </p:cNvCxnSpPr>
          <p:nvPr/>
        </p:nvCxnSpPr>
        <p:spPr>
          <a:xfrm flipH="1">
            <a:off x="2252988" y="746350"/>
            <a:ext cx="1" cy="29200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CB97124-2C6B-0704-D454-0758420B13E4}"/>
              </a:ext>
            </a:extLst>
          </p:cNvPr>
          <p:cNvCxnSpPr>
            <a:cxnSpLocks/>
            <a:stCxn id="11" idx="1"/>
            <a:endCxn id="12" idx="0"/>
          </p:cNvCxnSpPr>
          <p:nvPr/>
        </p:nvCxnSpPr>
        <p:spPr>
          <a:xfrm flipH="1">
            <a:off x="3053089" y="742860"/>
            <a:ext cx="1" cy="799559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C12934F1-C330-0308-479C-724B9AB76FB9}"/>
              </a:ext>
            </a:extLst>
          </p:cNvPr>
          <p:cNvCxnSpPr>
            <a:cxnSpLocks/>
            <a:endCxn id="13" idx="1"/>
          </p:cNvCxnSpPr>
          <p:nvPr/>
        </p:nvCxnSpPr>
        <p:spPr>
          <a:xfrm rot="16200000" flipH="1">
            <a:off x="3601483" y="629494"/>
            <a:ext cx="412121" cy="344129"/>
          </a:xfrm>
          <a:prstGeom prst="bentConnector2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166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64157</TotalTime>
  <Words>229</Words>
  <Application>Microsoft Macintosh PowerPoint</Application>
  <PresentationFormat>Widescreen</PresentationFormat>
  <Paragraphs>102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IBM Plex Sans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Steven Partlow</dc:creator>
  <cp:keywords/>
  <dc:description/>
  <cp:lastModifiedBy>Joseph Bostian</cp:lastModifiedBy>
  <cp:revision>230</cp:revision>
  <dcterms:created xsi:type="dcterms:W3CDTF">2017-05-03T19:34:11Z</dcterms:created>
  <dcterms:modified xsi:type="dcterms:W3CDTF">2023-12-18T19:42:48Z</dcterms:modified>
  <cp:category/>
</cp:coreProperties>
</file>