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  <p:sldMasterId id="2147483651" r:id="rId3"/>
    <p:sldMasterId id="2147484157" r:id="rId4"/>
  </p:sldMasterIdLst>
  <p:notesMasterIdLst>
    <p:notesMasterId r:id="rId13"/>
  </p:notesMasterIdLst>
  <p:handoutMasterIdLst>
    <p:handoutMasterId r:id="rId14"/>
  </p:handoutMasterIdLst>
  <p:sldIdLst>
    <p:sldId id="498" r:id="rId5"/>
    <p:sldId id="493" r:id="rId6"/>
    <p:sldId id="503" r:id="rId7"/>
    <p:sldId id="499" r:id="rId8"/>
    <p:sldId id="500" r:id="rId9"/>
    <p:sldId id="501" r:id="rId10"/>
    <p:sldId id="504" r:id="rId11"/>
    <p:sldId id="460" r:id="rId12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A1"/>
    <a:srgbClr val="00B040"/>
    <a:srgbClr val="327FFF"/>
    <a:srgbClr val="00B2EF"/>
    <a:srgbClr val="287BDF"/>
    <a:srgbClr val="EEA116"/>
    <a:srgbClr val="6BC72A"/>
    <a:srgbClr val="8CC63F"/>
    <a:srgbClr val="47D1F7"/>
    <a:srgbClr val="40C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24" autoAdjust="0"/>
    <p:restoredTop sz="94790" autoAdjust="0"/>
  </p:normalViewPr>
  <p:slideViewPr>
    <p:cSldViewPr>
      <p:cViewPr varScale="1">
        <p:scale>
          <a:sx n="93" d="100"/>
          <a:sy n="93" d="100"/>
        </p:scale>
        <p:origin x="168" y="4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ea typeface="ヒラギノ角ゴ Pro W3" pitchFamily="12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30EE69C-861B-4C9B-ADC8-1E1A18D53AC2}" type="datetime1">
              <a:rPr lang="en-US" altLang="ko-KR"/>
              <a:pPr>
                <a:defRPr/>
              </a:pPr>
              <a:t>2/13/2019</a:t>
            </a:fld>
            <a:endParaRPr lang="en-US" altLang="ko-K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ea typeface="ヒラギノ角ゴ Pro W3" pitchFamily="12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B1A40B1-58EF-4857-820D-471ADC300BB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93971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DA3EB50-E985-47DF-AF77-CC36060A6CC0}" type="datetime1">
              <a:rPr lang="en-US" altLang="ko-KR"/>
              <a:pPr>
                <a:defRPr/>
              </a:pPr>
              <a:t>2/13/2019</a:t>
            </a:fld>
            <a:endParaRPr lang="en-US" altLang="ko-KR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ACCEBFA-3412-4D48-83C7-61E5747BCFD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91755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anose="020B0600070205080204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anose="020B0600070205080204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anose="020B0600070205080204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anose="020B0600070205080204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fld id="{E7B58E23-47B3-4D39-8B79-43BC565924F2}" type="datetime1">
              <a:rPr lang="en-US" altLang="ko-KR" sz="1300">
                <a:ea typeface="MS PGothic" panose="020B0600070205080204" pitchFamily="34" charset="-128"/>
              </a:rPr>
              <a:pPr eaLnBrk="1" hangingPunct="1"/>
              <a:t>2/13/2019</a:t>
            </a:fld>
            <a:endParaRPr lang="en-US" altLang="ko-KR" sz="1300" dirty="0">
              <a:ea typeface="MS PGothic" panose="020B0600070205080204" pitchFamily="34" charset="-128"/>
            </a:endParaRPr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r>
              <a:rPr lang="en-US" altLang="ko-KR" sz="1300" dirty="0">
                <a:ea typeface="MS PGothic" panose="020B0600070205080204" pitchFamily="34" charset="-128"/>
                <a:cs typeface="ヒラギノ角ゴ Pro W3" pitchFamily="1" charset="-128"/>
              </a:rPr>
              <a:t>D2_John_Kelly_ppt2003_FINAL</a:t>
            </a:r>
          </a:p>
        </p:txBody>
      </p:sp>
      <p:sp>
        <p:nvSpPr>
          <p:cNvPr id="133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fld id="{19B7C7BB-7282-46B0-9A5A-F6AA6BEC0D5C}" type="slidenum">
              <a:rPr lang="en-US" altLang="ko-KR" sz="1300">
                <a:ea typeface="MS PGothic" panose="020B0600070205080204" pitchFamily="34" charset="-128"/>
              </a:rPr>
              <a:pPr eaLnBrk="1" hangingPunct="1"/>
              <a:t>1</a:t>
            </a:fld>
            <a:endParaRPr lang="en-US" altLang="ko-KR" sz="1300" dirty="0">
              <a:ea typeface="MS PGothic" panose="020B0600070205080204" pitchFamily="34" charset="-128"/>
            </a:endParaRPr>
          </a:p>
        </p:txBody>
      </p:sp>
      <p:sp>
        <p:nvSpPr>
          <p:cNvPr id="133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13319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algn="r" eaLnBrk="1" hangingPunct="1"/>
            <a:fld id="{83CA81AC-515C-4FAF-8AB9-0682B1B9CD44}" type="slidenum">
              <a:rPr lang="en-US" altLang="ko-KR" sz="1200" b="1">
                <a:ea typeface="MS PGothic" panose="020B0600070205080204" pitchFamily="34" charset="-128"/>
              </a:rPr>
              <a:pPr algn="r" eaLnBrk="1" hangingPunct="1"/>
              <a:t>1</a:t>
            </a:fld>
            <a:endParaRPr lang="en-US" altLang="ko-KR" sz="1200" b="1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056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CCEBFA-3412-4D48-83C7-61E5747BCFD6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48645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fld id="{E7B58E23-47B3-4D39-8B79-43BC565924F2}" type="datetime1">
              <a:rPr lang="en-US" altLang="ko-KR" sz="1300">
                <a:ea typeface="MS PGothic" panose="020B0600070205080204" pitchFamily="34" charset="-128"/>
              </a:rPr>
              <a:pPr eaLnBrk="1" hangingPunct="1"/>
              <a:t>2/13/2019</a:t>
            </a:fld>
            <a:endParaRPr lang="en-US" altLang="ko-KR" sz="1300" dirty="0">
              <a:ea typeface="MS PGothic" panose="020B0600070205080204" pitchFamily="34" charset="-128"/>
            </a:endParaRPr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r>
              <a:rPr lang="en-US" altLang="ko-KR" sz="1300" dirty="0">
                <a:ea typeface="MS PGothic" panose="020B0600070205080204" pitchFamily="34" charset="-128"/>
                <a:cs typeface="ヒラギノ角ゴ Pro W3" pitchFamily="1" charset="-128"/>
              </a:rPr>
              <a:t>D2_John_Kelly_ppt2003_FINAL</a:t>
            </a:r>
          </a:p>
        </p:txBody>
      </p:sp>
      <p:sp>
        <p:nvSpPr>
          <p:cNvPr id="133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fld id="{19B7C7BB-7282-46B0-9A5A-F6AA6BEC0D5C}" type="slidenum">
              <a:rPr lang="en-US" altLang="ko-KR" sz="1300">
                <a:ea typeface="MS PGothic" panose="020B0600070205080204" pitchFamily="34" charset="-128"/>
              </a:rPr>
              <a:pPr eaLnBrk="1" hangingPunct="1"/>
              <a:t>3</a:t>
            </a:fld>
            <a:endParaRPr lang="en-US" altLang="ko-KR" sz="1300" dirty="0">
              <a:ea typeface="MS PGothic" panose="020B0600070205080204" pitchFamily="34" charset="-128"/>
            </a:endParaRPr>
          </a:p>
        </p:txBody>
      </p:sp>
      <p:sp>
        <p:nvSpPr>
          <p:cNvPr id="133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13319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algn="r" eaLnBrk="1" hangingPunct="1"/>
            <a:fld id="{83CA81AC-515C-4FAF-8AB9-0682B1B9CD44}" type="slidenum">
              <a:rPr lang="en-US" altLang="ko-KR" sz="1200" b="1">
                <a:ea typeface="MS PGothic" panose="020B0600070205080204" pitchFamily="34" charset="-128"/>
              </a:rPr>
              <a:pPr algn="r" eaLnBrk="1" hangingPunct="1"/>
              <a:t>3</a:t>
            </a:fld>
            <a:endParaRPr lang="en-US" altLang="ko-KR" sz="1200" b="1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5815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fld id="{E7B58E23-47B3-4D39-8B79-43BC565924F2}" type="datetime1">
              <a:rPr lang="en-US" altLang="ko-KR" sz="1300">
                <a:ea typeface="MS PGothic" panose="020B0600070205080204" pitchFamily="34" charset="-128"/>
              </a:rPr>
              <a:pPr eaLnBrk="1" hangingPunct="1"/>
              <a:t>2/13/2019</a:t>
            </a:fld>
            <a:endParaRPr lang="en-US" altLang="ko-KR" sz="1300" dirty="0">
              <a:ea typeface="MS PGothic" panose="020B0600070205080204" pitchFamily="34" charset="-128"/>
            </a:endParaRPr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r>
              <a:rPr lang="en-US" altLang="ko-KR" sz="1300" dirty="0">
                <a:ea typeface="MS PGothic" panose="020B0600070205080204" pitchFamily="34" charset="-128"/>
                <a:cs typeface="ヒラギノ角ゴ Pro W3" pitchFamily="1" charset="-128"/>
              </a:rPr>
              <a:t>D2_John_Kelly_ppt2003_FINAL</a:t>
            </a:r>
          </a:p>
        </p:txBody>
      </p:sp>
      <p:sp>
        <p:nvSpPr>
          <p:cNvPr id="133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fld id="{19B7C7BB-7282-46B0-9A5A-F6AA6BEC0D5C}" type="slidenum">
              <a:rPr lang="en-US" altLang="ko-KR" sz="1300">
                <a:ea typeface="MS PGothic" panose="020B0600070205080204" pitchFamily="34" charset="-128"/>
              </a:rPr>
              <a:pPr eaLnBrk="1" hangingPunct="1"/>
              <a:t>4</a:t>
            </a:fld>
            <a:endParaRPr lang="en-US" altLang="ko-KR" sz="1300" dirty="0">
              <a:ea typeface="MS PGothic" panose="020B0600070205080204" pitchFamily="34" charset="-128"/>
            </a:endParaRPr>
          </a:p>
        </p:txBody>
      </p:sp>
      <p:sp>
        <p:nvSpPr>
          <p:cNvPr id="133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13319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algn="r" eaLnBrk="1" hangingPunct="1"/>
            <a:fld id="{83CA81AC-515C-4FAF-8AB9-0682B1B9CD44}" type="slidenum">
              <a:rPr lang="en-US" altLang="ko-KR" sz="1200" b="1">
                <a:ea typeface="MS PGothic" panose="020B0600070205080204" pitchFamily="34" charset="-128"/>
              </a:rPr>
              <a:pPr algn="r" eaLnBrk="1" hangingPunct="1"/>
              <a:t>4</a:t>
            </a:fld>
            <a:endParaRPr lang="en-US" altLang="ko-KR" sz="1200" b="1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035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fld id="{E7B58E23-47B3-4D39-8B79-43BC565924F2}" type="datetime1">
              <a:rPr lang="en-US" altLang="ko-KR" sz="1300">
                <a:ea typeface="MS PGothic" panose="020B0600070205080204" pitchFamily="34" charset="-128"/>
              </a:rPr>
              <a:pPr eaLnBrk="1" hangingPunct="1"/>
              <a:t>2/13/2019</a:t>
            </a:fld>
            <a:endParaRPr lang="en-US" altLang="ko-KR" sz="1300" dirty="0">
              <a:ea typeface="MS PGothic" panose="020B0600070205080204" pitchFamily="34" charset="-128"/>
            </a:endParaRPr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r>
              <a:rPr lang="en-US" altLang="ko-KR" sz="1300" dirty="0">
                <a:ea typeface="MS PGothic" panose="020B0600070205080204" pitchFamily="34" charset="-128"/>
                <a:cs typeface="ヒラギノ角ゴ Pro W3" pitchFamily="1" charset="-128"/>
              </a:rPr>
              <a:t>D2_John_Kelly_ppt2003_FINAL</a:t>
            </a:r>
          </a:p>
        </p:txBody>
      </p:sp>
      <p:sp>
        <p:nvSpPr>
          <p:cNvPr id="133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fld id="{19B7C7BB-7282-46B0-9A5A-F6AA6BEC0D5C}" type="slidenum">
              <a:rPr lang="en-US" altLang="ko-KR" sz="1300">
                <a:ea typeface="MS PGothic" panose="020B0600070205080204" pitchFamily="34" charset="-128"/>
              </a:rPr>
              <a:pPr eaLnBrk="1" hangingPunct="1"/>
              <a:t>5</a:t>
            </a:fld>
            <a:endParaRPr lang="en-US" altLang="ko-KR" sz="1300" dirty="0">
              <a:ea typeface="MS PGothic" panose="020B0600070205080204" pitchFamily="34" charset="-128"/>
            </a:endParaRPr>
          </a:p>
        </p:txBody>
      </p:sp>
      <p:sp>
        <p:nvSpPr>
          <p:cNvPr id="133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13319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algn="r" eaLnBrk="1" hangingPunct="1"/>
            <a:fld id="{83CA81AC-515C-4FAF-8AB9-0682B1B9CD44}" type="slidenum">
              <a:rPr lang="en-US" altLang="ko-KR" sz="1200" b="1">
                <a:ea typeface="MS PGothic" panose="020B0600070205080204" pitchFamily="34" charset="-128"/>
              </a:rPr>
              <a:pPr algn="r" eaLnBrk="1" hangingPunct="1"/>
              <a:t>5</a:t>
            </a:fld>
            <a:endParaRPr lang="en-US" altLang="ko-KR" sz="1200" b="1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8517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fld id="{E7B58E23-47B3-4D39-8B79-43BC565924F2}" type="datetime1">
              <a:rPr lang="en-US" altLang="ko-KR" sz="1300">
                <a:ea typeface="MS PGothic" panose="020B0600070205080204" pitchFamily="34" charset="-128"/>
              </a:rPr>
              <a:pPr eaLnBrk="1" hangingPunct="1"/>
              <a:t>2/13/2019</a:t>
            </a:fld>
            <a:endParaRPr lang="en-US" altLang="ko-KR" sz="1300" dirty="0">
              <a:ea typeface="MS PGothic" panose="020B0600070205080204" pitchFamily="34" charset="-128"/>
            </a:endParaRPr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r>
              <a:rPr lang="en-US" altLang="ko-KR" sz="1300" dirty="0">
                <a:ea typeface="MS PGothic" panose="020B0600070205080204" pitchFamily="34" charset="-128"/>
                <a:cs typeface="ヒラギノ角ゴ Pro W3" pitchFamily="1" charset="-128"/>
              </a:rPr>
              <a:t>D2_John_Kelly_ppt2003_FINAL</a:t>
            </a:r>
          </a:p>
        </p:txBody>
      </p:sp>
      <p:sp>
        <p:nvSpPr>
          <p:cNvPr id="133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fld id="{19B7C7BB-7282-46B0-9A5A-F6AA6BEC0D5C}" type="slidenum">
              <a:rPr lang="en-US" altLang="ko-KR" sz="1300">
                <a:ea typeface="MS PGothic" panose="020B0600070205080204" pitchFamily="34" charset="-128"/>
              </a:rPr>
              <a:pPr eaLnBrk="1" hangingPunct="1"/>
              <a:t>6</a:t>
            </a:fld>
            <a:endParaRPr lang="en-US" altLang="ko-KR" sz="1300" dirty="0">
              <a:ea typeface="MS PGothic" panose="020B0600070205080204" pitchFamily="34" charset="-128"/>
            </a:endParaRPr>
          </a:p>
        </p:txBody>
      </p:sp>
      <p:sp>
        <p:nvSpPr>
          <p:cNvPr id="133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13319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algn="r" eaLnBrk="1" hangingPunct="1"/>
            <a:fld id="{83CA81AC-515C-4FAF-8AB9-0682B1B9CD44}" type="slidenum">
              <a:rPr lang="en-US" altLang="ko-KR" sz="1200" b="1">
                <a:ea typeface="MS PGothic" panose="020B0600070205080204" pitchFamily="34" charset="-128"/>
              </a:rPr>
              <a:pPr algn="r" eaLnBrk="1" hangingPunct="1"/>
              <a:t>6</a:t>
            </a:fld>
            <a:endParaRPr lang="en-US" altLang="ko-KR" sz="1200" b="1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250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ull_blue_bkgr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97829"/>
            <a:ext cx="4419600" cy="1102519"/>
          </a:xfrm>
        </p:spPr>
        <p:txBody>
          <a:bodyPr anchor="b"/>
          <a:lstStyle>
            <a:lvl1pPr>
              <a:lnSpc>
                <a:spcPct val="90000"/>
              </a:lnSpc>
              <a:defRPr sz="40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914650"/>
            <a:ext cx="4419600" cy="1314450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7" name="Slide Number Placeholder 22"/>
          <p:cNvSpPr>
            <a:spLocks noGrp="1"/>
          </p:cNvSpPr>
          <p:nvPr userDrawn="1">
            <p:ph type="sldNum" sz="quarter" idx="10"/>
          </p:nvPr>
        </p:nvSpPr>
        <p:spPr>
          <a:xfrm>
            <a:off x="6019800" y="4930775"/>
            <a:ext cx="2971800" cy="2317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ja-JP" dirty="0"/>
              <a:t> </a:t>
            </a:r>
            <a:fld id="{28DB7278-815B-45E9-AE66-43B2B2D8975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Footer Placeholder 2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/>
              <a:t>© 2015 International Business Machines Corporation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655358"/>
            <a:ext cx="2171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96516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/>
          <p:cNvSpPr txBox="1">
            <a:spLocks/>
          </p:cNvSpPr>
          <p:nvPr userDrawn="1"/>
        </p:nvSpPr>
        <p:spPr bwMode="auto">
          <a:xfrm>
            <a:off x="457200" y="764467"/>
            <a:ext cx="8229600" cy="43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 eaLnBrk="0" hangingPunct="0">
              <a:defRPr sz="40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2797" b="1" dirty="0">
                <a:solidFill>
                  <a:srgbClr val="FF0000"/>
                </a:solidFill>
              </a:rPr>
              <a:t>Deck overview (remove before presenting)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557214" y="1135599"/>
            <a:ext cx="3990975" cy="369069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628650" indent="-171450" eaLnBrk="0" hangingPunct="0">
              <a:defRPr sz="40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en-US" sz="899" b="1" dirty="0">
                <a:solidFill>
                  <a:srgbClr val="004266"/>
                </a:solidFill>
              </a:rPr>
              <a:t>Core Deck: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899" dirty="0">
                <a:solidFill>
                  <a:srgbClr val="004266"/>
                </a:solidFill>
              </a:rPr>
              <a:t>What is changing in the business world (eg- data proliferation)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899" dirty="0">
                <a:solidFill>
                  <a:srgbClr val="004266"/>
                </a:solidFill>
              </a:rPr>
              <a:t>Human cognition and expertise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899" dirty="0">
                <a:solidFill>
                  <a:srgbClr val="004266"/>
                </a:solidFill>
              </a:rPr>
              <a:t>Watson learns the language of specific businesses to enhance, scale, and accelerate expertise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899" dirty="0">
                <a:solidFill>
                  <a:srgbClr val="004266"/>
                </a:solidFill>
              </a:rPr>
              <a:t>Brief examples of Watson in action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899" dirty="0">
                <a:solidFill>
                  <a:srgbClr val="004266"/>
                </a:solidFill>
              </a:rPr>
              <a:t>Enhance drill down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899" dirty="0">
                <a:solidFill>
                  <a:srgbClr val="004266"/>
                </a:solidFill>
              </a:rPr>
              <a:t>Scale drill down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899" dirty="0">
                <a:solidFill>
                  <a:srgbClr val="004266"/>
                </a:solidFill>
              </a:rPr>
              <a:t>Accelerate drill down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899" dirty="0">
                <a:solidFill>
                  <a:srgbClr val="004266"/>
                </a:solidFill>
              </a:rPr>
              <a:t>Offering summary with client one line</a:t>
            </a:r>
            <a:r>
              <a:rPr lang="ja-JP" altLang="en-US" sz="899" dirty="0">
                <a:solidFill>
                  <a:srgbClr val="004266"/>
                </a:solidFill>
              </a:rPr>
              <a:t>’</a:t>
            </a:r>
            <a:r>
              <a:rPr lang="en-US" altLang="ja-JP" sz="899" dirty="0">
                <a:solidFill>
                  <a:srgbClr val="004266"/>
                </a:solidFill>
              </a:rPr>
              <a:t>er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899" dirty="0">
                <a:solidFill>
                  <a:srgbClr val="004266"/>
                </a:solidFill>
              </a:rPr>
              <a:t>Optional module(s)</a:t>
            </a:r>
            <a:endParaRPr lang="en-US" sz="899" b="1" dirty="0">
              <a:solidFill>
                <a:srgbClr val="004266"/>
              </a:solidFill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899" dirty="0">
                <a:solidFill>
                  <a:srgbClr val="004266"/>
                </a:solidFill>
              </a:rPr>
              <a:t>How it works module 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899" dirty="0">
                <a:solidFill>
                  <a:srgbClr val="004266"/>
                </a:solidFill>
              </a:rPr>
              <a:t>Offering module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899" dirty="0">
                <a:solidFill>
                  <a:srgbClr val="004266"/>
                </a:solidFill>
              </a:rPr>
              <a:t>Industry module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899" dirty="0">
                <a:solidFill>
                  <a:srgbClr val="004266"/>
                </a:solidFill>
              </a:rPr>
              <a:t>Reference(s)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899" dirty="0">
                <a:solidFill>
                  <a:srgbClr val="004266"/>
                </a:solidFill>
              </a:rPr>
              <a:t>Ecosystem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899" dirty="0">
                <a:solidFill>
                  <a:srgbClr val="004266"/>
                </a:solidFill>
              </a:rPr>
              <a:t>Closing/call to action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sz="899" dirty="0">
              <a:solidFill>
                <a:srgbClr val="004266"/>
              </a:solidFill>
            </a:endParaRPr>
          </a:p>
          <a:p>
            <a:pPr eaLnBrk="1" hangingPunct="1">
              <a:defRPr/>
            </a:pPr>
            <a:r>
              <a:rPr lang="en-US" sz="899" b="1" dirty="0">
                <a:solidFill>
                  <a:srgbClr val="004266"/>
                </a:solidFill>
              </a:rPr>
              <a:t>Offering modules</a:t>
            </a:r>
            <a:r>
              <a:rPr lang="en-US" sz="899" dirty="0">
                <a:solidFill>
                  <a:srgbClr val="004266"/>
                </a:solidFill>
              </a:rPr>
              <a:t> (Engagement, Discovery –LS, Discovery – Gov, Decision – Oncology; Platform – Developers Cloud Enterprise) </a:t>
            </a:r>
            <a:endParaRPr lang="en-US" sz="899" b="1" dirty="0">
              <a:solidFill>
                <a:srgbClr val="004266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899" dirty="0">
                <a:solidFill>
                  <a:srgbClr val="004266"/>
                </a:solidFill>
              </a:rPr>
              <a:t>Business challenges in this specific area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899" dirty="0">
                <a:solidFill>
                  <a:srgbClr val="004266"/>
                </a:solidFill>
              </a:rPr>
              <a:t>How the offering addresses the challenges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899" dirty="0">
                <a:solidFill>
                  <a:srgbClr val="004266"/>
                </a:solidFill>
              </a:rPr>
              <a:t>Demo: (live, click-through, or video)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899" dirty="0">
                <a:solidFill>
                  <a:srgbClr val="004266"/>
                </a:solidFill>
              </a:rPr>
              <a:t>Why Watson?  Why now? (conventional vs cognitive approach)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899" dirty="0">
                <a:solidFill>
                  <a:srgbClr val="004266"/>
                </a:solidFill>
              </a:rPr>
              <a:t>How the solution works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899" dirty="0">
                <a:solidFill>
                  <a:srgbClr val="004266"/>
                </a:solidFill>
              </a:rPr>
              <a:t>Business Benefits and KPIs</a:t>
            </a: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540250" y="1135599"/>
            <a:ext cx="4210050" cy="258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899" b="1" dirty="0">
                <a:solidFill>
                  <a:srgbClr val="004266"/>
                </a:solidFill>
                <a:latin typeface="Arial" charset="0"/>
                <a:ea typeface="ヒラギノ角ゴ Pro W3" charset="0"/>
              </a:rPr>
              <a:t>Industry module- </a:t>
            </a:r>
          </a:p>
          <a:p>
            <a:pPr eaLnBrk="1" hangingPunct="1"/>
            <a:r>
              <a:rPr lang="en-US" sz="899" dirty="0">
                <a:solidFill>
                  <a:srgbClr val="004266"/>
                </a:solidFill>
                <a:latin typeface="Arial" charset="0"/>
                <a:ea typeface="ヒラギノ角ゴ Pro W3" charset="0"/>
              </a:rPr>
              <a:t>Single slide summaries – one per use case covering:</a:t>
            </a:r>
          </a:p>
          <a:p>
            <a:pPr eaLnBrk="1" hangingPunct="1">
              <a:buFont typeface="Arial" charset="0"/>
              <a:buChar char="•"/>
            </a:pPr>
            <a:r>
              <a:rPr lang="en-US" sz="899" dirty="0">
                <a:solidFill>
                  <a:srgbClr val="004266"/>
                </a:solidFill>
                <a:latin typeface="Arial" charset="0"/>
                <a:ea typeface="ヒラギノ角ゴ Pro W3" charset="0"/>
              </a:rPr>
              <a:t>User role (expert)</a:t>
            </a:r>
          </a:p>
          <a:p>
            <a:pPr eaLnBrk="1" hangingPunct="1">
              <a:buFont typeface="Arial" charset="0"/>
              <a:buChar char="•"/>
            </a:pPr>
            <a:r>
              <a:rPr lang="en-US" sz="899" dirty="0">
                <a:solidFill>
                  <a:srgbClr val="004266"/>
                </a:solidFill>
                <a:latin typeface="Arial" charset="0"/>
                <a:ea typeface="ヒラギノ角ゴ Pro W3" charset="0"/>
              </a:rPr>
              <a:t>Challenge</a:t>
            </a:r>
          </a:p>
          <a:p>
            <a:pPr eaLnBrk="1" hangingPunct="1">
              <a:buFont typeface="Arial" charset="0"/>
              <a:buChar char="•"/>
            </a:pPr>
            <a:r>
              <a:rPr lang="en-US" sz="899" dirty="0">
                <a:solidFill>
                  <a:srgbClr val="004266"/>
                </a:solidFill>
                <a:latin typeface="Arial" charset="0"/>
                <a:ea typeface="ヒラギノ角ゴ Pro W3" charset="0"/>
              </a:rPr>
              <a:t>Why Watson</a:t>
            </a:r>
          </a:p>
          <a:p>
            <a:pPr eaLnBrk="1" hangingPunct="1">
              <a:buFont typeface="Arial" charset="0"/>
              <a:buChar char="•"/>
            </a:pPr>
            <a:r>
              <a:rPr lang="en-US" sz="899" dirty="0">
                <a:solidFill>
                  <a:srgbClr val="004266"/>
                </a:solidFill>
                <a:latin typeface="Arial" charset="0"/>
                <a:ea typeface="ヒラギノ角ゴ Pro W3" charset="0"/>
              </a:rPr>
              <a:t>Offering applied</a:t>
            </a:r>
          </a:p>
          <a:p>
            <a:pPr eaLnBrk="1" hangingPunct="1">
              <a:buFont typeface="Arial" charset="0"/>
              <a:buChar char="•"/>
            </a:pPr>
            <a:r>
              <a:rPr lang="en-US" sz="899" dirty="0">
                <a:solidFill>
                  <a:srgbClr val="004266"/>
                </a:solidFill>
                <a:latin typeface="Arial" charset="0"/>
                <a:ea typeface="ヒラギノ角ゴ Pro W3" charset="0"/>
              </a:rPr>
              <a:t>Benefits &amp; KPIs</a:t>
            </a:r>
          </a:p>
          <a:p>
            <a:pPr eaLnBrk="1" hangingPunct="1">
              <a:buFont typeface="Arial" charset="0"/>
              <a:buChar char="•"/>
            </a:pPr>
            <a:r>
              <a:rPr lang="en-US" sz="899" dirty="0">
                <a:solidFill>
                  <a:srgbClr val="004266"/>
                </a:solidFill>
                <a:latin typeface="Arial" charset="0"/>
                <a:ea typeface="ヒラギノ角ゴ Pro W3" charset="0"/>
              </a:rPr>
              <a:t> </a:t>
            </a:r>
          </a:p>
          <a:p>
            <a:pPr eaLnBrk="1" hangingPunct="1"/>
            <a:r>
              <a:rPr lang="en-US" sz="899" b="1" dirty="0">
                <a:solidFill>
                  <a:srgbClr val="004266"/>
                </a:solidFill>
                <a:latin typeface="Arial" charset="0"/>
                <a:ea typeface="ヒラギノ角ゴ Pro W3" charset="0"/>
              </a:rPr>
              <a:t>How Watson Works module-</a:t>
            </a:r>
          </a:p>
          <a:p>
            <a:pPr eaLnBrk="1" hangingPunct="1">
              <a:buFont typeface="Arial" charset="0"/>
              <a:buChar char="•"/>
            </a:pPr>
            <a:r>
              <a:rPr lang="en-US" sz="899" dirty="0">
                <a:solidFill>
                  <a:srgbClr val="004266"/>
                </a:solidFill>
                <a:latin typeface="Arial" charset="0"/>
                <a:ea typeface="ヒラギノ角ゴ Pro W3" charset="0"/>
              </a:rPr>
              <a:t>Either play the  Think Friday how it works film</a:t>
            </a:r>
          </a:p>
          <a:p>
            <a:pPr eaLnBrk="1" hangingPunct="1">
              <a:buFont typeface="Arial" charset="0"/>
              <a:buChar char="•"/>
            </a:pPr>
            <a:r>
              <a:rPr lang="en-US" sz="899" dirty="0">
                <a:solidFill>
                  <a:srgbClr val="004266"/>
                </a:solidFill>
                <a:latin typeface="Arial" charset="0"/>
                <a:ea typeface="ヒラギノ角ゴ Pro W3" charset="0"/>
              </a:rPr>
              <a:t>Or walk through a slide capture version of it</a:t>
            </a:r>
          </a:p>
          <a:p>
            <a:pPr eaLnBrk="1" hangingPunct="1">
              <a:buFont typeface="Arial" charset="0"/>
              <a:buChar char="•"/>
            </a:pPr>
            <a:endParaRPr lang="en-US" sz="899" dirty="0">
              <a:solidFill>
                <a:srgbClr val="004266"/>
              </a:solidFill>
              <a:latin typeface="Arial" charset="0"/>
              <a:ea typeface="ヒラギノ角ゴ Pro W3" charset="0"/>
            </a:endParaRPr>
          </a:p>
          <a:p>
            <a:pPr eaLnBrk="1" hangingPunct="1"/>
            <a:r>
              <a:rPr lang="en-US" sz="899" b="1" dirty="0">
                <a:solidFill>
                  <a:srgbClr val="004266"/>
                </a:solidFill>
                <a:latin typeface="Arial" charset="0"/>
                <a:ea typeface="ヒラギノ角ゴ Pro W3" charset="0"/>
              </a:rPr>
              <a:t>References -</a:t>
            </a:r>
          </a:p>
          <a:p>
            <a:pPr eaLnBrk="1" hangingPunct="1"/>
            <a:r>
              <a:rPr lang="en-US" sz="899" dirty="0">
                <a:solidFill>
                  <a:srgbClr val="004266"/>
                </a:solidFill>
                <a:latin typeface="Arial" charset="0"/>
                <a:ea typeface="ヒラギノ角ゴ Pro W3" charset="0"/>
              </a:rPr>
              <a:t>Single slide summaries – one per customer covering:</a:t>
            </a:r>
          </a:p>
          <a:p>
            <a:pPr eaLnBrk="1" hangingPunct="1">
              <a:buFont typeface="Arial" charset="0"/>
              <a:buChar char="•"/>
            </a:pPr>
            <a:r>
              <a:rPr lang="en-US" sz="899" dirty="0">
                <a:solidFill>
                  <a:srgbClr val="004266"/>
                </a:solidFill>
                <a:latin typeface="Arial" charset="0"/>
                <a:ea typeface="ヒラギノ角ゴ Pro W3" charset="0"/>
              </a:rPr>
              <a:t>Challenge</a:t>
            </a:r>
          </a:p>
          <a:p>
            <a:pPr eaLnBrk="1" hangingPunct="1">
              <a:buFont typeface="Arial" charset="0"/>
              <a:buChar char="•"/>
            </a:pPr>
            <a:r>
              <a:rPr lang="en-US" sz="899" dirty="0">
                <a:solidFill>
                  <a:srgbClr val="004266"/>
                </a:solidFill>
                <a:latin typeface="Arial" charset="0"/>
                <a:ea typeface="ヒラギノ角ゴ Pro W3" charset="0"/>
              </a:rPr>
              <a:t>Action (including specific offering used)</a:t>
            </a:r>
          </a:p>
          <a:p>
            <a:pPr eaLnBrk="1" hangingPunct="1">
              <a:buFont typeface="Arial" charset="0"/>
              <a:buChar char="•"/>
            </a:pPr>
            <a:r>
              <a:rPr lang="en-US" sz="899" dirty="0">
                <a:solidFill>
                  <a:srgbClr val="004266"/>
                </a:solidFill>
                <a:latin typeface="Arial" charset="0"/>
                <a:ea typeface="ヒラギノ角ゴ Pro W3" charset="0"/>
              </a:rPr>
              <a:t>Anticipated outcome/benefit</a:t>
            </a:r>
          </a:p>
          <a:p>
            <a:pPr eaLnBrk="1" hangingPunct="1">
              <a:buFont typeface="Arial" charset="0"/>
              <a:buChar char="•"/>
            </a:pPr>
            <a:r>
              <a:rPr lang="en-US" sz="899" dirty="0">
                <a:solidFill>
                  <a:srgbClr val="004266"/>
                </a:solidFill>
                <a:latin typeface="Arial" charset="0"/>
                <a:ea typeface="ヒラギノ角ゴ Pro W3" charset="0"/>
              </a:rPr>
              <a:t>Quote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2015 International Business Machines Corporation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EA919-62BF-D34C-A08C-64CA8564B1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Internal_logo_widescre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r="41936" b="13101"/>
          <a:stretch>
            <a:fillRect/>
          </a:stretch>
        </p:blipFill>
        <p:spPr bwMode="auto"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IBMWatson_blu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18712"/>
            <a:ext cx="1755775" cy="241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IBM_logo_blu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29705"/>
            <a:ext cx="609600" cy="247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915125"/>
            <a:ext cx="5029200" cy="1313234"/>
          </a:xfrm>
        </p:spPr>
        <p:txBody>
          <a:bodyPr/>
          <a:lstStyle>
            <a:lvl1pPr marL="0" indent="0">
              <a:buFontTx/>
              <a:buNone/>
              <a:defRPr sz="1798" b="1">
                <a:solidFill>
                  <a:srgbClr val="00B2F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1597134"/>
            <a:ext cx="4953000" cy="1100706"/>
          </a:xfrm>
          <a:extLst/>
        </p:spPr>
        <p:txBody>
          <a:bodyPr/>
          <a:lstStyle/>
          <a:p>
            <a:r>
              <a:rPr lang="en-US" dirty="0"/>
              <a:t>Watson and the new era of cognitive systems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4835810"/>
            <a:ext cx="5562600" cy="17129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2015 International Business Machines Corporation</a:t>
            </a:r>
          </a:p>
        </p:txBody>
      </p:sp>
    </p:spTree>
    <p:extLst>
      <p:ext uri="{BB962C8B-B14F-4D97-AF65-F5344CB8AC3E}">
        <p14:creationId xmlns:p14="http://schemas.microsoft.com/office/powerpoint/2010/main" val="329179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2015 International Business Machines Corporation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90D45-2B77-464F-8B2B-407F4BEEEA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23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289"/>
            <a:ext cx="7772400" cy="1021404"/>
          </a:xfr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794"/>
            <a:ext cx="7772400" cy="1124496"/>
          </a:xfrm>
        </p:spPr>
        <p:txBody>
          <a:bodyPr anchor="b"/>
          <a:lstStyle>
            <a:lvl1pPr marL="0" indent="0">
              <a:buNone/>
              <a:defRPr sz="1998"/>
            </a:lvl1pPr>
            <a:lvl2pPr marL="456789" indent="0">
              <a:buNone/>
              <a:defRPr sz="1798"/>
            </a:lvl2pPr>
            <a:lvl3pPr marL="913577" indent="0">
              <a:buNone/>
              <a:defRPr sz="1599"/>
            </a:lvl3pPr>
            <a:lvl4pPr marL="1370366" indent="0">
              <a:buNone/>
              <a:defRPr sz="1399"/>
            </a:lvl4pPr>
            <a:lvl5pPr marL="1827154" indent="0">
              <a:buNone/>
              <a:defRPr sz="1399"/>
            </a:lvl5pPr>
            <a:lvl6pPr marL="2283943" indent="0">
              <a:buNone/>
              <a:defRPr sz="1399"/>
            </a:lvl6pPr>
            <a:lvl7pPr marL="2740731" indent="0">
              <a:buNone/>
              <a:defRPr sz="1399"/>
            </a:lvl7pPr>
            <a:lvl8pPr marL="3197520" indent="0">
              <a:buNone/>
              <a:defRPr sz="1399"/>
            </a:lvl8pPr>
            <a:lvl9pPr marL="3654308" indent="0">
              <a:buNone/>
              <a:defRPr sz="13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2015 International Business Machines Corporation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158C5-D986-B241-969F-47B53EB7B6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66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4500"/>
            <a:ext cx="1866900" cy="2880233"/>
          </a:xfr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6500" y="1714500"/>
            <a:ext cx="1866900" cy="2880233"/>
          </a:xfr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2015 International Business Machines Corporation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197C8-56DB-2049-9224-6FF40C2336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93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84"/>
            <a:ext cx="8229600" cy="85645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459"/>
            <a:ext cx="4040188" cy="478981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0440"/>
            <a:ext cx="4040188" cy="2964293"/>
          </a:xfr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459"/>
            <a:ext cx="4041775" cy="478981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0440"/>
            <a:ext cx="4041775" cy="2964293"/>
          </a:xfr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2015 International Business Machines Corporation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EE8AD-D2FE-0C4B-A73D-DD67C1E37C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51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2015 International Business Machines Corporation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26819-6EDE-0C4F-BA94-1307406F8C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53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2015 International Business Machines Corporation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E6E67-A436-7E4D-834B-2F01DF62E0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48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599"/>
            <a:ext cx="3008313" cy="872317"/>
          </a:xfr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598"/>
            <a:ext cx="5111750" cy="4390135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916"/>
            <a:ext cx="3008313" cy="3517817"/>
          </a:xfr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2015 International Business Machines Corporation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57433-EED3-A045-953C-0836BF6953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98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291"/>
            <a:ext cx="5486400" cy="425056"/>
          </a:xfr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950"/>
            <a:ext cx="5486400" cy="3086417"/>
          </a:xfrm>
        </p:spPr>
        <p:txBody>
          <a:bodyPr/>
          <a:lstStyle>
            <a:lvl1pPr marL="0" indent="0">
              <a:buNone/>
              <a:defRPr sz="3197"/>
            </a:lvl1pPr>
            <a:lvl2pPr marL="456789" indent="0">
              <a:buNone/>
              <a:defRPr sz="2797"/>
            </a:lvl2pPr>
            <a:lvl3pPr marL="913577" indent="0">
              <a:buNone/>
              <a:defRPr sz="2398"/>
            </a:lvl3pPr>
            <a:lvl4pPr marL="1370366" indent="0">
              <a:buNone/>
              <a:defRPr sz="1998"/>
            </a:lvl4pPr>
            <a:lvl5pPr marL="1827154" indent="0">
              <a:buNone/>
              <a:defRPr sz="1998"/>
            </a:lvl5pPr>
            <a:lvl6pPr marL="2283943" indent="0">
              <a:buNone/>
              <a:defRPr sz="1998"/>
            </a:lvl6pPr>
            <a:lvl7pPr marL="2740731" indent="0">
              <a:buNone/>
              <a:defRPr sz="1998"/>
            </a:lvl7pPr>
            <a:lvl8pPr marL="3197520" indent="0">
              <a:buNone/>
              <a:defRPr sz="1998"/>
            </a:lvl8pPr>
            <a:lvl9pPr marL="3654308" indent="0">
              <a:buNone/>
              <a:defRPr sz="1998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348"/>
            <a:ext cx="5486400" cy="604278"/>
          </a:xfr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2015 International Business Machines Corporation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05152-26EC-234B-8B1D-9024690721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2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BM_logo_blu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85750"/>
            <a:ext cx="45720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IBM_Watson_logo_blu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3213"/>
            <a:ext cx="12192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457200" y="539750"/>
            <a:ext cx="8305800" cy="0"/>
          </a:xfrm>
          <a:prstGeom prst="line">
            <a:avLst/>
          </a:prstGeom>
          <a:noFill/>
          <a:ln w="9525">
            <a:solidFill>
              <a:srgbClr val="00B2F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4" rIns="91430" bIns="45714"/>
          <a:lstStyle/>
          <a:p>
            <a:endParaRPr lang="en-US" dirty="0"/>
          </a:p>
        </p:txBody>
      </p:sp>
      <p:sp>
        <p:nvSpPr>
          <p:cNvPr id="7" name="Slide Number Placeholder 1"/>
          <p:cNvSpPr txBox="1">
            <a:spLocks/>
          </p:cNvSpPr>
          <p:nvPr userDrawn="1"/>
        </p:nvSpPr>
        <p:spPr bwMode="auto">
          <a:xfrm>
            <a:off x="6019800" y="4930775"/>
            <a:ext cx="29718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algn="r" eaLnBrk="1" hangingPunct="1">
              <a:defRPr/>
            </a:pPr>
            <a:fld id="{1361451B-8084-4A85-AE8B-B66934621475}" type="slidenum">
              <a:rPr lang="en-US" altLang="ja-JP" sz="700" smtClean="0"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ja-JP" sz="700" dirty="0"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2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/>
              <a:t>© 2015 International Business Machines Corporation</a:t>
            </a:r>
          </a:p>
        </p:txBody>
      </p:sp>
    </p:spTree>
    <p:extLst>
      <p:ext uri="{BB962C8B-B14F-4D97-AF65-F5344CB8AC3E}">
        <p14:creationId xmlns:p14="http://schemas.microsoft.com/office/powerpoint/2010/main" val="698495031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2015 International Business Machines Corporation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1B959-851B-5741-8753-C9F02E9920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64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6054"/>
            <a:ext cx="2057400" cy="38286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6054"/>
            <a:ext cx="6019800" cy="38286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2015 International Business Machines Corporation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2634F-95D9-0F43-850F-0C878994E7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16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6054"/>
            <a:ext cx="8229600" cy="3203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4500"/>
            <a:ext cx="1866900" cy="28802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2476500" y="1714500"/>
            <a:ext cx="1866900" cy="288023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2015 International Business Machines Corporation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61B7C-E6E8-A045-B47C-65D7A4BE53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7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2" y="4862564"/>
            <a:ext cx="5280025" cy="18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599" dirty="0">
                <a:solidFill>
                  <a:srgbClr val="7F7F7F"/>
                </a:solidFill>
                <a:latin typeface="Arial" charset="0"/>
              </a:rPr>
              <a:t>© 2015 INTERNATIONAL BUSINESS MACHINES CORPORATION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552"/>
            <a:ext cx="8229600" cy="354007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98"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421" y="387845"/>
            <a:ext cx="5348389" cy="307492"/>
          </a:xfrm>
          <a:solidFill>
            <a:srgbClr val="6ECFFF"/>
          </a:solidFill>
          <a:ln>
            <a:solidFill>
              <a:srgbClr val="6ECFFF"/>
            </a:solidFill>
          </a:ln>
        </p:spPr>
        <p:txBody>
          <a:bodyPr wrap="none" lIns="457200" rIns="182880" anchor="b">
            <a:spAutoFit/>
          </a:bodyPr>
          <a:lstStyle>
            <a:lvl1pPr>
              <a:defRPr sz="1998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77050" y="4814889"/>
            <a:ext cx="2133600" cy="273843"/>
          </a:xfrm>
        </p:spPr>
        <p:txBody>
          <a:bodyPr/>
          <a:lstStyle>
            <a:lvl1pPr>
              <a:defRPr sz="999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D79D7021-E01D-544A-AE6D-0717E7951D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42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IBM_Watson_logo_blu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8" y="4735513"/>
            <a:ext cx="1001713" cy="13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12"/>
          <p:cNvSpPr txBox="1">
            <a:spLocks/>
          </p:cNvSpPr>
          <p:nvPr userDrawn="1"/>
        </p:nvSpPr>
        <p:spPr>
          <a:xfrm>
            <a:off x="1519238" y="4697414"/>
            <a:ext cx="3587750" cy="274638"/>
          </a:xfrm>
          <a:prstGeom prst="rect">
            <a:avLst/>
          </a:prstGeom>
        </p:spPr>
        <p:txBody>
          <a:bodyPr lIns="68503" tIns="34254" rIns="68503" bIns="3425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600" dirty="0">
                <a:solidFill>
                  <a:srgbClr val="FFFFFF"/>
                </a:solidFill>
              </a:rPr>
              <a:t>© 2015 International Business Machines Corporation</a:t>
            </a:r>
          </a:p>
        </p:txBody>
      </p:sp>
      <p:sp>
        <p:nvSpPr>
          <p:cNvPr id="5" name="Footer Placeholder 12"/>
          <p:cNvSpPr txBox="1">
            <a:spLocks/>
          </p:cNvSpPr>
          <p:nvPr userDrawn="1"/>
        </p:nvSpPr>
        <p:spPr>
          <a:xfrm>
            <a:off x="5108575" y="4697414"/>
            <a:ext cx="3587750" cy="274638"/>
          </a:xfrm>
          <a:prstGeom prst="rect">
            <a:avLst/>
          </a:prstGeom>
        </p:spPr>
        <p:txBody>
          <a:bodyPr lIns="68503" tIns="34254" rIns="68503" bIns="3425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algn="r">
              <a:defRPr/>
            </a:pPr>
            <a:fld id="{0DFEC1BF-A379-487C-A7B6-E30B73F150D0}" type="slidenum">
              <a:rPr lang="en-US" altLang="en-US" sz="600" smtClean="0">
                <a:solidFill>
                  <a:srgbClr val="00B0F0"/>
                </a:solidFill>
              </a:rPr>
              <a:pPr algn="r">
                <a:defRPr/>
              </a:pPr>
              <a:t>‹#›</a:t>
            </a:fld>
            <a:r>
              <a:rPr lang="en-US" altLang="en-US" sz="675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" name="Title Placeholder 10"/>
          <p:cNvSpPr>
            <a:spLocks noGrp="1"/>
          </p:cNvSpPr>
          <p:nvPr>
            <p:ph type="title"/>
          </p:nvPr>
        </p:nvSpPr>
        <p:spPr bwMode="auto">
          <a:xfrm>
            <a:off x="467068" y="27463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302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 txBox="1">
            <a:spLocks/>
          </p:cNvSpPr>
          <p:nvPr userDrawn="1"/>
        </p:nvSpPr>
        <p:spPr bwMode="auto">
          <a:xfrm>
            <a:off x="6019800" y="4930775"/>
            <a:ext cx="29718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algn="r" eaLnBrk="1" hangingPunct="1">
              <a:defRPr/>
            </a:pPr>
            <a:fld id="{3216D214-4C1D-4C37-A3F8-28F0037A3CC2}" type="slidenum">
              <a:rPr lang="en-US" altLang="ja-JP" sz="700" smtClean="0"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ja-JP" sz="700" dirty="0">
              <a:cs typeface="Arial" panose="020B0604020202020204" pitchFamily="34" charset="0"/>
            </a:endParaRPr>
          </a:p>
        </p:txBody>
      </p:sp>
      <p:pic>
        <p:nvPicPr>
          <p:cNvPr id="4" name="Picture 7" descr="IBM_logo_blu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85750"/>
            <a:ext cx="45720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457200" y="539750"/>
            <a:ext cx="8305800" cy="0"/>
          </a:xfrm>
          <a:prstGeom prst="line">
            <a:avLst/>
          </a:prstGeom>
          <a:noFill/>
          <a:ln w="9525">
            <a:solidFill>
              <a:srgbClr val="00B2F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4" rIns="91430" bIns="45714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/>
              <a:t>© 2017 International Business Machines Corporation</a:t>
            </a:r>
          </a:p>
        </p:txBody>
      </p:sp>
    </p:spTree>
    <p:extLst>
      <p:ext uri="{BB962C8B-B14F-4D97-AF65-F5344CB8AC3E}">
        <p14:creationId xmlns:p14="http://schemas.microsoft.com/office/powerpoint/2010/main" val="56044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 txBox="1">
            <a:spLocks/>
          </p:cNvSpPr>
          <p:nvPr userDrawn="1"/>
        </p:nvSpPr>
        <p:spPr bwMode="auto">
          <a:xfrm>
            <a:off x="6019800" y="4930775"/>
            <a:ext cx="29718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algn="r" eaLnBrk="1" hangingPunct="1">
              <a:defRPr/>
            </a:pPr>
            <a:fld id="{A3E32EEA-85C3-41F4-9E0B-05A855507A51}" type="slidenum">
              <a:rPr lang="en-US" altLang="ja-JP" sz="700" smtClean="0"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ja-JP" sz="700" dirty="0">
              <a:cs typeface="Arial" panose="020B0604020202020204" pitchFamily="34" charset="0"/>
            </a:endParaRPr>
          </a:p>
        </p:txBody>
      </p:sp>
      <p:pic>
        <p:nvPicPr>
          <p:cNvPr id="3" name="Picture 7" descr="IBM_logo_blu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85750"/>
            <a:ext cx="45720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IBM_Watson_logo_blu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3213"/>
            <a:ext cx="12192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457200" y="539750"/>
            <a:ext cx="8305800" cy="0"/>
          </a:xfrm>
          <a:prstGeom prst="line">
            <a:avLst/>
          </a:prstGeom>
          <a:noFill/>
          <a:ln w="9525">
            <a:solidFill>
              <a:srgbClr val="00B2F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4" rIns="91430" bIns="45714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3372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"/>
            <a:ext cx="9143999" cy="51435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0248" y="159932"/>
            <a:ext cx="376127" cy="14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32"/>
          <p:cNvCxnSpPr/>
          <p:nvPr userDrawn="1"/>
        </p:nvCxnSpPr>
        <p:spPr>
          <a:xfrm>
            <a:off x="4643797" y="279527"/>
            <a:ext cx="3958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33"/>
          <p:cNvCxnSpPr/>
          <p:nvPr userDrawn="1"/>
        </p:nvCxnSpPr>
        <p:spPr>
          <a:xfrm>
            <a:off x="5863341" y="47625"/>
            <a:ext cx="0" cy="144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4657804" y="38102"/>
            <a:ext cx="11233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pc="-112" dirty="0">
                <a:solidFill>
                  <a:srgbClr val="6B88C3"/>
                </a:solidFill>
              </a:rPr>
              <a:t>IBM Watson Solutions</a:t>
            </a:r>
            <a:endParaRPr lang="ko-KR" altLang="en-US" sz="900" b="1" spc="-112" dirty="0">
              <a:solidFill>
                <a:srgbClr val="6B88C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313" y="424062"/>
            <a:ext cx="7886700" cy="323165"/>
          </a:xfrm>
          <a:noFill/>
        </p:spPr>
        <p:txBody>
          <a:bodyPr wrap="square" lIns="0" rIns="0" rtlCol="0">
            <a:spAutoFit/>
          </a:bodyPr>
          <a:lstStyle>
            <a:lvl1pPr>
              <a:defRPr lang="en-US" sz="2100" b="1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marL="0" lvl="0" defTabSz="685800"/>
            <a:r>
              <a:rPr lang="en-US" dirty="0"/>
              <a:t>Click to edit Master title style</a:t>
            </a:r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582313" y="887302"/>
            <a:ext cx="7886700" cy="132267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>
              <a:defRPr lang="ko-KR" altLang="en-US" sz="1800" b="1" spc="-52" smtClean="0">
                <a:solidFill>
                  <a:schemeClr val="bg1"/>
                </a:solidFill>
              </a:defRPr>
            </a:lvl1pPr>
            <a:lvl2pPr>
              <a:defRPr lang="ko-KR" altLang="en-US" sz="1350" smtClean="0">
                <a:solidFill>
                  <a:schemeClr val="bg1"/>
                </a:solidFill>
              </a:defRPr>
            </a:lvl2pPr>
            <a:lvl3pPr>
              <a:defRPr lang="ko-KR" altLang="en-US" sz="1350" smtClean="0">
                <a:solidFill>
                  <a:schemeClr val="bg1"/>
                </a:solidFill>
              </a:defRPr>
            </a:lvl3pPr>
            <a:lvl4pPr>
              <a:defRPr lang="ko-KR" altLang="en-US" sz="1350" smtClean="0">
                <a:solidFill>
                  <a:schemeClr val="bg1"/>
                </a:solidFill>
              </a:defRPr>
            </a:lvl4pPr>
            <a:lvl5pPr>
              <a:defRPr lang="ko-KR" altLang="en-US" sz="1350">
                <a:solidFill>
                  <a:schemeClr val="bg1"/>
                </a:solidFill>
              </a:defRPr>
            </a:lvl5pPr>
          </a:lstStyle>
          <a:p>
            <a:pPr marL="0" lvl="0" defTabSz="685800"/>
            <a:r>
              <a:rPr lang="ko-KR" altLang="en-US" dirty="0"/>
              <a:t>마스터 텍스트 스타일을 편집합니다</a:t>
            </a:r>
          </a:p>
          <a:p>
            <a:pPr marL="342900" lvl="1" defTabSz="685800"/>
            <a:r>
              <a:rPr lang="ko-KR" altLang="en-US" dirty="0"/>
              <a:t>둘째 수준</a:t>
            </a:r>
          </a:p>
          <a:p>
            <a:pPr marL="685800" lvl="2" defTabSz="685800"/>
            <a:r>
              <a:rPr lang="ko-KR" altLang="en-US" dirty="0"/>
              <a:t>셋째 수준</a:t>
            </a:r>
          </a:p>
          <a:p>
            <a:pPr marL="1028700" lvl="3" defTabSz="685800"/>
            <a:r>
              <a:rPr lang="ko-KR" altLang="en-US" dirty="0"/>
              <a:t>넷째 수준</a:t>
            </a:r>
          </a:p>
          <a:p>
            <a:pPr marL="1371600" lvl="4" defTabSz="685800"/>
            <a:r>
              <a:rPr lang="ko-KR" altLang="en-US" dirty="0"/>
              <a:t>다섯째 수준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45233" y="4767264"/>
            <a:ext cx="30861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© 2015 International Business Machines Corporation</a:t>
            </a:r>
            <a:endParaRPr lang="ko-KR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57951" y="4767264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A9A31D-4385-4FB8-83A1-24A9A22DE1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192711" y="38102"/>
            <a:ext cx="22198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pc="-112" dirty="0">
                <a:solidFill>
                  <a:srgbClr val="6B88C3"/>
                </a:solidFill>
              </a:rPr>
              <a:t> </a:t>
            </a:r>
            <a:endParaRPr lang="ko-KR" altLang="en-US" sz="900" b="1" spc="-112" dirty="0">
              <a:solidFill>
                <a:srgbClr val="6B88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9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2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0" y="0"/>
            <a:ext cx="9146510" cy="5144912"/>
          </a:xfrm>
          <a:prstGeom prst="rect">
            <a:avLst/>
          </a:prstGeom>
        </p:spPr>
      </p:pic>
      <p:cxnSp>
        <p:nvCxnSpPr>
          <p:cNvPr id="4" name="직선 연결선 32"/>
          <p:cNvCxnSpPr/>
          <p:nvPr userDrawn="1"/>
        </p:nvCxnSpPr>
        <p:spPr>
          <a:xfrm>
            <a:off x="4643797" y="279527"/>
            <a:ext cx="3958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33"/>
          <p:cNvCxnSpPr/>
          <p:nvPr userDrawn="1"/>
        </p:nvCxnSpPr>
        <p:spPr>
          <a:xfrm>
            <a:off x="5863341" y="47625"/>
            <a:ext cx="0" cy="144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657804" y="38102"/>
            <a:ext cx="11233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 spc="-149">
                <a:solidFill>
                  <a:srgbClr val="476AAF"/>
                </a:solidFill>
              </a:defRPr>
            </a:lvl1pPr>
          </a:lstStyle>
          <a:p>
            <a:pPr lvl="0"/>
            <a:r>
              <a:rPr lang="en-US" altLang="ko-KR" sz="900" dirty="0"/>
              <a:t>IBM Watson </a:t>
            </a:r>
            <a:r>
              <a:rPr lang="ko-KR" altLang="en-US" sz="900" dirty="0"/>
              <a:t>소개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2313" y="424062"/>
            <a:ext cx="7886700" cy="323165"/>
          </a:xfrm>
          <a:noFill/>
        </p:spPr>
        <p:txBody>
          <a:bodyPr wrap="square" rtlCol="0">
            <a:spAutoFit/>
          </a:bodyPr>
          <a:lstStyle>
            <a:lvl1pPr>
              <a:defRPr lang="en-US" sz="2100" b="1" spc="-112">
                <a:solidFill>
                  <a:srgbClr val="476AA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685800"/>
            <a:r>
              <a:rPr lang="en-US" altLang="ko-KR" noProof="0" dirty="0"/>
              <a:t>Click to edit Master title style</a:t>
            </a:r>
            <a:endParaRPr lang="ko-KR" altLang="en-US" noProof="0" dirty="0"/>
          </a:p>
        </p:txBody>
      </p:sp>
      <p:sp>
        <p:nvSpPr>
          <p:cNvPr id="8" name="텍스트 개체 틀 2"/>
          <p:cNvSpPr>
            <a:spLocks noGrp="1"/>
          </p:cNvSpPr>
          <p:nvPr>
            <p:ph idx="1"/>
          </p:nvPr>
        </p:nvSpPr>
        <p:spPr>
          <a:xfrm>
            <a:off x="582313" y="887302"/>
            <a:ext cx="7886700" cy="132267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>
              <a:defRPr lang="ko-KR" altLang="en-US" sz="1800" b="1" spc="-52" smtClean="0">
                <a:solidFill>
                  <a:schemeClr val="tx1"/>
                </a:solidFill>
              </a:defRPr>
            </a:lvl1pPr>
            <a:lvl2pPr>
              <a:defRPr lang="ko-KR" altLang="en-US" sz="1350" smtClean="0">
                <a:solidFill>
                  <a:schemeClr val="tx1"/>
                </a:solidFill>
              </a:defRPr>
            </a:lvl2pPr>
            <a:lvl3pPr>
              <a:defRPr lang="ko-KR" altLang="en-US" sz="1350" smtClean="0">
                <a:solidFill>
                  <a:schemeClr val="tx1"/>
                </a:solidFill>
              </a:defRPr>
            </a:lvl3pPr>
            <a:lvl4pPr>
              <a:defRPr lang="ko-KR" altLang="en-US" sz="1350" smtClean="0">
                <a:solidFill>
                  <a:schemeClr val="tx1"/>
                </a:solidFill>
              </a:defRPr>
            </a:lvl4pPr>
            <a:lvl5pPr>
              <a:defRPr lang="ko-KR" altLang="en-US" sz="1350">
                <a:solidFill>
                  <a:schemeClr val="tx1"/>
                </a:solidFill>
              </a:defRPr>
            </a:lvl5pPr>
          </a:lstStyle>
          <a:p>
            <a:pPr marL="0" lvl="0" defTabSz="685800"/>
            <a:r>
              <a:rPr lang="ko-KR" altLang="en-US" dirty="0"/>
              <a:t>마스터 텍스트 스타일을 편집합니다</a:t>
            </a:r>
          </a:p>
          <a:p>
            <a:pPr marL="342900" lvl="1" defTabSz="685800"/>
            <a:r>
              <a:rPr lang="ko-KR" altLang="en-US" dirty="0"/>
              <a:t>둘째 수준</a:t>
            </a:r>
          </a:p>
          <a:p>
            <a:pPr marL="685800" lvl="2" defTabSz="685800"/>
            <a:r>
              <a:rPr lang="ko-KR" altLang="en-US" dirty="0"/>
              <a:t>셋째 수준</a:t>
            </a:r>
          </a:p>
          <a:p>
            <a:pPr marL="1028700" lvl="3" defTabSz="685800"/>
            <a:r>
              <a:rPr lang="ko-KR" altLang="en-US" dirty="0"/>
              <a:t>넷째 수준</a:t>
            </a:r>
          </a:p>
          <a:p>
            <a:pPr marL="1371600" lvl="4" defTabSz="685800"/>
            <a:r>
              <a:rPr lang="ko-KR" altLang="en-US" dirty="0"/>
              <a:t>다섯째 수준</a:t>
            </a:r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45233" y="4767264"/>
            <a:ext cx="3086100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© 2015 International Business Machines Corporation</a:t>
            </a:r>
            <a:endParaRPr lang="ko-KR" alt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57951" y="4767264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FA9A31D-4385-4FB8-83A1-24A9A22DE1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192711" y="38102"/>
            <a:ext cx="22198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vl="0">
              <a:defRPr sz="1200" b="1" spc="-149">
                <a:solidFill>
                  <a:srgbClr val="476AAF"/>
                </a:solidFill>
              </a:defRPr>
            </a:lvl1pPr>
          </a:lstStyle>
          <a:p>
            <a:pPr lvl="0"/>
            <a:r>
              <a:rPr lang="en-US" altLang="ko-KR" sz="900" dirty="0"/>
              <a:t> </a:t>
            </a:r>
            <a:endParaRPr lang="ko-KR" altLang="en-US" sz="900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0246" y="159932"/>
            <a:ext cx="376128" cy="14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06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1230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>
              <a:defRPr/>
            </a:pPr>
            <a:endParaRPr lang="en-US" sz="1800" dirty="0"/>
          </a:p>
        </p:txBody>
      </p:sp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457200" y="1600200"/>
            <a:ext cx="3810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6" name="Picture 7" descr="IBM_logo_blu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85750"/>
            <a:ext cx="45720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IBM_Watson_logo_blu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3213"/>
            <a:ext cx="12192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22"/>
          <p:cNvSpPr>
            <a:spLocks noGrp="1"/>
          </p:cNvSpPr>
          <p:nvPr userDrawn="1"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718E2F-44F5-416E-A025-AD81FA8EF28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9" name="Footer Placeholder 2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/>
              <a:t>© 2015 International Business Machines Corporation</a:t>
            </a:r>
          </a:p>
        </p:txBody>
      </p:sp>
    </p:spTree>
    <p:extLst>
      <p:ext uri="{BB962C8B-B14F-4D97-AF65-F5344CB8AC3E}">
        <p14:creationId xmlns:p14="http://schemas.microsoft.com/office/powerpoint/2010/main" val="3515076207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2"/>
          <p:cNvSpPr>
            <a:spLocks noGrp="1"/>
          </p:cNvSpPr>
          <p:nvPr userDrawn="1"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CC9B2-0877-477F-BE38-08765AF0D1E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" name="Footer Placeholder 2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© 2015 International Business Machines Corporation</a:t>
            </a:r>
          </a:p>
        </p:txBody>
      </p:sp>
    </p:spTree>
    <p:extLst>
      <p:ext uri="{BB962C8B-B14F-4D97-AF65-F5344CB8AC3E}">
        <p14:creationId xmlns:p14="http://schemas.microsoft.com/office/powerpoint/2010/main" val="268283695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66750"/>
            <a:ext cx="8229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4500"/>
            <a:ext cx="38862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0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11" name="Footer Placeholder 23"/>
          <p:cNvSpPr>
            <a:spLocks noGrp="1"/>
          </p:cNvSpPr>
          <p:nvPr userDrawn="1">
            <p:ph type="ftr" sz="quarter" idx="3"/>
          </p:nvPr>
        </p:nvSpPr>
        <p:spPr>
          <a:xfrm>
            <a:off x="457200" y="4933950"/>
            <a:ext cx="5562600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00" smtClean="0"/>
            </a:lvl1pPr>
          </a:lstStyle>
          <a:p>
            <a:pPr>
              <a:defRPr/>
            </a:pPr>
            <a:r>
              <a:rPr lang="en-US" altLang="ko-KR" dirty="0"/>
              <a:t>© 2015 International Business Machines Corporation</a:t>
            </a:r>
          </a:p>
        </p:txBody>
      </p:sp>
      <p:sp>
        <p:nvSpPr>
          <p:cNvPr id="9" name="Slide Number Placeholder 1"/>
          <p:cNvSpPr txBox="1">
            <a:spLocks/>
          </p:cNvSpPr>
          <p:nvPr userDrawn="1"/>
        </p:nvSpPr>
        <p:spPr bwMode="auto">
          <a:xfrm>
            <a:off x="6019800" y="4930775"/>
            <a:ext cx="29718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algn="r" eaLnBrk="1" hangingPunct="1">
              <a:defRPr/>
            </a:pPr>
            <a:fld id="{87FCA736-CAA7-423D-9012-7020EAC70A0F}" type="slidenum">
              <a:rPr lang="en-US" altLang="ja-JP" sz="700" smtClean="0"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ja-JP" sz="700" dirty="0">
              <a:cs typeface="Arial" panose="020B0604020202020204" pitchFamily="34" charset="0"/>
            </a:endParaRPr>
          </a:p>
        </p:txBody>
      </p:sp>
      <p:pic>
        <p:nvPicPr>
          <p:cNvPr id="1030" name="Picture 7" descr="IBM_logo_blue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85750"/>
            <a:ext cx="45720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 descr="IBM_Watson_logo_blue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3213"/>
            <a:ext cx="12192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 userDrawn="1"/>
        </p:nvSpPr>
        <p:spPr bwMode="auto">
          <a:xfrm>
            <a:off x="457200" y="539750"/>
            <a:ext cx="8305800" cy="0"/>
          </a:xfrm>
          <a:prstGeom prst="line">
            <a:avLst/>
          </a:prstGeom>
          <a:noFill/>
          <a:ln w="9525">
            <a:solidFill>
              <a:srgbClr val="00B2F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4" rIns="91430" bIns="45714"/>
          <a:lstStyle/>
          <a:p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3" r:id="rId5"/>
    <p:sldLayoutId id="2147484154" r:id="rId6"/>
    <p:sldLayoutId id="2147484155" r:id="rId7"/>
  </p:sldLayoutIdLst>
  <p:transition spd="slow"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ヒラギノ角ゴ Pro W3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225425" indent="-22542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1pPr>
      <a:lvl2pPr marL="463550" indent="-1238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ヒラギノ角ゴ Pro W3" charset="0"/>
        </a:defRPr>
      </a:lvl2pPr>
      <a:lvl3pPr marL="801688" indent="-223838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+mn-ea"/>
          <a:cs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  <a:ea typeface="+mn-ea"/>
          <a:cs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1230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>
              <a:defRPr/>
            </a:pPr>
            <a:endParaRPr lang="en-US" sz="1800" dirty="0"/>
          </a:p>
        </p:txBody>
      </p:sp>
      <p:sp>
        <p:nvSpPr>
          <p:cNvPr id="2051" name="Line 12"/>
          <p:cNvSpPr>
            <a:spLocks noChangeShapeType="1"/>
          </p:cNvSpPr>
          <p:nvPr userDrawn="1"/>
        </p:nvSpPr>
        <p:spPr bwMode="auto">
          <a:xfrm>
            <a:off x="457200" y="1600200"/>
            <a:ext cx="3810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7165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9" name="Slide Number Placeholder 22"/>
          <p:cNvSpPr>
            <a:spLocks noGrp="1"/>
          </p:cNvSpPr>
          <p:nvPr userDrawn="1">
            <p:ph type="sldNum" sz="quarter" idx="4"/>
          </p:nvPr>
        </p:nvSpPr>
        <p:spPr>
          <a:xfrm>
            <a:off x="5715000" y="4933950"/>
            <a:ext cx="2971800" cy="2317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00" smtClean="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ja-JP" dirty="0"/>
              <a:t> </a:t>
            </a:r>
            <a:fld id="{0DA78146-2E65-4976-A15B-74DBD30C73A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" name="Footer Placeholder 23"/>
          <p:cNvSpPr>
            <a:spLocks noGrp="1"/>
          </p:cNvSpPr>
          <p:nvPr userDrawn="1">
            <p:ph type="ftr" sz="quarter" idx="3"/>
          </p:nvPr>
        </p:nvSpPr>
        <p:spPr>
          <a:xfrm>
            <a:off x="457200" y="4933950"/>
            <a:ext cx="5562600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ko-KR" dirty="0"/>
              <a:t>© 2015 International Business Machines Corporation</a:t>
            </a:r>
          </a:p>
        </p:txBody>
      </p:sp>
      <p:pic>
        <p:nvPicPr>
          <p:cNvPr id="2055" name="Picture 7" descr="IBM_logo_blu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85750"/>
            <a:ext cx="45720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IBM_Watson_logo_blu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3213"/>
            <a:ext cx="12192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</p:sldLayoutIdLst>
  <p:transition spd="slow"/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ヒラギノ角ゴ Pro W3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6BC72B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>
              <a:defRPr/>
            </a:pPr>
            <a:endParaRPr lang="en-US" sz="1800" dirty="0"/>
          </a:p>
        </p:txBody>
      </p:sp>
      <p:sp>
        <p:nvSpPr>
          <p:cNvPr id="3075" name="Line 12"/>
          <p:cNvSpPr>
            <a:spLocks noChangeShapeType="1"/>
          </p:cNvSpPr>
          <p:nvPr userDrawn="1"/>
        </p:nvSpPr>
        <p:spPr bwMode="auto">
          <a:xfrm>
            <a:off x="457200" y="1600200"/>
            <a:ext cx="381000" cy="0"/>
          </a:xfrm>
          <a:prstGeom prst="line">
            <a:avLst/>
          </a:prstGeom>
          <a:noFill/>
          <a:ln w="28575">
            <a:solidFill>
              <a:srgbClr val="0012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076" name="Picture 13" descr="IBMWatsonWhit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1788"/>
            <a:ext cx="121920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4" descr="IBMwhit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63525"/>
            <a:ext cx="4572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7165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9" name="Slide Number Placeholder 22"/>
          <p:cNvSpPr>
            <a:spLocks noGrp="1"/>
          </p:cNvSpPr>
          <p:nvPr userDrawn="1">
            <p:ph type="sldNum" sz="quarter" idx="4"/>
          </p:nvPr>
        </p:nvSpPr>
        <p:spPr>
          <a:xfrm>
            <a:off x="5715000" y="4933950"/>
            <a:ext cx="2971800" cy="2317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26D9641-33B6-4857-BDF8-A57073E347F5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" name="Footer Placeholder 23"/>
          <p:cNvSpPr>
            <a:spLocks noGrp="1"/>
          </p:cNvSpPr>
          <p:nvPr userDrawn="1">
            <p:ph type="ftr" sz="quarter" idx="3"/>
          </p:nvPr>
        </p:nvSpPr>
        <p:spPr>
          <a:xfrm>
            <a:off x="457200" y="4933950"/>
            <a:ext cx="5562600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00" smtClean="0"/>
            </a:lvl1pPr>
          </a:lstStyle>
          <a:p>
            <a:pPr>
              <a:defRPr/>
            </a:pPr>
            <a:r>
              <a:rPr lang="en-US" altLang="ko-KR" dirty="0"/>
              <a:t>© 2015 International Business Machines Corporation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47" r:id="rId1"/>
  </p:sldLayoutIdLst>
  <p:transition spd="slow"/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001230"/>
          </a:solidFill>
          <a:latin typeface="+mj-lt"/>
          <a:ea typeface="+mj-ea"/>
          <a:cs typeface="ヒラギノ角ゴ Pro W3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001230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001230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001230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001230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001230"/>
          </a:solidFill>
          <a:latin typeface="Arial" charset="0"/>
          <a:ea typeface="ヒラギノ角ゴ Pro W3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001230"/>
          </a:solidFill>
          <a:latin typeface="Arial" charset="0"/>
          <a:ea typeface="ヒラギノ角ゴ Pro W3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001230"/>
          </a:solidFill>
          <a:latin typeface="Arial" charset="0"/>
          <a:ea typeface="ヒラギノ角ゴ Pro W3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001230"/>
          </a:solidFill>
          <a:latin typeface="Arial" charset="0"/>
          <a:ea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6054"/>
            <a:ext cx="8229600" cy="320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4500"/>
            <a:ext cx="3886200" cy="288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4743821"/>
            <a:ext cx="5562600" cy="17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99">
                <a:solidFill>
                  <a:srgbClr val="004266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Arial" charset="0"/>
                <a:ea typeface="ヒラギノ角ゴ Pro W3" charset="0"/>
              </a:rPr>
              <a:t>© 2015 International Business Machines Corporation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43821"/>
            <a:ext cx="2133600" cy="17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99">
                <a:solidFill>
                  <a:srgbClr val="004266"/>
                </a:solidFill>
              </a:defRPr>
            </a:lvl1pPr>
          </a:lstStyle>
          <a:p>
            <a:pPr>
              <a:defRPr/>
            </a:pPr>
            <a:fld id="{9F024847-1874-194B-85FE-7B76A1B526E6}" type="slidenum">
              <a:rPr lang="en-US">
                <a:latin typeface="Arial" charset="0"/>
                <a:ea typeface="ヒラギノ角ゴ Pro W3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  <a:ea typeface="ヒラギノ角ゴ Pro W3" charset="0"/>
            </a:endParaRPr>
          </a:p>
        </p:txBody>
      </p:sp>
      <p:sp>
        <p:nvSpPr>
          <p:cNvPr id="1030" name="Line 9"/>
          <p:cNvSpPr>
            <a:spLocks noChangeShapeType="1"/>
          </p:cNvSpPr>
          <p:nvPr userDrawn="1"/>
        </p:nvSpPr>
        <p:spPr bwMode="auto">
          <a:xfrm>
            <a:off x="457200" y="628068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3996" dirty="0">
              <a:solidFill>
                <a:srgbClr val="004266"/>
              </a:solidFill>
              <a:latin typeface="Arial" charset="0"/>
              <a:ea typeface="ヒラギノ角ゴ Pro W3" charset="0"/>
            </a:endParaRPr>
          </a:p>
        </p:txBody>
      </p:sp>
      <p:pic>
        <p:nvPicPr>
          <p:cNvPr id="1031" name="Picture 19" descr="IBMWatson_blue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309277"/>
            <a:ext cx="1216025" cy="1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IBM_logo_blue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451" y="282314"/>
            <a:ext cx="466725" cy="18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74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2" r:id="rId14"/>
    <p:sldLayoutId id="2147484173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797" b="1">
          <a:solidFill>
            <a:srgbClr val="004266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97" b="1">
          <a:solidFill>
            <a:srgbClr val="004266"/>
          </a:solidFill>
          <a:latin typeface="Arial" pitchFamily="34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97" b="1">
          <a:solidFill>
            <a:srgbClr val="004266"/>
          </a:solidFill>
          <a:latin typeface="Arial" pitchFamily="34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97" b="1">
          <a:solidFill>
            <a:srgbClr val="004266"/>
          </a:solidFill>
          <a:latin typeface="Arial" pitchFamily="34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97" b="1">
          <a:solidFill>
            <a:srgbClr val="004266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456789" algn="l" rtl="0" fontAlgn="base">
        <a:spcBef>
          <a:spcPct val="0"/>
        </a:spcBef>
        <a:spcAft>
          <a:spcPct val="0"/>
        </a:spcAft>
        <a:defRPr sz="2797" b="1">
          <a:solidFill>
            <a:srgbClr val="004266"/>
          </a:solidFill>
          <a:latin typeface="Arial" pitchFamily="34" charset="0"/>
        </a:defRPr>
      </a:lvl6pPr>
      <a:lvl7pPr marL="913577" algn="l" rtl="0" fontAlgn="base">
        <a:spcBef>
          <a:spcPct val="0"/>
        </a:spcBef>
        <a:spcAft>
          <a:spcPct val="0"/>
        </a:spcAft>
        <a:defRPr sz="2797" b="1">
          <a:solidFill>
            <a:srgbClr val="004266"/>
          </a:solidFill>
          <a:latin typeface="Arial" pitchFamily="34" charset="0"/>
        </a:defRPr>
      </a:lvl7pPr>
      <a:lvl8pPr marL="1370366" algn="l" rtl="0" fontAlgn="base">
        <a:spcBef>
          <a:spcPct val="0"/>
        </a:spcBef>
        <a:spcAft>
          <a:spcPct val="0"/>
        </a:spcAft>
        <a:defRPr sz="2797" b="1">
          <a:solidFill>
            <a:srgbClr val="004266"/>
          </a:solidFill>
          <a:latin typeface="Arial" pitchFamily="34" charset="0"/>
        </a:defRPr>
      </a:lvl8pPr>
      <a:lvl9pPr marL="1827154" algn="l" rtl="0" fontAlgn="base">
        <a:spcBef>
          <a:spcPct val="0"/>
        </a:spcBef>
        <a:spcAft>
          <a:spcPct val="0"/>
        </a:spcAft>
        <a:defRPr sz="2797" b="1">
          <a:solidFill>
            <a:srgbClr val="004266"/>
          </a:solidFill>
          <a:latin typeface="Arial" pitchFamily="34" charset="0"/>
        </a:defRPr>
      </a:lvl9pPr>
    </p:titleStyle>
    <p:bodyStyle>
      <a:lvl1pPr marL="231566" indent="-231566" algn="l" rtl="0" eaLnBrk="0" fontAlgn="base" hangingPunct="0">
        <a:spcBef>
          <a:spcPct val="20000"/>
        </a:spcBef>
        <a:spcAft>
          <a:spcPct val="0"/>
        </a:spcAft>
        <a:buChar char="•"/>
        <a:defRPr sz="1998">
          <a:solidFill>
            <a:srgbClr val="004266"/>
          </a:solidFill>
          <a:latin typeface="+mn-lt"/>
          <a:ea typeface="MS PGothic" pitchFamily="34" charset="-128"/>
          <a:cs typeface="MS PGothic" charset="0"/>
        </a:defRPr>
      </a:lvl1pPr>
      <a:lvl2pPr marL="742281" indent="-39651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8">
          <a:solidFill>
            <a:srgbClr val="004266"/>
          </a:solidFill>
          <a:latin typeface="+mn-lt"/>
          <a:ea typeface="MS PGothic" pitchFamily="34" charset="-128"/>
          <a:cs typeface="MS PGothic" charset="0"/>
        </a:defRPr>
      </a:lvl2pPr>
      <a:lvl3pPr marL="1141971" indent="-228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8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598760" indent="-228394" algn="l" rtl="0" eaLnBrk="0" fontAlgn="base" hangingPunct="0">
        <a:spcBef>
          <a:spcPct val="20000"/>
        </a:spcBef>
        <a:spcAft>
          <a:spcPct val="0"/>
        </a:spcAft>
        <a:buChar char="–"/>
        <a:defRPr sz="1998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5548" indent="-228394" algn="l" rtl="0" eaLnBrk="0" fontAlgn="base" hangingPunct="0">
        <a:spcBef>
          <a:spcPct val="20000"/>
        </a:spcBef>
        <a:spcAft>
          <a:spcPct val="0"/>
        </a:spcAft>
        <a:buChar char="»"/>
        <a:defRPr sz="1998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2337" indent="-228394" algn="l" rtl="0" fontAlgn="base">
        <a:spcBef>
          <a:spcPct val="20000"/>
        </a:spcBef>
        <a:spcAft>
          <a:spcPct val="0"/>
        </a:spcAft>
        <a:buChar char="»"/>
        <a:defRPr sz="1998">
          <a:solidFill>
            <a:schemeClr val="tx1"/>
          </a:solidFill>
          <a:latin typeface="+mn-lt"/>
        </a:defRPr>
      </a:lvl6pPr>
      <a:lvl7pPr marL="2969125" indent="-228394" algn="l" rtl="0" fontAlgn="base">
        <a:spcBef>
          <a:spcPct val="20000"/>
        </a:spcBef>
        <a:spcAft>
          <a:spcPct val="0"/>
        </a:spcAft>
        <a:buChar char="»"/>
        <a:defRPr sz="1998">
          <a:solidFill>
            <a:schemeClr val="tx1"/>
          </a:solidFill>
          <a:latin typeface="+mn-lt"/>
        </a:defRPr>
      </a:lvl7pPr>
      <a:lvl8pPr marL="3425914" indent="-228394" algn="l" rtl="0" fontAlgn="base">
        <a:spcBef>
          <a:spcPct val="20000"/>
        </a:spcBef>
        <a:spcAft>
          <a:spcPct val="0"/>
        </a:spcAft>
        <a:buChar char="»"/>
        <a:defRPr sz="1998">
          <a:solidFill>
            <a:schemeClr val="tx1"/>
          </a:solidFill>
          <a:latin typeface="+mn-lt"/>
        </a:defRPr>
      </a:lvl8pPr>
      <a:lvl9pPr marL="3882702" indent="-228394" algn="l" rtl="0" fontAlgn="base">
        <a:spcBef>
          <a:spcPct val="20000"/>
        </a:spcBef>
        <a:spcAft>
          <a:spcPct val="0"/>
        </a:spcAft>
        <a:buChar char="»"/>
        <a:defRPr sz="1998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89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577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366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154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943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731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52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308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2" b="25952"/>
          <a:stretch/>
        </p:blipFill>
        <p:spPr>
          <a:xfrm>
            <a:off x="169200" y="630112"/>
            <a:ext cx="8763000" cy="447675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514600" y="590550"/>
            <a:ext cx="838200" cy="1219200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200400" y="2190750"/>
            <a:ext cx="3124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 flipV="1">
            <a:off x="6324600" y="1809750"/>
            <a:ext cx="0" cy="396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/>
          <p:nvPr/>
        </p:nvCxnSpPr>
        <p:spPr>
          <a:xfrm flipV="1">
            <a:off x="6324600" y="1692000"/>
            <a:ext cx="1143000" cy="1177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467600" y="1692000"/>
            <a:ext cx="0" cy="5749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5867400" y="2266950"/>
            <a:ext cx="8382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kumimoji="1" lang="ko-KR" altLang="en-US" sz="1400" dirty="0"/>
              <a:t>남자</a:t>
            </a:r>
          </a:p>
        </p:txBody>
      </p:sp>
      <p:sp>
        <p:nvSpPr>
          <p:cNvPr id="22" name="타원 21"/>
          <p:cNvSpPr/>
          <p:nvPr/>
        </p:nvSpPr>
        <p:spPr>
          <a:xfrm>
            <a:off x="7048500" y="2266950"/>
            <a:ext cx="8382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kumimoji="1" lang="ko-KR" altLang="en-US" sz="1400" dirty="0"/>
              <a:t>여자</a:t>
            </a:r>
          </a:p>
        </p:txBody>
      </p:sp>
      <p:sp>
        <p:nvSpPr>
          <p:cNvPr id="23" name="텍스트 상자 22"/>
          <p:cNvSpPr txBox="1"/>
          <p:nvPr/>
        </p:nvSpPr>
        <p:spPr>
          <a:xfrm>
            <a:off x="2665139" y="2996056"/>
            <a:ext cx="4294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09</a:t>
            </a:r>
            <a:r>
              <a:rPr kumimoji="1" lang="ko-KR" alt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시 </a:t>
            </a:r>
            <a:r>
              <a:rPr kumimoji="1" lang="en-US" altLang="ko-KR" sz="3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00</a:t>
            </a:r>
            <a:r>
              <a:rPr kumimoji="1" lang="ko-KR" alt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분 시작입니다</a:t>
            </a:r>
          </a:p>
        </p:txBody>
      </p:sp>
    </p:spTree>
    <p:extLst>
      <p:ext uri="{BB962C8B-B14F-4D97-AF65-F5344CB8AC3E}">
        <p14:creationId xmlns:p14="http://schemas.microsoft.com/office/powerpoint/2010/main" val="29111461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48"/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4250155" y="0"/>
            <a:ext cx="4889876" cy="5143500"/>
          </a:xfrm>
          <a:custGeom>
            <a:avLst/>
            <a:gdLst>
              <a:gd name="connsiteX0" fmla="*/ 3176153 w 6519834"/>
              <a:gd name="connsiteY0" fmla="*/ 0 h 6858000"/>
              <a:gd name="connsiteX1" fmla="*/ 6519834 w 6519834"/>
              <a:gd name="connsiteY1" fmla="*/ 0 h 6858000"/>
              <a:gd name="connsiteX2" fmla="*/ 6519834 w 6519834"/>
              <a:gd name="connsiteY2" fmla="*/ 6858000 h 6858000"/>
              <a:gd name="connsiteX3" fmla="*/ 0 w 651983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9834" h="6858000">
                <a:moveTo>
                  <a:pt x="3176153" y="0"/>
                </a:moveTo>
                <a:lnTo>
                  <a:pt x="6519834" y="0"/>
                </a:lnTo>
                <a:lnTo>
                  <a:pt x="651983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44"/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6511620" cy="1598213"/>
          </a:xfrm>
          <a:custGeom>
            <a:avLst/>
            <a:gdLst>
              <a:gd name="connsiteX0" fmla="*/ 0 w 8682160"/>
              <a:gd name="connsiteY0" fmla="*/ 0 h 2130951"/>
              <a:gd name="connsiteX1" fmla="*/ 838200 w 8682160"/>
              <a:gd name="connsiteY1" fmla="*/ 0 h 2130951"/>
              <a:gd name="connsiteX2" fmla="*/ 3368820 w 8682160"/>
              <a:gd name="connsiteY2" fmla="*/ 0 h 2130951"/>
              <a:gd name="connsiteX3" fmla="*/ 3581400 w 8682160"/>
              <a:gd name="connsiteY3" fmla="*/ 0 h 2130951"/>
              <a:gd name="connsiteX4" fmla="*/ 4207020 w 8682160"/>
              <a:gd name="connsiteY4" fmla="*/ 0 h 2130951"/>
              <a:gd name="connsiteX5" fmla="*/ 4419600 w 8682160"/>
              <a:gd name="connsiteY5" fmla="*/ 0 h 2130951"/>
              <a:gd name="connsiteX6" fmla="*/ 4443641 w 8682160"/>
              <a:gd name="connsiteY6" fmla="*/ 0 h 2130951"/>
              <a:gd name="connsiteX7" fmla="*/ 5281841 w 8682160"/>
              <a:gd name="connsiteY7" fmla="*/ 0 h 2130951"/>
              <a:gd name="connsiteX8" fmla="*/ 5281841 w 8682160"/>
              <a:gd name="connsiteY8" fmla="*/ 478 h 2130951"/>
              <a:gd name="connsiteX9" fmla="*/ 7843960 w 8682160"/>
              <a:gd name="connsiteY9" fmla="*/ 478 h 2130951"/>
              <a:gd name="connsiteX10" fmla="*/ 8682160 w 8682160"/>
              <a:gd name="connsiteY10" fmla="*/ 478 h 2130951"/>
              <a:gd name="connsiteX11" fmla="*/ 7695472 w 8682160"/>
              <a:gd name="connsiteY11" fmla="*/ 2130951 h 2130951"/>
              <a:gd name="connsiteX12" fmla="*/ 6857272 w 8682160"/>
              <a:gd name="connsiteY12" fmla="*/ 2130951 h 2130951"/>
              <a:gd name="connsiteX13" fmla="*/ 4419600 w 8682160"/>
              <a:gd name="connsiteY13" fmla="*/ 2130951 h 2130951"/>
              <a:gd name="connsiteX14" fmla="*/ 4207020 w 8682160"/>
              <a:gd name="connsiteY14" fmla="*/ 2130951 h 2130951"/>
              <a:gd name="connsiteX15" fmla="*/ 3581400 w 8682160"/>
              <a:gd name="connsiteY15" fmla="*/ 2130951 h 2130951"/>
              <a:gd name="connsiteX16" fmla="*/ 3368820 w 8682160"/>
              <a:gd name="connsiteY16" fmla="*/ 2130951 h 2130951"/>
              <a:gd name="connsiteX17" fmla="*/ 838200 w 8682160"/>
              <a:gd name="connsiteY17" fmla="*/ 2130951 h 2130951"/>
              <a:gd name="connsiteX18" fmla="*/ 0 w 8682160"/>
              <a:gd name="connsiteY18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682160" h="2130951">
                <a:moveTo>
                  <a:pt x="0" y="0"/>
                </a:moveTo>
                <a:lnTo>
                  <a:pt x="838200" y="0"/>
                </a:lnTo>
                <a:lnTo>
                  <a:pt x="3368820" y="0"/>
                </a:lnTo>
                <a:lnTo>
                  <a:pt x="3581400" y="0"/>
                </a:lnTo>
                <a:lnTo>
                  <a:pt x="4207020" y="0"/>
                </a:lnTo>
                <a:lnTo>
                  <a:pt x="4419600" y="0"/>
                </a:lnTo>
                <a:lnTo>
                  <a:pt x="4443641" y="0"/>
                </a:lnTo>
                <a:lnTo>
                  <a:pt x="5281841" y="0"/>
                </a:lnTo>
                <a:lnTo>
                  <a:pt x="5281841" y="478"/>
                </a:lnTo>
                <a:lnTo>
                  <a:pt x="7843960" y="478"/>
                </a:lnTo>
                <a:lnTo>
                  <a:pt x="8682160" y="478"/>
                </a:lnTo>
                <a:lnTo>
                  <a:pt x="7695472" y="2130951"/>
                </a:lnTo>
                <a:lnTo>
                  <a:pt x="6857272" y="2130951"/>
                </a:lnTo>
                <a:lnTo>
                  <a:pt x="4419600" y="2130951"/>
                </a:lnTo>
                <a:lnTo>
                  <a:pt x="4207020" y="2130951"/>
                </a:lnTo>
                <a:lnTo>
                  <a:pt x="3581400" y="2130951"/>
                </a:lnTo>
                <a:lnTo>
                  <a:pt x="3368820" y="2130951"/>
                </a:lnTo>
                <a:lnTo>
                  <a:pt x="838200" y="2130951"/>
                </a:lnTo>
                <a:lnTo>
                  <a:pt x="0" y="213095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45"/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3512489"/>
            <a:ext cx="4901943" cy="1631011"/>
          </a:xfrm>
          <a:custGeom>
            <a:avLst/>
            <a:gdLst>
              <a:gd name="connsiteX0" fmla="*/ 0 w 6535924"/>
              <a:gd name="connsiteY0" fmla="*/ 0 h 2174681"/>
              <a:gd name="connsiteX1" fmla="*/ 838200 w 6535924"/>
              <a:gd name="connsiteY1" fmla="*/ 0 h 2174681"/>
              <a:gd name="connsiteX2" fmla="*/ 5697724 w 6535924"/>
              <a:gd name="connsiteY2" fmla="*/ 0 h 2174681"/>
              <a:gd name="connsiteX3" fmla="*/ 6535924 w 6535924"/>
              <a:gd name="connsiteY3" fmla="*/ 0 h 2174681"/>
              <a:gd name="connsiteX4" fmla="*/ 5528762 w 6535924"/>
              <a:gd name="connsiteY4" fmla="*/ 2174681 h 2174681"/>
              <a:gd name="connsiteX5" fmla="*/ 4690562 w 6535924"/>
              <a:gd name="connsiteY5" fmla="*/ 2174681 h 2174681"/>
              <a:gd name="connsiteX6" fmla="*/ 967037 w 6535924"/>
              <a:gd name="connsiteY6" fmla="*/ 2174681 h 2174681"/>
              <a:gd name="connsiteX7" fmla="*/ 838200 w 6535924"/>
              <a:gd name="connsiteY7" fmla="*/ 2174681 h 2174681"/>
              <a:gd name="connsiteX8" fmla="*/ 128837 w 6535924"/>
              <a:gd name="connsiteY8" fmla="*/ 2174681 h 2174681"/>
              <a:gd name="connsiteX9" fmla="*/ 0 w 6535924"/>
              <a:gd name="connsiteY9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35924" h="2174681">
                <a:moveTo>
                  <a:pt x="0" y="0"/>
                </a:moveTo>
                <a:lnTo>
                  <a:pt x="838200" y="0"/>
                </a:lnTo>
                <a:lnTo>
                  <a:pt x="5697724" y="0"/>
                </a:lnTo>
                <a:lnTo>
                  <a:pt x="6535924" y="0"/>
                </a:lnTo>
                <a:lnTo>
                  <a:pt x="5528762" y="2174681"/>
                </a:lnTo>
                <a:lnTo>
                  <a:pt x="4690562" y="2174681"/>
                </a:lnTo>
                <a:lnTo>
                  <a:pt x="967037" y="2174681"/>
                </a:lnTo>
                <a:lnTo>
                  <a:pt x="838200" y="2174681"/>
                </a:lnTo>
                <a:lnTo>
                  <a:pt x="128837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66" name="Subtitle 5"/>
          <p:cNvSpPr>
            <a:spLocks noGrp="1"/>
          </p:cNvSpPr>
          <p:nvPr>
            <p:ph type="subTitle" idx="4294967295"/>
          </p:nvPr>
        </p:nvSpPr>
        <p:spPr>
          <a:xfrm>
            <a:off x="152400" y="1977025"/>
            <a:ext cx="5264939" cy="118945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ja-JP" sz="3000" kern="1200" dirty="0">
                <a:cs typeface="+mn-cs"/>
              </a:rPr>
              <a:t>IBM Blockchain Experience Day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5522302" y="4770051"/>
            <a:ext cx="3545498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 sz="12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 2019 International Business Machines Corporation</a:t>
            </a:r>
          </a:p>
        </p:txBody>
      </p:sp>
      <p:sp>
        <p:nvSpPr>
          <p:cNvPr id="3" name="Text Placeholder 12"/>
          <p:cNvSpPr txBox="1">
            <a:spLocks/>
          </p:cNvSpPr>
          <p:nvPr/>
        </p:nvSpPr>
        <p:spPr>
          <a:xfrm>
            <a:off x="4800600" y="3549866"/>
            <a:ext cx="4267200" cy="1016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ko-KR"/>
            </a:defPPr>
            <a:lvl1pPr marL="0" defTabSz="914400" eaLnBrk="1" latinLnBrk="1" hangingPunct="1">
              <a:lnSpc>
                <a:spcPts val="2000"/>
              </a:lnSpc>
              <a:defRPr sz="1800" spc="-7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defRPr>
            </a:lvl1pPr>
            <a:lvl2pPr defTabSz="914400" eaLnBrk="1" latinLnBrk="1" hangingPunct="1">
              <a:defRPr sz="1800">
                <a:latin typeface="+mn-lt"/>
                <a:ea typeface="+mn-ea"/>
              </a:defRPr>
            </a:lvl2pPr>
            <a:lvl3pPr defTabSz="914400" eaLnBrk="1" latinLnBrk="1" hangingPunct="1">
              <a:defRPr sz="1800">
                <a:latin typeface="+mn-lt"/>
                <a:ea typeface="+mn-ea"/>
              </a:defRPr>
            </a:lvl3pPr>
            <a:lvl4pPr defTabSz="914400" eaLnBrk="1" latinLnBrk="1" hangingPunct="1">
              <a:defRPr sz="1800">
                <a:latin typeface="+mn-lt"/>
                <a:ea typeface="+mn-ea"/>
              </a:defRPr>
            </a:lvl4pPr>
            <a:lvl5pPr defTabSz="914400" eaLnBrk="1" latinLnBrk="1" hangingPunct="1">
              <a:defRPr sz="1800">
                <a:latin typeface="+mn-lt"/>
                <a:ea typeface="+mn-ea"/>
              </a:defRPr>
            </a:lvl5pPr>
            <a:lvl6pPr>
              <a:defRPr sz="1800">
                <a:latin typeface="+mn-lt"/>
                <a:ea typeface="+mn-ea"/>
              </a:defRPr>
            </a:lvl6pPr>
            <a:lvl7pPr>
              <a:defRPr sz="1800">
                <a:latin typeface="+mn-lt"/>
                <a:ea typeface="+mn-ea"/>
              </a:defRPr>
            </a:lvl7pPr>
            <a:lvl8pPr>
              <a:defRPr sz="1800">
                <a:latin typeface="+mn-lt"/>
                <a:ea typeface="+mn-ea"/>
              </a:defRPr>
            </a:lvl8pPr>
            <a:lvl9pPr>
              <a:defRPr sz="1800">
                <a:latin typeface="+mn-lt"/>
                <a:ea typeface="+mn-ea"/>
              </a:defRPr>
            </a:lvl9pPr>
          </a:lstStyle>
          <a:p>
            <a:pPr latinLnBrk="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 sz="2300" dirty="0">
                <a:solidFill>
                  <a:schemeClr val="accent5">
                    <a:lumMod val="50000"/>
                  </a:schemeClr>
                </a:solidFill>
                <a:latin typeface="+mn-lt"/>
                <a:ea typeface="+mj-ea"/>
                <a:cs typeface="+mj-cs"/>
              </a:rPr>
              <a:t>Training Room@ IBM Client Center</a:t>
            </a:r>
          </a:p>
        </p:txBody>
      </p:sp>
    </p:spTree>
    <p:extLst>
      <p:ext uri="{BB962C8B-B14F-4D97-AF65-F5344CB8AC3E}">
        <p14:creationId xmlns:p14="http://schemas.microsoft.com/office/powerpoint/2010/main" val="3066491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© 2019 International Business Machines Corporation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895350"/>
            <a:ext cx="8229600" cy="3352800"/>
          </a:xfrm>
        </p:spPr>
        <p:txBody>
          <a:bodyPr/>
          <a:lstStyle/>
          <a:p>
            <a:r>
              <a:rPr kumimoji="1" lang="en-US" altLang="ko-KR" sz="2800" dirty="0"/>
              <a:t>* IBM Cloud </a:t>
            </a:r>
            <a:r>
              <a:rPr kumimoji="1" lang="ko-KR" altLang="en-US" sz="2800" dirty="0"/>
              <a:t>회원 가입을 하지 않은 경우</a:t>
            </a:r>
            <a:r>
              <a:rPr kumimoji="1" lang="en-US" altLang="ko-KR" sz="2800" dirty="0"/>
              <a:t>, </a:t>
            </a:r>
            <a:r>
              <a:rPr kumimoji="1" lang="ko-KR" altLang="en-US" sz="2800" dirty="0"/>
              <a:t>즉시 회원 가입 부탁드립니다</a:t>
            </a:r>
            <a:r>
              <a:rPr kumimoji="1" lang="en-US" altLang="ko-KR" sz="2800" dirty="0"/>
              <a:t>.</a:t>
            </a:r>
            <a:br>
              <a:rPr kumimoji="1" lang="en-US" altLang="ko-KR" sz="2800" dirty="0"/>
            </a:br>
            <a:br>
              <a:rPr kumimoji="1" lang="en-US" altLang="ko-KR" sz="2800" dirty="0"/>
            </a:br>
            <a:r>
              <a:rPr kumimoji="1" lang="en-US" altLang="ko-KR" sz="2800" dirty="0"/>
              <a:t>https://bluemix.net/</a:t>
            </a:r>
            <a:br>
              <a:rPr kumimoji="1" lang="en-US" altLang="ko-KR" sz="2800" dirty="0"/>
            </a:br>
            <a:br>
              <a:rPr kumimoji="1" lang="en-US" altLang="ko-KR" sz="2800" dirty="0"/>
            </a:br>
            <a:r>
              <a:rPr kumimoji="1" lang="en-US" altLang="ko-KR" sz="2800" dirty="0"/>
              <a:t>* </a:t>
            </a:r>
            <a:r>
              <a:rPr kumimoji="1" lang="ko-KR" altLang="en-US" sz="2800" dirty="0"/>
              <a:t>뒷 편에 비치되어 있는 종이에 자신의 </a:t>
            </a:r>
            <a:r>
              <a:rPr kumimoji="1" lang="en-US" altLang="ko-KR" sz="2800" dirty="0"/>
              <a:t>IBM Cloud </a:t>
            </a:r>
            <a:r>
              <a:rPr kumimoji="1" lang="ko-KR" altLang="en-US" sz="2800" dirty="0"/>
              <a:t>계정정보를 기재해 주십시오</a:t>
            </a:r>
            <a:r>
              <a:rPr kumimoji="1" lang="en-US" altLang="ko-KR" sz="2800" dirty="0"/>
              <a:t>. (</a:t>
            </a:r>
            <a:r>
              <a:rPr kumimoji="1" lang="ko-KR" altLang="en-US" sz="2800" dirty="0"/>
              <a:t>권한 제공 예정</a:t>
            </a:r>
            <a:r>
              <a:rPr kumimoji="1" lang="en-US" altLang="ko-KR" sz="2800" dirty="0"/>
              <a:t>)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545656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/>
          <p:nvPr/>
        </p:nvSpPr>
        <p:spPr>
          <a:xfrm>
            <a:off x="381000" y="2724150"/>
            <a:ext cx="76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/>
              <a:t>* </a:t>
            </a:r>
            <a:r>
              <a:rPr kumimoji="1" lang="ko-KR" altLang="en-US" sz="2800" b="1" dirty="0"/>
              <a:t>교재</a:t>
            </a:r>
            <a:r>
              <a:rPr kumimoji="1" lang="en-US" altLang="ko-KR" sz="2800" b="1" dirty="0"/>
              <a:t> </a:t>
            </a:r>
          </a:p>
          <a:p>
            <a:r>
              <a:rPr kumimoji="1" lang="en-US" altLang="ko-KR" sz="2800" b="1" dirty="0"/>
              <a:t>https://github.com/ibmblkchain/exday_IBP</a:t>
            </a:r>
          </a:p>
          <a:p>
            <a:endParaRPr kumimoji="1" lang="en-US" altLang="ko-KR" sz="2800" b="1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895350"/>
            <a:ext cx="8229600" cy="2057400"/>
          </a:xfrm>
        </p:spPr>
        <p:txBody>
          <a:bodyPr/>
          <a:lstStyle/>
          <a:p>
            <a:r>
              <a:rPr kumimoji="1"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* PC</a:t>
            </a:r>
            <a:r>
              <a:rPr kumimoji="1"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사용</a:t>
            </a:r>
            <a:br>
              <a:rPr kumimoji="1"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계정명</a:t>
            </a:r>
            <a:r>
              <a:rPr kumimoji="1"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 : lab01 ~lab25</a:t>
            </a:r>
            <a:br>
              <a:rPr kumimoji="1"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비밀번호 </a:t>
            </a:r>
            <a:r>
              <a:rPr kumimoji="1"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1"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passw0rd</a:t>
            </a:r>
            <a:br>
              <a:rPr kumimoji="1"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(Ctrl + Alt + Delete </a:t>
            </a:r>
            <a:r>
              <a:rPr kumimoji="1"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로 사용자 전환 가능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ko-KR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2DE6D60-1ABE-47FD-A392-7DE833A08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4933950"/>
            <a:ext cx="5562600" cy="18415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© 2019 International Business Machines Corporation</a:t>
            </a:r>
          </a:p>
        </p:txBody>
      </p:sp>
    </p:spTree>
    <p:extLst>
      <p:ext uri="{BB962C8B-B14F-4D97-AF65-F5344CB8AC3E}">
        <p14:creationId xmlns:p14="http://schemas.microsoft.com/office/powerpoint/2010/main" val="51910648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895350"/>
            <a:ext cx="8229600" cy="3352800"/>
          </a:xfrm>
        </p:spPr>
        <p:txBody>
          <a:bodyPr/>
          <a:lstStyle/>
          <a:p>
            <a:r>
              <a:rPr kumimoji="1" lang="en-US" altLang="ko-KR" sz="2800" dirty="0"/>
              <a:t>* </a:t>
            </a:r>
            <a:r>
              <a:rPr kumimoji="1" lang="ko-KR" altLang="en-US" sz="2800" dirty="0"/>
              <a:t>리눅스 서버 정보</a:t>
            </a:r>
            <a:br>
              <a:rPr kumimoji="1" lang="en-US" altLang="ko-KR" sz="2800" dirty="0"/>
            </a:br>
            <a:r>
              <a:rPr kumimoji="1" lang="en-US" altLang="ko-KR" sz="2800" dirty="0"/>
              <a:t>10.10.14.xxx</a:t>
            </a:r>
            <a:br>
              <a:rPr kumimoji="1" lang="en-US" altLang="ko-KR" sz="2800" dirty="0"/>
            </a:br>
            <a:r>
              <a:rPr kumimoji="1" lang="en-US" altLang="ko-KR" sz="1800" dirty="0"/>
              <a:t>(</a:t>
            </a:r>
            <a:r>
              <a:rPr kumimoji="1" lang="ko-KR" altLang="en-US" sz="1800" dirty="0"/>
              <a:t>포스트잇으로 담당자가 제공 예정</a:t>
            </a:r>
            <a:r>
              <a:rPr kumimoji="1" lang="en-US" altLang="ko-KR" sz="1800" dirty="0"/>
              <a:t>)</a:t>
            </a:r>
            <a:br>
              <a:rPr kumimoji="1" lang="en-US" altLang="ko-KR" sz="2800" dirty="0"/>
            </a:br>
            <a:br>
              <a:rPr kumimoji="1" lang="en-US" altLang="ko-KR" sz="2800" dirty="0"/>
            </a:br>
            <a:r>
              <a:rPr kumimoji="1" lang="en-US" altLang="ko-KR" sz="2800" dirty="0"/>
              <a:t>* OS </a:t>
            </a:r>
            <a:r>
              <a:rPr kumimoji="1" lang="ko-KR" altLang="en-US" sz="2800" dirty="0"/>
              <a:t>계정 정보</a:t>
            </a:r>
            <a:br>
              <a:rPr kumimoji="1" lang="en-US" altLang="ko-KR" sz="2800" dirty="0"/>
            </a:br>
            <a:r>
              <a:rPr kumimoji="1" lang="en-US" altLang="ko-KR" sz="2800" dirty="0"/>
              <a:t>ubuntu / passw0rd</a:t>
            </a:r>
            <a:br>
              <a:rPr kumimoji="1" lang="en-US" altLang="ko-KR" sz="2800" dirty="0"/>
            </a:br>
            <a:r>
              <a:rPr kumimoji="1" lang="en-US" altLang="ko-KR" sz="2800" dirty="0"/>
              <a:t>root / passw0rd</a:t>
            </a:r>
            <a:endParaRPr kumimoji="1" lang="ko-KR" altLang="en-US" sz="2800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6F92B8CE-7637-459D-96B1-C4692459C2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4933950"/>
            <a:ext cx="5562600" cy="18415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© 2019 International Business Machines Corporation</a:t>
            </a:r>
          </a:p>
        </p:txBody>
      </p:sp>
    </p:spTree>
    <p:extLst>
      <p:ext uri="{BB962C8B-B14F-4D97-AF65-F5344CB8AC3E}">
        <p14:creationId xmlns:p14="http://schemas.microsoft.com/office/powerpoint/2010/main" val="317306242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895350"/>
            <a:ext cx="8229600" cy="3352800"/>
          </a:xfrm>
        </p:spPr>
        <p:txBody>
          <a:bodyPr/>
          <a:lstStyle/>
          <a:p>
            <a:r>
              <a:rPr kumimoji="1" lang="en-US" altLang="ko-KR" sz="2800" dirty="0"/>
              <a:t>* </a:t>
            </a:r>
            <a:r>
              <a:rPr kumimoji="1" lang="ko-KR" altLang="en-US" sz="2800" dirty="0"/>
              <a:t>파란색 </a:t>
            </a:r>
            <a:r>
              <a:rPr kumimoji="1" lang="en-US" altLang="ko-KR" sz="2800" dirty="0"/>
              <a:t>Badge </a:t>
            </a:r>
            <a:r>
              <a:rPr kumimoji="1" lang="ko-KR" altLang="en-US" sz="2800" dirty="0"/>
              <a:t>는 </a:t>
            </a:r>
            <a:r>
              <a:rPr kumimoji="1" lang="en-US" altLang="ko-KR" sz="2800" dirty="0"/>
              <a:t>1</a:t>
            </a:r>
            <a:r>
              <a:rPr kumimoji="1" lang="ko-KR" altLang="en-US" sz="2800" dirty="0"/>
              <a:t>층 출입 시 사용</a:t>
            </a:r>
            <a:br>
              <a:rPr kumimoji="1" lang="en-US" altLang="ko-KR" sz="2800" dirty="0"/>
            </a:br>
            <a:br>
              <a:rPr kumimoji="1" lang="en-US" altLang="ko-KR" sz="2800" dirty="0"/>
            </a:br>
            <a:r>
              <a:rPr kumimoji="1" lang="en-US" altLang="ko-KR" sz="2800" dirty="0"/>
              <a:t>* 6</a:t>
            </a:r>
            <a:r>
              <a:rPr kumimoji="1" lang="ko-KR" altLang="en-US" sz="2800" dirty="0"/>
              <a:t>층 출입 시 노란색 </a:t>
            </a:r>
            <a:r>
              <a:rPr kumimoji="1" lang="en-US" altLang="ko-KR" sz="2800" dirty="0"/>
              <a:t>Badge </a:t>
            </a:r>
            <a:r>
              <a:rPr kumimoji="1" lang="ko-KR" altLang="en-US" sz="2800" dirty="0"/>
              <a:t>필요</a:t>
            </a:r>
            <a:br>
              <a:rPr kumimoji="1" lang="en-US" altLang="ko-KR" sz="2800" dirty="0"/>
            </a:br>
            <a:br>
              <a:rPr kumimoji="1" lang="en-US" altLang="ko-KR" sz="2800" dirty="0"/>
            </a:br>
            <a:r>
              <a:rPr kumimoji="1" lang="en-US" altLang="ko-KR" sz="2800" dirty="0"/>
              <a:t>* </a:t>
            </a:r>
            <a:r>
              <a:rPr kumimoji="1" lang="ko-KR" altLang="en-US" sz="2800" dirty="0"/>
              <a:t>흡연은 건물 밖으로 나가 건물 뒤 흡연구역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6240E1D-9D63-4D3A-9CEB-958B6E789C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4933950"/>
            <a:ext cx="5562600" cy="18415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© 2019 International Business Machines Corporation</a:t>
            </a:r>
          </a:p>
        </p:txBody>
      </p:sp>
    </p:spTree>
    <p:extLst>
      <p:ext uri="{BB962C8B-B14F-4D97-AF65-F5344CB8AC3E}">
        <p14:creationId xmlns:p14="http://schemas.microsoft.com/office/powerpoint/2010/main" val="352293267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E00B8FD-653D-4F50-A9E5-0A2922644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616027"/>
              </p:ext>
            </p:extLst>
          </p:nvPr>
        </p:nvGraphicFramePr>
        <p:xfrm>
          <a:off x="381000" y="323849"/>
          <a:ext cx="7467600" cy="449580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659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8538">
                  <a:extLst>
                    <a:ext uri="{9D8B030D-6E8A-4147-A177-3AD203B41FA5}">
                      <a16:colId xmlns:a16="http://schemas.microsoft.com/office/drawing/2014/main" val="3548581742"/>
                    </a:ext>
                  </a:extLst>
                </a:gridCol>
              </a:tblGrid>
              <a:tr h="30093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9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09:00 ~ 09:10 (10”)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3A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Welcome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6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09:10 ~ 10:00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(50”)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블록체인 개요 강의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6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10:00 ~ 10:40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(40”)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3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IBM Blockchain Platform on Cloud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강의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366118"/>
                  </a:ext>
                </a:extLst>
              </a:tr>
              <a:tr h="399403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11:00 ~ 11:30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(30”)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실습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실습 개요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755904"/>
                  </a:ext>
                </a:extLst>
              </a:tr>
              <a:tr h="405504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11:30 ~ 12:00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(30”)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3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실습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1.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실습환경 구성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02430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13:20 ~ 14:00 (40”)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블록체인 생성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on IBP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082768"/>
                  </a:ext>
                </a:extLst>
              </a:tr>
              <a:tr h="361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14:00 ~ 15:30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(90”)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3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실습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체인코드 개발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15:30 ~ 16:00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(30”)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실습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4.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체인코드 구동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on IBP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154237"/>
                  </a:ext>
                </a:extLst>
              </a:tr>
              <a:tr h="369685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17:00 ~ 18:00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(60”)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3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실습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5.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애플리케이션 개발 및 구동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925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17:00 ~ 18:00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(60”)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681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18:00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3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Wrap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up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369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32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0248" y="159932"/>
            <a:ext cx="376127" cy="14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ibm logo in photos 3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771650"/>
            <a:ext cx="4193381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3594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IBM_Watson 1">
      <a:dk1>
        <a:srgbClr val="EBEBED"/>
      </a:dk1>
      <a:lt1>
        <a:srgbClr val="FFFFFF"/>
      </a:lt1>
      <a:dk2>
        <a:srgbClr val="001934"/>
      </a:dk2>
      <a:lt2>
        <a:srgbClr val="FFFFFF"/>
      </a:lt2>
      <a:accent1>
        <a:srgbClr val="8CC63F"/>
      </a:accent1>
      <a:accent2>
        <a:srgbClr val="17AF4B"/>
      </a:accent2>
      <a:accent3>
        <a:srgbClr val="F19027"/>
      </a:accent3>
      <a:accent4>
        <a:srgbClr val="00B2EF"/>
      </a:accent4>
      <a:accent5>
        <a:srgbClr val="004266"/>
      </a:accent5>
      <a:accent6>
        <a:srgbClr val="83D1F5"/>
      </a:accent6>
      <a:hlink>
        <a:srgbClr val="00B2F2"/>
      </a:hlink>
      <a:folHlink>
        <a:srgbClr val="004069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001230"/>
        </a:lt1>
        <a:dk2>
          <a:srgbClr val="000000"/>
        </a:dk2>
        <a:lt2>
          <a:srgbClr val="EBEBED"/>
        </a:lt2>
        <a:accent1>
          <a:srgbClr val="00B2F2"/>
        </a:accent1>
        <a:accent2>
          <a:srgbClr val="004069"/>
        </a:accent2>
        <a:accent3>
          <a:srgbClr val="AAAAAD"/>
        </a:accent3>
        <a:accent4>
          <a:srgbClr val="000000"/>
        </a:accent4>
        <a:accent5>
          <a:srgbClr val="AAD5F7"/>
        </a:accent5>
        <a:accent6>
          <a:srgbClr val="00395E"/>
        </a:accent6>
        <a:hlink>
          <a:srgbClr val="6BC72B"/>
        </a:hlink>
        <a:folHlink>
          <a:srgbClr val="00B04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EBEBED"/>
        </a:dk1>
        <a:lt1>
          <a:srgbClr val="FFFFFF"/>
        </a:lt1>
        <a:dk2>
          <a:srgbClr val="001230"/>
        </a:dk2>
        <a:lt2>
          <a:srgbClr val="FFFFFF"/>
        </a:lt2>
        <a:accent1>
          <a:srgbClr val="00B2F2"/>
        </a:accent1>
        <a:accent2>
          <a:srgbClr val="004069"/>
        </a:accent2>
        <a:accent3>
          <a:srgbClr val="AAAAAD"/>
        </a:accent3>
        <a:accent4>
          <a:srgbClr val="DADADA"/>
        </a:accent4>
        <a:accent5>
          <a:srgbClr val="AAD5F7"/>
        </a:accent5>
        <a:accent6>
          <a:srgbClr val="00395E"/>
        </a:accent6>
        <a:hlink>
          <a:srgbClr val="6BC72B"/>
        </a:hlink>
        <a:folHlink>
          <a:srgbClr val="00B0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EBEBED"/>
        </a:dk1>
        <a:lt1>
          <a:srgbClr val="FFFFFF"/>
        </a:lt1>
        <a:dk2>
          <a:srgbClr val="001230"/>
        </a:dk2>
        <a:lt2>
          <a:srgbClr val="FFFFFF"/>
        </a:lt2>
        <a:accent1>
          <a:srgbClr val="6BC72B"/>
        </a:accent1>
        <a:accent2>
          <a:srgbClr val="00B040"/>
        </a:accent2>
        <a:accent3>
          <a:srgbClr val="AAAAAD"/>
        </a:accent3>
        <a:accent4>
          <a:srgbClr val="DADADA"/>
        </a:accent4>
        <a:accent5>
          <a:srgbClr val="BAE0AC"/>
        </a:accent5>
        <a:accent6>
          <a:srgbClr val="009F39"/>
        </a:accent6>
        <a:hlink>
          <a:srgbClr val="00B2F2"/>
        </a:hlink>
        <a:folHlink>
          <a:srgbClr val="00406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EBEBED"/>
        </a:dk1>
        <a:lt1>
          <a:srgbClr val="FFFFFF"/>
        </a:lt1>
        <a:dk2>
          <a:srgbClr val="001230"/>
        </a:dk2>
        <a:lt2>
          <a:srgbClr val="FFFFFF"/>
        </a:lt2>
        <a:accent1>
          <a:srgbClr val="6BC72B"/>
        </a:accent1>
        <a:accent2>
          <a:srgbClr val="00B040"/>
        </a:accent2>
        <a:accent3>
          <a:srgbClr val="AAAAAD"/>
        </a:accent3>
        <a:accent4>
          <a:srgbClr val="DADADA"/>
        </a:accent4>
        <a:accent5>
          <a:srgbClr val="BAE0AC"/>
        </a:accent5>
        <a:accent6>
          <a:srgbClr val="009F39"/>
        </a:accent6>
        <a:hlink>
          <a:srgbClr val="00B2F2"/>
        </a:hlink>
        <a:folHlink>
          <a:srgbClr val="00406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1_Custom Design 13">
      <a:dk1>
        <a:srgbClr val="EBEBED"/>
      </a:dk1>
      <a:lt1>
        <a:srgbClr val="FFFFFF"/>
      </a:lt1>
      <a:dk2>
        <a:srgbClr val="001230"/>
      </a:dk2>
      <a:lt2>
        <a:srgbClr val="FFFFFF"/>
      </a:lt2>
      <a:accent1>
        <a:srgbClr val="6BC72B"/>
      </a:accent1>
      <a:accent2>
        <a:srgbClr val="00B040"/>
      </a:accent2>
      <a:accent3>
        <a:srgbClr val="AAAAAD"/>
      </a:accent3>
      <a:accent4>
        <a:srgbClr val="DADADA"/>
      </a:accent4>
      <a:accent5>
        <a:srgbClr val="BAE0AC"/>
      </a:accent5>
      <a:accent6>
        <a:srgbClr val="009F39"/>
      </a:accent6>
      <a:hlink>
        <a:srgbClr val="00B2F2"/>
      </a:hlink>
      <a:folHlink>
        <a:srgbClr val="004069"/>
      </a:folHlink>
    </a:clrScheme>
    <a:fontScheme name="1_Custom Desig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EBEBED"/>
        </a:dk1>
        <a:lt1>
          <a:srgbClr val="FFFFFF"/>
        </a:lt1>
        <a:dk2>
          <a:srgbClr val="001230"/>
        </a:dk2>
        <a:lt2>
          <a:srgbClr val="FFFFFF"/>
        </a:lt2>
        <a:accent1>
          <a:srgbClr val="6BC72B"/>
        </a:accent1>
        <a:accent2>
          <a:srgbClr val="00B040"/>
        </a:accent2>
        <a:accent3>
          <a:srgbClr val="AAAAAD"/>
        </a:accent3>
        <a:accent4>
          <a:srgbClr val="DADADA"/>
        </a:accent4>
        <a:accent5>
          <a:srgbClr val="BAE0AC"/>
        </a:accent5>
        <a:accent6>
          <a:srgbClr val="009F39"/>
        </a:accent6>
        <a:hlink>
          <a:srgbClr val="00B2F2"/>
        </a:hlink>
        <a:folHlink>
          <a:srgbClr val="00406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ustom Design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23229</TotalTime>
  <Words>263</Words>
  <Application>Microsoft Office PowerPoint</Application>
  <PresentationFormat>On-screen Show (16:9)</PresentationFormat>
  <Paragraphs>61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ＭＳ Ｐゴシック</vt:lpstr>
      <vt:lpstr>ＭＳ Ｐゴシック</vt:lpstr>
      <vt:lpstr>ヒラギノ角ゴ Pro W3</vt:lpstr>
      <vt:lpstr>맑은 고딕</vt:lpstr>
      <vt:lpstr>맑은 고딕</vt:lpstr>
      <vt:lpstr>Arial</vt:lpstr>
      <vt:lpstr>Calibri</vt:lpstr>
      <vt:lpstr>Cambria</vt:lpstr>
      <vt:lpstr>Default Design</vt:lpstr>
      <vt:lpstr>Custom Design</vt:lpstr>
      <vt:lpstr>1_Custom Design</vt:lpstr>
      <vt:lpstr>2_Custom Design</vt:lpstr>
      <vt:lpstr>PowerPoint Presentation</vt:lpstr>
      <vt:lpstr>PowerPoint Presentation</vt:lpstr>
      <vt:lpstr>* IBM Cloud 회원 가입을 하지 않은 경우, 즉시 회원 가입 부탁드립니다.  https://bluemix.net/  * 뒷 편에 비치되어 있는 종이에 자신의 IBM Cloud 계정정보를 기재해 주십시오. (권한 제공 예정)</vt:lpstr>
      <vt:lpstr>* PC 사용 계정명 : lab01 ~lab25 비밀번호 : passw0rd (Ctrl + Alt + Delete 로 사용자 전환 가능)</vt:lpstr>
      <vt:lpstr>* 리눅스 서버 정보 10.10.14.xxx (포스트잇으로 담당자가 제공 예정)  * OS 계정 정보 ubuntu / passw0rd root / passw0rd</vt:lpstr>
      <vt:lpstr>* 파란색 Badge 는 1층 출입 시 사용  * 6층 출입 시 노란색 Badge 필요  * 흡연은 건물 밖으로 나가 건물 뒤 흡연구역</vt:lpstr>
      <vt:lpstr>PowerPoint Presentation</vt:lpstr>
      <vt:lpstr>PowerPoint Presentation</vt:lpstr>
    </vt:vector>
  </TitlesOfParts>
  <Manager/>
  <Company>IBM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EunKyung Kim</dc:creator>
  <cp:keywords/>
  <dc:description/>
  <cp:lastModifiedBy>JI HON PARK</cp:lastModifiedBy>
  <cp:revision>318</cp:revision>
  <dcterms:created xsi:type="dcterms:W3CDTF">2014-02-19T16:27:13Z</dcterms:created>
  <dcterms:modified xsi:type="dcterms:W3CDTF">2019-02-13T07:47:54Z</dcterms:modified>
  <cp:category/>
</cp:coreProperties>
</file>