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800"/>
    <a:srgbClr val="080904"/>
    <a:srgbClr val="D5CEBB"/>
    <a:srgbClr val="BEAB93"/>
    <a:srgbClr val="7B4B17"/>
    <a:srgbClr val="251309"/>
    <a:srgbClr val="5E3D3A"/>
    <a:srgbClr val="FF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4AAD-2318-1D01-7AB7-9B45F83F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99F2-61F1-EE78-440F-7B3F1D50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22AC-DA43-5710-25ED-267079D2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C47C-7912-9D30-3870-08549FF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E25A-E991-E6FA-9314-AA830B7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BAD4-9337-67CF-564E-F5147235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E8391-7642-B217-8DA6-194EF12E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AD8E-F997-0DE0-172D-72983754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B3B2-D630-1D99-1AE8-F3D6C270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708D-2F72-F6AB-13F5-2E3E4382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ECABC-A885-9A00-8850-E191A90E4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C552-6BF2-0C12-C4E4-5E6C25F8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A171-9E5D-9BB0-EB81-E02C8B14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C246-295D-1D43-D993-8146D4E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D811-D8E8-DAEE-AAB4-AA2F529C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5094-A0A3-5FE1-B924-DC8EAE78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A334-68A3-EB91-8B58-04802020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BF24-372F-DC17-5DD9-EA6CBF9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8DC5-2D46-EB28-9B3F-05F3766D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A771-16F6-2E45-E9EB-850120EE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59FE-79F4-0494-3F09-20DCFC9F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47FD-846D-210C-A895-366606D8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91E9-B865-CE49-3857-BC84C333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BDCA-40EC-4ADF-5B57-F2F31005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2B53-2FAF-FF00-19BE-1FECBEA2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EAB3-9123-D340-72D9-6425DBA2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3F02-8C73-F63F-509A-5426AF1E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BD27-C7B2-705E-A024-238BDE09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1503-8E36-5A41-EEBF-3EBEDF93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CC6B-04B7-5C30-31AD-1508AE4C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E913-D1E4-7EB4-8694-30107A8F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F479-C6AE-31DA-BB7A-63BA16B7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BDB8-A060-9DC1-57B4-C1905AD2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856E1-88C9-7E71-3D24-F29BD3D3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44BB-FED0-292E-F636-34D5514D6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12F04-8131-61C5-9933-A1465741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03709-0962-5232-E877-495FD7A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C75D9-13B2-6B0D-B5C5-730DF1B8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3A751-1BD3-0A21-F02B-40CF1952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447B-02A6-4476-0A1A-93B30F8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C11E2-0159-78B0-86DA-651B589D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5B8D2-0BE3-86E7-C662-0D2669A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72C6-9CBC-3DE9-B342-321C525F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824A4-16BD-DA7E-BCF8-ED57917C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14D76-3AEF-0CF8-08EC-3B01C694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3C75-28A6-9156-A22A-BA74A6E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DB94-1545-5F8F-7652-9FD606DF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F1DD-56EE-FAAD-98AC-EE37AFE3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860A-8081-A6CB-D1C4-4A4CE5A0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9EE-1FED-AF78-66D2-38996639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EB4-AFF5-56AD-DF4A-E818946E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51160-20C9-88B6-FCA3-355B9301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99CF-9CD0-8FBB-114B-60F0F14E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084B-D766-DB35-CB1B-015E6FF8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4A174-7BC3-6E48-C53D-EB092579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C68A-A2A4-9557-287C-4B3D13F9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2D64-DC9A-5B4D-BBFD-F47278FC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282B4-5957-EA5F-C581-6F950CE2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50553-ED74-F30C-7EE4-74077F6E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E6BC-357B-FFD1-20D3-CADFBDC4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B46-C161-04DE-BCF1-25007A4A5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87335-374B-46A3-B5D9-C8E7E512807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1511-B7BE-4BE3-0001-A71E7C7B2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5BDD-663C-D5DA-2FD5-F224C321E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671C4-9F0D-419B-805F-2C658B61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L216015Noor-UL-Huda</dc:creator>
  <cp:lastModifiedBy>Ibrahim</cp:lastModifiedBy>
  <cp:revision>4</cp:revision>
  <dcterms:created xsi:type="dcterms:W3CDTF">2024-10-08T14:57:14Z</dcterms:created>
  <dcterms:modified xsi:type="dcterms:W3CDTF">2024-10-08T16:46:55Z</dcterms:modified>
</cp:coreProperties>
</file>