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58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Path finding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“Pathfinding</a:t>
            </a:r>
            <a:r>
              <a:rPr lang="en-US" sz="2000" dirty="0" smtClean="0"/>
              <a:t> </a:t>
            </a:r>
            <a:r>
              <a:rPr lang="en-US" sz="2000" dirty="0"/>
              <a:t>refers to the process of finding a path </a:t>
            </a:r>
            <a:r>
              <a:rPr lang="en-US" sz="2000" dirty="0" smtClean="0"/>
              <a:t>from </a:t>
            </a:r>
            <a:r>
              <a:rPr lang="en-US" sz="2000" dirty="0"/>
              <a:t>one </a:t>
            </a:r>
            <a:r>
              <a:rPr lang="en-US" sz="2000" dirty="0" smtClean="0"/>
              <a:t>point (vertex) </a:t>
            </a:r>
            <a:r>
              <a:rPr lang="en-US" sz="2000" dirty="0"/>
              <a:t>to another in a </a:t>
            </a:r>
            <a:r>
              <a:rPr lang="en-US" sz="2000" dirty="0" smtClean="0"/>
              <a:t>graph.</a:t>
            </a:r>
            <a:r>
              <a:rPr lang="en-US" sz="2000" b="1" dirty="0" smtClean="0"/>
              <a:t>”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can be represented as a list of vertices starting from a source node and ending at a destination node, with each consecutive vertex connected by an edge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Shortest Path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dirty="0" smtClean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unweighted graphs, the shortest path is simply the path with the least number of </a:t>
            </a:r>
            <a:r>
              <a:rPr lang="en-US" sz="2000" dirty="0" smtClean="0"/>
              <a:t>edges.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/>
              <a:t>We have used Breadth-First Search (BFS) in our </a:t>
            </a:r>
            <a:r>
              <a:rPr lang="en-US" sz="2000" dirty="0" smtClean="0"/>
              <a:t>code..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Breadth-First Search Algorithm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BFS is the best algorithm used for path finding in </a:t>
            </a:r>
            <a:r>
              <a:rPr lang="en-US" b="1" dirty="0" smtClean="0"/>
              <a:t>unweighted graphs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</a:t>
            </a:r>
            <a:r>
              <a:rPr lang="en-US" sz="2000" smtClean="0"/>
              <a:t>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775</Words>
  <Application>Microsoft Office PowerPoint</Application>
  <PresentationFormat>Custom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sharp</cp:lastModifiedBy>
  <cp:revision>25</cp:revision>
  <dcterms:created xsi:type="dcterms:W3CDTF">2024-10-08T14:57:25Z</dcterms:created>
  <dcterms:modified xsi:type="dcterms:W3CDTF">2024-11-09T11:19:14Z</dcterms:modified>
</cp:coreProperties>
</file>