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4" r:id="rId5"/>
    <p:sldId id="261" r:id="rId6"/>
    <p:sldId id="262" r:id="rId7"/>
    <p:sldId id="265" r:id="rId8"/>
    <p:sldId id="266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907-BF49-D1B3-738F-3128D585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5ED9-2757-F5C3-CD09-15EB86E4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8264-F8B0-A276-EFD2-30AB32E7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5563-C195-4274-9EC3-F64606E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9638-DF8D-621F-D9A4-D6A107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1F59-0CFE-78AB-46EC-BCE01AD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E3BB0-EA82-7DF3-C844-C08581E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52DF-A3DD-73BC-352D-108DA5F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C1C7-87F5-254B-E446-5AD25DA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FEE2-1BD3-A4D0-0D35-E7305E7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586F5-F921-B763-3950-D7872EE7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E1185-E9A2-AC83-C12D-85B8AAF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B450-44E0-65BA-46AD-192A2EA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37D5-2E14-DE41-F72B-817ED0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EEDB-FAA5-ACE2-C695-76BB606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2EA6-F011-81D0-C0ED-15651137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A518-20A3-5D2F-0E56-CE8C14DF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E8D88-7C40-D6EA-C801-7004B82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60DA-273E-9730-5618-99CA28D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2774-5B01-379E-B018-4A9C359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3524-C4D6-30E3-4D4B-0443D14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1FA1C-A238-5208-BE02-3F4A97CA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47F4-BC63-27C9-5D19-3C0C02E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4FA8-D691-0D9E-9120-77618A79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DB1-DA2C-41DA-6AD2-74A29F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386-0E2D-5C90-1B89-3B5418C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A58E-2FC7-158F-57C9-FA55B82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EEDA-1B50-C4A1-AA84-BDCE2951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F499-4FC9-1D3E-1E41-F30EE94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62AD9-1B9C-DABA-B54D-C1E2119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C1F3-1ACA-6BE7-97C3-B4EA973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8E3-5716-3024-9D46-E59D7B93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EA5E-7524-8500-1847-1F745A90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85443-3F52-B4D9-DC5E-FBD9AFC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61570-4F38-4CDB-A24E-DD8FAFC8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4AE46-B417-9498-ACA0-B5C29C7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D5722-A5AB-C98A-3760-C4A46DB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E145D-2965-4477-6BE6-F32EB84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0E74F-2313-3984-02CF-47253D50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F4D3-F102-6994-FA69-5C26730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70FFA-1560-4913-A4E9-9FECE49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D9349-2BF4-715A-1D0D-66B2F77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76E25-195F-FFE9-1361-CEACAF8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CE8D8-AA39-0D35-7F03-0BCCC48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0993D-B522-8602-EDA4-47C7C8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DD99-8F35-0B5C-EA47-3CE1D767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E09-3F32-A176-2CEC-80DE250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1A0A-5C2F-040B-0B8B-2C8A80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14B7-95F4-FD5A-4EFA-6E1CB9AC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955DA-6E22-361C-D051-1DEDC7B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7E4F-2A21-0255-AF4B-171A698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0153-4ED2-57CB-DE0A-9D5BEA8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398-F10E-E9EC-25DD-9CB1BB6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3508A-77DE-4D92-69DC-11609AAA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BC79-8C85-31AF-D1C8-F2AF64DA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9C7E-9267-3EDF-003D-7C0FDBF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C527-EFB6-DFF4-9FEB-0D9DFB2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8F925-6262-B826-A3DD-C173AE8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AADF5-564A-6FC8-DA02-52CD62E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09DA-1918-6B6E-84B9-7AF4846B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93CA-3E15-F6B2-B2A1-34FDFAE0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A422-CD51-D5AD-C86C-33D1D909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75A9-3CCD-DE39-76BC-81976005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FAF54-15B2-1616-DECA-3D0BCAC2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5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2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to traverse a graph</a:t>
            </a:r>
          </a:p>
          <a:p>
            <a:pPr marL="342900" indent="-342900">
              <a:buAutoNum type="arabicPeriod"/>
            </a:pPr>
            <a:r>
              <a:rPr lang="en-US" dirty="0"/>
              <a:t>Count neighbors of a vertex</a:t>
            </a:r>
          </a:p>
          <a:p>
            <a:pPr marL="342900" indent="-342900">
              <a:buAutoNum type="arabicPeriod"/>
            </a:pPr>
            <a:r>
              <a:rPr lang="en-US" dirty="0"/>
              <a:t>Count degree of a vertex(number of edges meeting at that vertex) </a:t>
            </a:r>
          </a:p>
          <a:p>
            <a:pPr marL="342900" indent="-342900">
              <a:buAutoNum type="arabicPeriod"/>
            </a:pPr>
            <a:r>
              <a:rPr lang="en-US" dirty="0"/>
              <a:t>Deleting and inserting edges</a:t>
            </a:r>
          </a:p>
          <a:p>
            <a:pPr marL="342900" indent="-342900">
              <a:buAutoNum type="arabicPeriod"/>
            </a:pPr>
            <a:r>
              <a:rPr lang="en-US" dirty="0"/>
              <a:t>Path and cycle of vertices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479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Implementation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Ibrahim</cp:lastModifiedBy>
  <cp:revision>8</cp:revision>
  <dcterms:created xsi:type="dcterms:W3CDTF">2024-10-08T14:57:25Z</dcterms:created>
  <dcterms:modified xsi:type="dcterms:W3CDTF">2024-10-19T18:40:41Z</dcterms:modified>
</cp:coreProperties>
</file>