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58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CA9-CEE3-490E-B904-C83BB791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206C-017D-4C71-899C-BCADCCA3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54E0-7D74-4AF7-9183-40C4B80F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B4D5-CCCF-43CB-8AB6-35131200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B164-9EBD-465E-967C-869A54FF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0A69-A3E1-41DF-8F4B-E2FC7C9D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DFE4-B6D8-419C-BDC3-B155D630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AFF5-9B35-492B-B44A-6CD8A7D0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136-EF5A-43E2-9B26-722C11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786-C1BF-4805-AF1E-AE04E48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7E6CB-F7BE-4718-A84B-BA25DB80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C9AA-1C74-4EA8-B5F2-F0E47B6C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B41A-0C2B-4C24-BC92-6C6A82B8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1F58-722A-4E64-B816-094C6DE6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F127-125D-40B1-AE36-1A9AF292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454-874D-41BA-919F-BEAA279D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983B-6A7A-48AE-9727-E7B2382A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549F-5540-4931-AEC5-9C8E878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0E33-F975-459A-94C6-D3350BC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82F3-4727-47AC-AF4C-2BA1E8D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BA42-97E6-45AB-A899-778F199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9065-DE80-4215-AA5E-4A108CDB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D797-AA9B-4468-8365-7E29961E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7625-6DFE-47C1-9BF2-FC6CBCE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662A9-EF45-4BA6-A5E9-CA08D9A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0807-A51F-458D-808F-414E5E8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9B2A-E17E-4DF2-A942-093AC35C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C129-F5B0-481F-93A8-B9BA1C76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CE7C-6A91-4DF8-9FDA-9FF470B1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40A-821D-430D-B1EC-0F30A84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948C-896E-4C7F-9D59-DEBB009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F594-9B9F-49C2-BCEF-6C5F0C5A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242A9-626B-4277-8B4E-3DEFB86B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FFBE-4605-4F11-A2C8-C65B1BEC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7E94-08D2-4465-8275-03756E03D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757D-FFF3-47E6-99C9-BFD670AF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89D3-9991-4FD5-8491-E2460974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CDECF-9448-4116-8114-C14E9147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DDA4-B891-462D-9A7C-282C46B1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9A39-8BA1-460B-A7B7-0BAFB619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57218-C2CF-4B5D-BD2D-953DBA4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E3C4D-51BB-4849-AC59-BE7A0EFD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83845-0A19-4135-8A4B-234E6DA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11417-751B-4A8B-8B5C-E830524A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A73D-9967-4B6D-AFC0-E36A3DAD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3209-557C-448F-B737-7B704BE1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2804-3BAA-4C10-8C80-09163D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D3B3-8BBD-4040-8A8E-EB60A122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FDF4-C3C7-40B7-998A-C4E5DC700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33DC-9AC1-44A6-8EF1-559EC4BB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E6C10-CEB5-4B1F-AC0D-6AB2C63A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7AC0C-F6FA-40D6-9F6C-8C368C97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B01-EE1C-45EE-8417-7DD723D2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A200-9C6F-4F24-A443-CCF4808F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9892-61C9-4F8E-9C07-E15B54714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C767-5AFB-4AEE-889D-C078CA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3B0A-488A-42B2-89E2-051C35A3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4123-1917-4DB7-92FB-40764EA7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F6176-00BD-4693-9923-0625445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65CB-1324-49D6-9ECC-55652251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C27E-C027-48A9-9810-D8B9A7682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3427-C6F3-4826-9257-F18E6C1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DF0D-A4E4-4EBB-84AE-4128B6C4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5B088-940D-5FBC-8942-18896A45CEB8}"/>
              </a:ext>
            </a:extLst>
          </p:cNvPr>
          <p:cNvSpPr txBox="1"/>
          <p:nvPr/>
        </p:nvSpPr>
        <p:spPr>
          <a:xfrm>
            <a:off x="-2383" y="4143375"/>
            <a:ext cx="12192000" cy="2714625"/>
          </a:xfrm>
          <a:custGeom>
            <a:avLst/>
            <a:gdLst/>
            <a:ahLst/>
            <a:cxnLst/>
            <a:rect l="l" t="t" r="r" b="b"/>
            <a:pathLst>
              <a:path w="12192000" h="2714625">
                <a:moveTo>
                  <a:pt x="3722445" y="2069805"/>
                </a:moveTo>
                <a:lnTo>
                  <a:pt x="3722445" y="2087641"/>
                </a:lnTo>
                <a:cubicBezTo>
                  <a:pt x="3722445" y="2101544"/>
                  <a:pt x="3720204" y="2112840"/>
                  <a:pt x="3715722" y="2121529"/>
                </a:cubicBezTo>
                <a:cubicBezTo>
                  <a:pt x="3711240" y="2130219"/>
                  <a:pt x="3703648" y="2137582"/>
                  <a:pt x="3692947" y="2143619"/>
                </a:cubicBezTo>
                <a:cubicBezTo>
                  <a:pt x="3682245" y="2149656"/>
                  <a:pt x="3670674" y="2152674"/>
                  <a:pt x="3658235" y="2152674"/>
                </a:cubicBezTo>
                <a:cubicBezTo>
                  <a:pt x="3646344" y="2152674"/>
                  <a:pt x="3637334" y="2149884"/>
                  <a:pt x="3631206" y="2144305"/>
                </a:cubicBezTo>
                <a:cubicBezTo>
                  <a:pt x="3625078" y="2138725"/>
                  <a:pt x="3622013" y="2131545"/>
                  <a:pt x="3622013" y="2122764"/>
                </a:cubicBezTo>
                <a:cubicBezTo>
                  <a:pt x="3622013" y="2115081"/>
                  <a:pt x="3625124" y="2108221"/>
                  <a:pt x="3631343" y="2102184"/>
                </a:cubicBezTo>
                <a:cubicBezTo>
                  <a:pt x="3637380" y="2096330"/>
                  <a:pt x="3651741" y="2090385"/>
                  <a:pt x="3674424" y="2084348"/>
                </a:cubicBezTo>
                <a:cubicBezTo>
                  <a:pt x="3691071" y="2080140"/>
                  <a:pt x="3707078" y="2075293"/>
                  <a:pt x="3722445" y="2069805"/>
                </a:cubicBezTo>
                <a:close/>
                <a:moveTo>
                  <a:pt x="2150820" y="2069805"/>
                </a:moveTo>
                <a:lnTo>
                  <a:pt x="2150820" y="2087641"/>
                </a:lnTo>
                <a:cubicBezTo>
                  <a:pt x="2150820" y="2101544"/>
                  <a:pt x="2148579" y="2112840"/>
                  <a:pt x="2144097" y="2121529"/>
                </a:cubicBezTo>
                <a:cubicBezTo>
                  <a:pt x="2139615" y="2130219"/>
                  <a:pt x="2132024" y="2137582"/>
                  <a:pt x="2121322" y="2143619"/>
                </a:cubicBezTo>
                <a:cubicBezTo>
                  <a:pt x="2110620" y="2149656"/>
                  <a:pt x="2099049" y="2152674"/>
                  <a:pt x="2086610" y="2152674"/>
                </a:cubicBezTo>
                <a:cubicBezTo>
                  <a:pt x="2074719" y="2152674"/>
                  <a:pt x="2065710" y="2149884"/>
                  <a:pt x="2059581" y="2144305"/>
                </a:cubicBezTo>
                <a:cubicBezTo>
                  <a:pt x="2053453" y="2138725"/>
                  <a:pt x="2050389" y="2131545"/>
                  <a:pt x="2050389" y="2122764"/>
                </a:cubicBezTo>
                <a:cubicBezTo>
                  <a:pt x="2050389" y="2115081"/>
                  <a:pt x="2053499" y="2108221"/>
                  <a:pt x="2059719" y="2102184"/>
                </a:cubicBezTo>
                <a:cubicBezTo>
                  <a:pt x="2065755" y="2096330"/>
                  <a:pt x="2080116" y="2090385"/>
                  <a:pt x="2102800" y="2084348"/>
                </a:cubicBezTo>
                <a:cubicBezTo>
                  <a:pt x="2119447" y="2080140"/>
                  <a:pt x="2135454" y="2075293"/>
                  <a:pt x="2150820" y="2069805"/>
                </a:cubicBezTo>
                <a:close/>
                <a:moveTo>
                  <a:pt x="2724315" y="1993521"/>
                </a:moveTo>
                <a:cubicBezTo>
                  <a:pt x="2739133" y="1993521"/>
                  <a:pt x="2751389" y="1999146"/>
                  <a:pt x="2761085" y="2010397"/>
                </a:cubicBezTo>
                <a:cubicBezTo>
                  <a:pt x="2770780" y="2021647"/>
                  <a:pt x="2775629" y="2038706"/>
                  <a:pt x="2775629" y="2061573"/>
                </a:cubicBezTo>
                <a:cubicBezTo>
                  <a:pt x="2775629" y="2086818"/>
                  <a:pt x="2770872" y="2105020"/>
                  <a:pt x="2761360" y="2116179"/>
                </a:cubicBezTo>
                <a:cubicBezTo>
                  <a:pt x="2751847" y="2127338"/>
                  <a:pt x="2739956" y="2132917"/>
                  <a:pt x="2725688" y="2132917"/>
                </a:cubicBezTo>
                <a:cubicBezTo>
                  <a:pt x="2712333" y="2132917"/>
                  <a:pt x="2701129" y="2127383"/>
                  <a:pt x="2692073" y="2116316"/>
                </a:cubicBezTo>
                <a:cubicBezTo>
                  <a:pt x="2683018" y="2105248"/>
                  <a:pt x="2678490" y="2087824"/>
                  <a:pt x="2678490" y="2064042"/>
                </a:cubicBezTo>
                <a:cubicBezTo>
                  <a:pt x="2678490" y="2038614"/>
                  <a:pt x="2682881" y="2020504"/>
                  <a:pt x="2691661" y="2009711"/>
                </a:cubicBezTo>
                <a:cubicBezTo>
                  <a:pt x="2700443" y="1998918"/>
                  <a:pt x="2711327" y="1993521"/>
                  <a:pt x="2724315" y="1993521"/>
                </a:cubicBezTo>
                <a:close/>
                <a:moveTo>
                  <a:pt x="1373295" y="1993521"/>
                </a:moveTo>
                <a:cubicBezTo>
                  <a:pt x="1385918" y="1993521"/>
                  <a:pt x="1396665" y="1998918"/>
                  <a:pt x="1405537" y="2009711"/>
                </a:cubicBezTo>
                <a:cubicBezTo>
                  <a:pt x="1414410" y="2020504"/>
                  <a:pt x="1418846" y="2037425"/>
                  <a:pt x="1418846" y="2060475"/>
                </a:cubicBezTo>
                <a:cubicBezTo>
                  <a:pt x="1418846" y="2086635"/>
                  <a:pt x="1414318" y="2105248"/>
                  <a:pt x="1405263" y="2116316"/>
                </a:cubicBezTo>
                <a:cubicBezTo>
                  <a:pt x="1396208" y="2127383"/>
                  <a:pt x="1385003" y="2132917"/>
                  <a:pt x="1371649" y="2132917"/>
                </a:cubicBezTo>
                <a:cubicBezTo>
                  <a:pt x="1357197" y="2132917"/>
                  <a:pt x="1345260" y="2127292"/>
                  <a:pt x="1335839" y="2116041"/>
                </a:cubicBezTo>
                <a:cubicBezTo>
                  <a:pt x="1326418" y="2104791"/>
                  <a:pt x="1321708" y="2086635"/>
                  <a:pt x="1321708" y="2061573"/>
                </a:cubicBezTo>
                <a:cubicBezTo>
                  <a:pt x="1321708" y="2038706"/>
                  <a:pt x="1326510" y="2021647"/>
                  <a:pt x="1336114" y="2010397"/>
                </a:cubicBezTo>
                <a:cubicBezTo>
                  <a:pt x="1345718" y="1999146"/>
                  <a:pt x="1358112" y="1993521"/>
                  <a:pt x="1373295" y="1993521"/>
                </a:cubicBezTo>
                <a:close/>
                <a:moveTo>
                  <a:pt x="3296912" y="1991051"/>
                </a:moveTo>
                <a:cubicBezTo>
                  <a:pt x="3311182" y="1991051"/>
                  <a:pt x="3323255" y="1996677"/>
                  <a:pt x="3333134" y="2007927"/>
                </a:cubicBezTo>
                <a:cubicBezTo>
                  <a:pt x="3343012" y="2019178"/>
                  <a:pt x="3347951" y="2035413"/>
                  <a:pt x="3347951" y="2056633"/>
                </a:cubicBezTo>
                <a:cubicBezTo>
                  <a:pt x="3347951" y="2077854"/>
                  <a:pt x="3343241" y="2093723"/>
                  <a:pt x="3333820" y="2104242"/>
                </a:cubicBezTo>
                <a:cubicBezTo>
                  <a:pt x="3324398" y="2114761"/>
                  <a:pt x="3312737" y="2120020"/>
                  <a:pt x="3298833" y="2120020"/>
                </a:cubicBezTo>
                <a:cubicBezTo>
                  <a:pt x="3284199" y="2120020"/>
                  <a:pt x="3272400" y="2114944"/>
                  <a:pt x="3263436" y="2104791"/>
                </a:cubicBezTo>
                <a:cubicBezTo>
                  <a:pt x="3254472" y="2094638"/>
                  <a:pt x="3249990" y="2079043"/>
                  <a:pt x="3249990" y="2058005"/>
                </a:cubicBezTo>
                <a:cubicBezTo>
                  <a:pt x="3249990" y="2034041"/>
                  <a:pt x="3254243" y="2016891"/>
                  <a:pt x="3262750" y="2006555"/>
                </a:cubicBezTo>
                <a:cubicBezTo>
                  <a:pt x="3271256" y="1996219"/>
                  <a:pt x="3282644" y="1991051"/>
                  <a:pt x="3296912" y="1991051"/>
                </a:cubicBezTo>
                <a:close/>
                <a:moveTo>
                  <a:pt x="1735166" y="1986935"/>
                </a:moveTo>
                <a:cubicBezTo>
                  <a:pt x="1750533" y="1986935"/>
                  <a:pt x="1763430" y="1993109"/>
                  <a:pt x="1773857" y="2005457"/>
                </a:cubicBezTo>
                <a:cubicBezTo>
                  <a:pt x="1784284" y="2017806"/>
                  <a:pt x="1789498" y="2036602"/>
                  <a:pt x="1789498" y="2061847"/>
                </a:cubicBezTo>
                <a:cubicBezTo>
                  <a:pt x="1789498" y="2088921"/>
                  <a:pt x="1784330" y="2108587"/>
                  <a:pt x="1773994" y="2120843"/>
                </a:cubicBezTo>
                <a:cubicBezTo>
                  <a:pt x="1763658" y="2133100"/>
                  <a:pt x="1750441" y="2139228"/>
                  <a:pt x="1734343" y="2139228"/>
                </a:cubicBezTo>
                <a:cubicBezTo>
                  <a:pt x="1718428" y="2139228"/>
                  <a:pt x="1705211" y="2133009"/>
                  <a:pt x="1694692" y="2120569"/>
                </a:cubicBezTo>
                <a:cubicBezTo>
                  <a:pt x="1684173" y="2108129"/>
                  <a:pt x="1678914" y="2088921"/>
                  <a:pt x="1678914" y="2062945"/>
                </a:cubicBezTo>
                <a:cubicBezTo>
                  <a:pt x="1678914" y="2037334"/>
                  <a:pt x="1684219" y="2018263"/>
                  <a:pt x="1694829" y="2005732"/>
                </a:cubicBezTo>
                <a:cubicBezTo>
                  <a:pt x="1705439" y="1993201"/>
                  <a:pt x="1718885" y="1986935"/>
                  <a:pt x="1735166" y="1986935"/>
                </a:cubicBezTo>
                <a:close/>
                <a:moveTo>
                  <a:pt x="4612539" y="1976234"/>
                </a:moveTo>
                <a:cubicBezTo>
                  <a:pt x="4627906" y="1976234"/>
                  <a:pt x="4640299" y="1980898"/>
                  <a:pt x="4649721" y="1990228"/>
                </a:cubicBezTo>
                <a:cubicBezTo>
                  <a:pt x="4659142" y="1999558"/>
                  <a:pt x="4664950" y="2015016"/>
                  <a:pt x="4667145" y="2036602"/>
                </a:cubicBezTo>
                <a:lnTo>
                  <a:pt x="4557110" y="2036602"/>
                </a:lnTo>
                <a:cubicBezTo>
                  <a:pt x="4558940" y="2019223"/>
                  <a:pt x="4563238" y="2006143"/>
                  <a:pt x="4570007" y="1997363"/>
                </a:cubicBezTo>
                <a:cubicBezTo>
                  <a:pt x="4580618" y="1983277"/>
                  <a:pt x="4594795" y="1976234"/>
                  <a:pt x="4612539" y="1976234"/>
                </a:cubicBezTo>
                <a:close/>
                <a:moveTo>
                  <a:pt x="470369" y="1916688"/>
                </a:moveTo>
                <a:lnTo>
                  <a:pt x="470369" y="2208103"/>
                </a:lnTo>
                <a:lnTo>
                  <a:pt x="582050" y="2208103"/>
                </a:lnTo>
                <a:lnTo>
                  <a:pt x="582050" y="1916688"/>
                </a:lnTo>
                <a:close/>
                <a:moveTo>
                  <a:pt x="4962885" y="1910103"/>
                </a:moveTo>
                <a:cubicBezTo>
                  <a:pt x="4929957" y="1910103"/>
                  <a:pt x="4903706" y="1913529"/>
                  <a:pt x="4884132" y="1920382"/>
                </a:cubicBezTo>
                <a:cubicBezTo>
                  <a:pt x="4864558" y="1927235"/>
                  <a:pt x="4849191" y="1937606"/>
                  <a:pt x="4838032" y="1951495"/>
                </a:cubicBezTo>
                <a:cubicBezTo>
                  <a:pt x="4826873" y="1965383"/>
                  <a:pt x="4821294" y="1981923"/>
                  <a:pt x="4821294" y="2001114"/>
                </a:cubicBezTo>
                <a:cubicBezTo>
                  <a:pt x="4821294" y="2018659"/>
                  <a:pt x="4826462" y="2034284"/>
                  <a:pt x="4836798" y="2047990"/>
                </a:cubicBezTo>
                <a:cubicBezTo>
                  <a:pt x="4847133" y="2061696"/>
                  <a:pt x="4859847" y="2071427"/>
                  <a:pt x="4874939" y="2077183"/>
                </a:cubicBezTo>
                <a:cubicBezTo>
                  <a:pt x="4890032" y="2082940"/>
                  <a:pt x="4916969" y="2089199"/>
                  <a:pt x="4955751" y="2095959"/>
                </a:cubicBezTo>
                <a:cubicBezTo>
                  <a:pt x="4981728" y="2100526"/>
                  <a:pt x="4997734" y="2104362"/>
                  <a:pt x="5003771" y="2107466"/>
                </a:cubicBezTo>
                <a:cubicBezTo>
                  <a:pt x="5012186" y="2111851"/>
                  <a:pt x="5016393" y="2118062"/>
                  <a:pt x="5016393" y="2126100"/>
                </a:cubicBezTo>
                <a:cubicBezTo>
                  <a:pt x="5016393" y="2133223"/>
                  <a:pt x="5013192" y="2139158"/>
                  <a:pt x="5006789" y="2143906"/>
                </a:cubicBezTo>
                <a:cubicBezTo>
                  <a:pt x="4998557" y="2150300"/>
                  <a:pt x="4986941" y="2153497"/>
                  <a:pt x="4971940" y="2153497"/>
                </a:cubicBezTo>
                <a:cubicBezTo>
                  <a:pt x="4958220" y="2153497"/>
                  <a:pt x="4947244" y="2150662"/>
                  <a:pt x="4939012" y="2144991"/>
                </a:cubicBezTo>
                <a:cubicBezTo>
                  <a:pt x="4930780" y="2139320"/>
                  <a:pt x="4924377" y="2129899"/>
                  <a:pt x="4919804" y="2116727"/>
                </a:cubicBezTo>
                <a:lnTo>
                  <a:pt x="4808946" y="2127155"/>
                </a:lnTo>
                <a:cubicBezTo>
                  <a:pt x="4815349" y="2155144"/>
                  <a:pt x="4829846" y="2176730"/>
                  <a:pt x="4852438" y="2191914"/>
                </a:cubicBezTo>
                <a:cubicBezTo>
                  <a:pt x="4875031" y="2207097"/>
                  <a:pt x="4912944" y="2214689"/>
                  <a:pt x="4966178" y="2214689"/>
                </a:cubicBezTo>
                <a:cubicBezTo>
                  <a:pt x="5003863" y="2214689"/>
                  <a:pt x="5033635" y="2209983"/>
                  <a:pt x="5055496" y="2200572"/>
                </a:cubicBezTo>
                <a:cubicBezTo>
                  <a:pt x="5077357" y="2191161"/>
                  <a:pt x="5093363" y="2178506"/>
                  <a:pt x="5103516" y="2162606"/>
                </a:cubicBezTo>
                <a:cubicBezTo>
                  <a:pt x="5113669" y="2146707"/>
                  <a:pt x="5118745" y="2130350"/>
                  <a:pt x="5118745" y="2113537"/>
                </a:cubicBezTo>
                <a:cubicBezTo>
                  <a:pt x="5118745" y="2096908"/>
                  <a:pt x="5113943" y="2081648"/>
                  <a:pt x="5104339" y="2067759"/>
                </a:cubicBezTo>
                <a:cubicBezTo>
                  <a:pt x="5094735" y="2053871"/>
                  <a:pt x="5080878" y="2043180"/>
                  <a:pt x="5062767" y="2035687"/>
                </a:cubicBezTo>
                <a:cubicBezTo>
                  <a:pt x="5044657" y="2028193"/>
                  <a:pt x="5017034" y="2022346"/>
                  <a:pt x="4979898" y="2018144"/>
                </a:cubicBezTo>
                <a:cubicBezTo>
                  <a:pt x="4955386" y="2015220"/>
                  <a:pt x="4939470" y="2011932"/>
                  <a:pt x="4932152" y="2008279"/>
                </a:cubicBezTo>
                <a:cubicBezTo>
                  <a:pt x="4924835" y="2004626"/>
                  <a:pt x="4921176" y="1999238"/>
                  <a:pt x="4921176" y="1992115"/>
                </a:cubicBezTo>
                <a:cubicBezTo>
                  <a:pt x="4921176" y="1985721"/>
                  <a:pt x="4924057" y="1980286"/>
                  <a:pt x="4929820" y="1975811"/>
                </a:cubicBezTo>
                <a:cubicBezTo>
                  <a:pt x="4935582" y="1971337"/>
                  <a:pt x="4944774" y="1969099"/>
                  <a:pt x="4957397" y="1969099"/>
                </a:cubicBezTo>
                <a:cubicBezTo>
                  <a:pt x="4969837" y="1969099"/>
                  <a:pt x="4980447" y="1972026"/>
                  <a:pt x="4989228" y="1977880"/>
                </a:cubicBezTo>
                <a:cubicBezTo>
                  <a:pt x="4995631" y="1982270"/>
                  <a:pt x="5000204" y="1989131"/>
                  <a:pt x="5002948" y="1998460"/>
                </a:cubicBezTo>
                <a:lnTo>
                  <a:pt x="5108867" y="1988033"/>
                </a:lnTo>
                <a:cubicBezTo>
                  <a:pt x="5101550" y="1969008"/>
                  <a:pt x="5092357" y="1953916"/>
                  <a:pt x="5081289" y="1942757"/>
                </a:cubicBezTo>
                <a:cubicBezTo>
                  <a:pt x="5070222" y="1931598"/>
                  <a:pt x="5056411" y="1923366"/>
                  <a:pt x="5039855" y="1918060"/>
                </a:cubicBezTo>
                <a:cubicBezTo>
                  <a:pt x="5023300" y="1912755"/>
                  <a:pt x="4997643" y="1910103"/>
                  <a:pt x="4962885" y="1910103"/>
                </a:cubicBezTo>
                <a:close/>
                <a:moveTo>
                  <a:pt x="4607874" y="1910103"/>
                </a:moveTo>
                <a:cubicBezTo>
                  <a:pt x="4556470" y="1910103"/>
                  <a:pt x="4516178" y="1924189"/>
                  <a:pt x="4487000" y="1952361"/>
                </a:cubicBezTo>
                <a:cubicBezTo>
                  <a:pt x="4457823" y="1980533"/>
                  <a:pt x="4443233" y="2017394"/>
                  <a:pt x="4443233" y="2062945"/>
                </a:cubicBezTo>
                <a:cubicBezTo>
                  <a:pt x="4443233" y="2094958"/>
                  <a:pt x="4450505" y="2122810"/>
                  <a:pt x="4465048" y="2146500"/>
                </a:cubicBezTo>
                <a:cubicBezTo>
                  <a:pt x="4479591" y="2170190"/>
                  <a:pt x="4497931" y="2187477"/>
                  <a:pt x="4520066" y="2198362"/>
                </a:cubicBezTo>
                <a:cubicBezTo>
                  <a:pt x="4542201" y="2209246"/>
                  <a:pt x="4572568" y="2214689"/>
                  <a:pt x="4611167" y="2214689"/>
                </a:cubicBezTo>
                <a:cubicBezTo>
                  <a:pt x="4655620" y="2214689"/>
                  <a:pt x="4689738" y="2208332"/>
                  <a:pt x="4713519" y="2195618"/>
                </a:cubicBezTo>
                <a:cubicBezTo>
                  <a:pt x="4737300" y="2182904"/>
                  <a:pt x="4757606" y="2161912"/>
                  <a:pt x="4774436" y="2132643"/>
                </a:cubicBezTo>
                <a:lnTo>
                  <a:pt x="4664401" y="2122490"/>
                </a:lnTo>
                <a:cubicBezTo>
                  <a:pt x="4657450" y="2131271"/>
                  <a:pt x="4650956" y="2137399"/>
                  <a:pt x="4644919" y="2140875"/>
                </a:cubicBezTo>
                <a:cubicBezTo>
                  <a:pt x="4635040" y="2146363"/>
                  <a:pt x="4624613" y="2149107"/>
                  <a:pt x="4613637" y="2149107"/>
                </a:cubicBezTo>
                <a:cubicBezTo>
                  <a:pt x="4596258" y="2149107"/>
                  <a:pt x="4582172" y="2142796"/>
                  <a:pt x="4571379" y="2130173"/>
                </a:cubicBezTo>
                <a:cubicBezTo>
                  <a:pt x="4563696" y="2121392"/>
                  <a:pt x="4558848" y="2108038"/>
                  <a:pt x="4556836" y="2090110"/>
                </a:cubicBezTo>
                <a:lnTo>
                  <a:pt x="4780748" y="2090110"/>
                </a:lnTo>
                <a:lnTo>
                  <a:pt x="4780748" y="2077488"/>
                </a:lnTo>
                <a:cubicBezTo>
                  <a:pt x="4780748" y="2039072"/>
                  <a:pt x="4774436" y="2007881"/>
                  <a:pt x="4761814" y="1983917"/>
                </a:cubicBezTo>
                <a:cubicBezTo>
                  <a:pt x="4749191" y="1959953"/>
                  <a:pt x="4730806" y="1941659"/>
                  <a:pt x="4706659" y="1929037"/>
                </a:cubicBezTo>
                <a:cubicBezTo>
                  <a:pt x="4682512" y="1916414"/>
                  <a:pt x="4649584" y="1910103"/>
                  <a:pt x="4607874" y="1910103"/>
                </a:cubicBezTo>
                <a:close/>
                <a:moveTo>
                  <a:pt x="4101200" y="1910103"/>
                </a:moveTo>
                <a:cubicBezTo>
                  <a:pt x="4079582" y="1910103"/>
                  <a:pt x="4061125" y="1913853"/>
                  <a:pt x="4045829" y="1921353"/>
                </a:cubicBezTo>
                <a:cubicBezTo>
                  <a:pt x="4030532" y="1928854"/>
                  <a:pt x="4015373" y="1941476"/>
                  <a:pt x="4000349" y="1959221"/>
                </a:cubicBezTo>
                <a:lnTo>
                  <a:pt x="4000349" y="1916688"/>
                </a:lnTo>
                <a:lnTo>
                  <a:pt x="3896076" y="1916688"/>
                </a:lnTo>
                <a:lnTo>
                  <a:pt x="3896076" y="2208103"/>
                </a:lnTo>
                <a:lnTo>
                  <a:pt x="4008032" y="2208103"/>
                </a:lnTo>
                <a:lnTo>
                  <a:pt x="4008032" y="2059377"/>
                </a:lnTo>
                <a:cubicBezTo>
                  <a:pt x="4008032" y="2037242"/>
                  <a:pt x="4012162" y="2021327"/>
                  <a:pt x="4020423" y="2011631"/>
                </a:cubicBezTo>
                <a:cubicBezTo>
                  <a:pt x="4028684" y="2001936"/>
                  <a:pt x="4039239" y="1997088"/>
                  <a:pt x="4052091" y="1997088"/>
                </a:cubicBezTo>
                <a:cubicBezTo>
                  <a:pt x="4059983" y="1997088"/>
                  <a:pt x="4066866" y="1999329"/>
                  <a:pt x="4072739" y="2003811"/>
                </a:cubicBezTo>
                <a:cubicBezTo>
                  <a:pt x="4078613" y="2008293"/>
                  <a:pt x="4082744" y="2014193"/>
                  <a:pt x="4085131" y="2021510"/>
                </a:cubicBezTo>
                <a:cubicBezTo>
                  <a:pt x="4086599" y="2026083"/>
                  <a:pt x="4087334" y="2034773"/>
                  <a:pt x="4087334" y="2047578"/>
                </a:cubicBezTo>
                <a:lnTo>
                  <a:pt x="4087334" y="2208103"/>
                </a:lnTo>
                <a:lnTo>
                  <a:pt x="4199291" y="2208103"/>
                </a:lnTo>
                <a:lnTo>
                  <a:pt x="4199291" y="2057731"/>
                </a:lnTo>
                <a:cubicBezTo>
                  <a:pt x="4199291" y="2036693"/>
                  <a:pt x="4203302" y="2021419"/>
                  <a:pt x="4211323" y="2011906"/>
                </a:cubicBezTo>
                <a:cubicBezTo>
                  <a:pt x="4219345" y="2002393"/>
                  <a:pt x="4229919" y="1997637"/>
                  <a:pt x="4243044" y="1997637"/>
                </a:cubicBezTo>
                <a:cubicBezTo>
                  <a:pt x="4254163" y="1997637"/>
                  <a:pt x="4263460" y="2002668"/>
                  <a:pt x="4270935" y="2012729"/>
                </a:cubicBezTo>
                <a:cubicBezTo>
                  <a:pt x="4276039" y="2019132"/>
                  <a:pt x="4278592" y="2028919"/>
                  <a:pt x="4278592" y="2042090"/>
                </a:cubicBezTo>
                <a:lnTo>
                  <a:pt x="4278592" y="2208103"/>
                </a:lnTo>
                <a:lnTo>
                  <a:pt x="4390548" y="2208103"/>
                </a:lnTo>
                <a:lnTo>
                  <a:pt x="4390548" y="2025077"/>
                </a:lnTo>
                <a:cubicBezTo>
                  <a:pt x="4390548" y="1985563"/>
                  <a:pt x="4381779" y="1956522"/>
                  <a:pt x="4364242" y="1937955"/>
                </a:cubicBezTo>
                <a:cubicBezTo>
                  <a:pt x="4346704" y="1919387"/>
                  <a:pt x="4322316" y="1910103"/>
                  <a:pt x="4291077" y="1910103"/>
                </a:cubicBezTo>
                <a:cubicBezTo>
                  <a:pt x="4269886" y="1910103"/>
                  <a:pt x="4252074" y="1913533"/>
                  <a:pt x="4237642" y="1920393"/>
                </a:cubicBezTo>
                <a:cubicBezTo>
                  <a:pt x="4223210" y="1927253"/>
                  <a:pt x="4207225" y="1940196"/>
                  <a:pt x="4189686" y="1959221"/>
                </a:cubicBezTo>
                <a:cubicBezTo>
                  <a:pt x="4181077" y="1942940"/>
                  <a:pt x="4169993" y="1930683"/>
                  <a:pt x="4156436" y="1922451"/>
                </a:cubicBezTo>
                <a:cubicBezTo>
                  <a:pt x="4142879" y="1914219"/>
                  <a:pt x="4124467" y="1910103"/>
                  <a:pt x="4101200" y="1910103"/>
                </a:cubicBezTo>
                <a:close/>
                <a:moveTo>
                  <a:pt x="3669485" y="1910103"/>
                </a:moveTo>
                <a:cubicBezTo>
                  <a:pt x="3648631" y="1910103"/>
                  <a:pt x="3629240" y="1911658"/>
                  <a:pt x="3611312" y="1914768"/>
                </a:cubicBezTo>
                <a:cubicBezTo>
                  <a:pt x="3593384" y="1917877"/>
                  <a:pt x="3579299" y="1922268"/>
                  <a:pt x="3569054" y="1927939"/>
                </a:cubicBezTo>
                <a:cubicBezTo>
                  <a:pt x="3554785" y="1935805"/>
                  <a:pt x="3543855" y="1945089"/>
                  <a:pt x="3536263" y="1955791"/>
                </a:cubicBezTo>
                <a:cubicBezTo>
                  <a:pt x="3528671" y="1966492"/>
                  <a:pt x="3522863" y="1981173"/>
                  <a:pt x="3518839" y="1999832"/>
                </a:cubicBezTo>
                <a:lnTo>
                  <a:pt x="3625581" y="2011083"/>
                </a:lnTo>
                <a:cubicBezTo>
                  <a:pt x="3629971" y="1998460"/>
                  <a:pt x="3635734" y="1989862"/>
                  <a:pt x="3642868" y="1985289"/>
                </a:cubicBezTo>
                <a:cubicBezTo>
                  <a:pt x="3652015" y="1979435"/>
                  <a:pt x="3665735" y="1976508"/>
                  <a:pt x="3684029" y="1976508"/>
                </a:cubicBezTo>
                <a:cubicBezTo>
                  <a:pt x="3698297" y="1976508"/>
                  <a:pt x="3708267" y="1979252"/>
                  <a:pt x="3713938" y="1984740"/>
                </a:cubicBezTo>
                <a:cubicBezTo>
                  <a:pt x="3719609" y="1990228"/>
                  <a:pt x="3722445" y="1999832"/>
                  <a:pt x="3722445" y="2013552"/>
                </a:cubicBezTo>
                <a:cubicBezTo>
                  <a:pt x="3708542" y="2019040"/>
                  <a:pt x="3695371" y="2023477"/>
                  <a:pt x="3682931" y="2026861"/>
                </a:cubicBezTo>
                <a:cubicBezTo>
                  <a:pt x="3670492" y="2030245"/>
                  <a:pt x="3643326" y="2036145"/>
                  <a:pt x="3601434" y="2044560"/>
                </a:cubicBezTo>
                <a:cubicBezTo>
                  <a:pt x="3566493" y="2051511"/>
                  <a:pt x="3542529" y="2062121"/>
                  <a:pt x="3529541" y="2076390"/>
                </a:cubicBezTo>
                <a:cubicBezTo>
                  <a:pt x="3516552" y="2090659"/>
                  <a:pt x="3510058" y="2108861"/>
                  <a:pt x="3510058" y="2130996"/>
                </a:cubicBezTo>
                <a:cubicBezTo>
                  <a:pt x="3510058" y="2154595"/>
                  <a:pt x="3519068" y="2174443"/>
                  <a:pt x="3537087" y="2190541"/>
                </a:cubicBezTo>
                <a:cubicBezTo>
                  <a:pt x="3555105" y="2206640"/>
                  <a:pt x="3581494" y="2214689"/>
                  <a:pt x="3616251" y="2214689"/>
                </a:cubicBezTo>
                <a:cubicBezTo>
                  <a:pt x="3642411" y="2214689"/>
                  <a:pt x="3665369" y="2210664"/>
                  <a:pt x="3685126" y="2202615"/>
                </a:cubicBezTo>
                <a:cubicBezTo>
                  <a:pt x="3699578" y="2196578"/>
                  <a:pt x="3714121" y="2186517"/>
                  <a:pt x="3728756" y="2172431"/>
                </a:cubicBezTo>
                <a:cubicBezTo>
                  <a:pt x="3730036" y="2180846"/>
                  <a:pt x="3731317" y="2187020"/>
                  <a:pt x="3732598" y="2190953"/>
                </a:cubicBezTo>
                <a:cubicBezTo>
                  <a:pt x="3733878" y="2194886"/>
                  <a:pt x="3736622" y="2200603"/>
                  <a:pt x="3740830" y="2208103"/>
                </a:cubicBezTo>
                <a:lnTo>
                  <a:pt x="3845651" y="2208103"/>
                </a:lnTo>
                <a:cubicBezTo>
                  <a:pt x="3839797" y="2196030"/>
                  <a:pt x="3836002" y="2186105"/>
                  <a:pt x="3834264" y="2178331"/>
                </a:cubicBezTo>
                <a:cubicBezTo>
                  <a:pt x="3832526" y="2170556"/>
                  <a:pt x="3831657" y="2159808"/>
                  <a:pt x="3831657" y="2146088"/>
                </a:cubicBezTo>
                <a:lnTo>
                  <a:pt x="3831657" y="2017394"/>
                </a:lnTo>
                <a:cubicBezTo>
                  <a:pt x="3831657" y="2003674"/>
                  <a:pt x="3828913" y="1989268"/>
                  <a:pt x="3823425" y="1974176"/>
                </a:cubicBezTo>
                <a:cubicBezTo>
                  <a:pt x="3817936" y="1959084"/>
                  <a:pt x="3810436" y="1947421"/>
                  <a:pt x="3800924" y="1939189"/>
                </a:cubicBezTo>
                <a:cubicBezTo>
                  <a:pt x="3787386" y="1927299"/>
                  <a:pt x="3770465" y="1919478"/>
                  <a:pt x="3750159" y="1915728"/>
                </a:cubicBezTo>
                <a:cubicBezTo>
                  <a:pt x="3729854" y="1911978"/>
                  <a:pt x="3702962" y="1910103"/>
                  <a:pt x="3669485" y="1910103"/>
                </a:cubicBezTo>
                <a:close/>
                <a:moveTo>
                  <a:pt x="3257673" y="1910103"/>
                </a:moveTo>
                <a:cubicBezTo>
                  <a:pt x="3222184" y="1910103"/>
                  <a:pt x="3193463" y="1921994"/>
                  <a:pt x="3171511" y="1945775"/>
                </a:cubicBezTo>
                <a:cubicBezTo>
                  <a:pt x="3149559" y="1969557"/>
                  <a:pt x="3138583" y="2004131"/>
                  <a:pt x="3138583" y="2049499"/>
                </a:cubicBezTo>
                <a:cubicBezTo>
                  <a:pt x="3138583" y="2089196"/>
                  <a:pt x="3147089" y="2121118"/>
                  <a:pt x="3164102" y="2145265"/>
                </a:cubicBezTo>
                <a:cubicBezTo>
                  <a:pt x="3188066" y="2179291"/>
                  <a:pt x="3219532" y="2196304"/>
                  <a:pt x="3258497" y="2196304"/>
                </a:cubicBezTo>
                <a:cubicBezTo>
                  <a:pt x="3278436" y="2196304"/>
                  <a:pt x="3297004" y="2191731"/>
                  <a:pt x="3314200" y="2182584"/>
                </a:cubicBezTo>
                <a:cubicBezTo>
                  <a:pt x="3325176" y="2176730"/>
                  <a:pt x="3336152" y="2167309"/>
                  <a:pt x="3347128" y="2154320"/>
                </a:cubicBezTo>
                <a:lnTo>
                  <a:pt x="3347128" y="2198499"/>
                </a:lnTo>
                <a:cubicBezTo>
                  <a:pt x="3347128" y="2219902"/>
                  <a:pt x="3343150" y="2234903"/>
                  <a:pt x="3335192" y="2243501"/>
                </a:cubicBezTo>
                <a:cubicBezTo>
                  <a:pt x="3327234" y="2252099"/>
                  <a:pt x="3315206" y="2256398"/>
                  <a:pt x="3299108" y="2256398"/>
                </a:cubicBezTo>
                <a:cubicBezTo>
                  <a:pt x="3286668" y="2256398"/>
                  <a:pt x="3276333" y="2253562"/>
                  <a:pt x="3268100" y="2247891"/>
                </a:cubicBezTo>
                <a:cubicBezTo>
                  <a:pt x="3262430" y="2244050"/>
                  <a:pt x="3258222" y="2237098"/>
                  <a:pt x="3255478" y="2227037"/>
                </a:cubicBezTo>
                <a:lnTo>
                  <a:pt x="3147089" y="2214689"/>
                </a:lnTo>
                <a:cubicBezTo>
                  <a:pt x="3146723" y="2220909"/>
                  <a:pt x="3146540" y="2225848"/>
                  <a:pt x="3146540" y="2229507"/>
                </a:cubicBezTo>
                <a:cubicBezTo>
                  <a:pt x="3146540" y="2258959"/>
                  <a:pt x="3157471" y="2282466"/>
                  <a:pt x="3179331" y="2300028"/>
                </a:cubicBezTo>
                <a:cubicBezTo>
                  <a:pt x="3201192" y="2317590"/>
                  <a:pt x="3241392" y="2326370"/>
                  <a:pt x="3299931" y="2326370"/>
                </a:cubicBezTo>
                <a:cubicBezTo>
                  <a:pt x="3325542" y="2326370"/>
                  <a:pt x="3348272" y="2324084"/>
                  <a:pt x="3368120" y="2319510"/>
                </a:cubicBezTo>
                <a:cubicBezTo>
                  <a:pt x="3387969" y="2314937"/>
                  <a:pt x="3404341" y="2307528"/>
                  <a:pt x="3417238" y="2297284"/>
                </a:cubicBezTo>
                <a:cubicBezTo>
                  <a:pt x="3430135" y="2287039"/>
                  <a:pt x="3440470" y="2273639"/>
                  <a:pt x="3448245" y="2257084"/>
                </a:cubicBezTo>
                <a:cubicBezTo>
                  <a:pt x="3456020" y="2240528"/>
                  <a:pt x="3459907" y="2223104"/>
                  <a:pt x="3459907" y="2204810"/>
                </a:cubicBezTo>
                <a:lnTo>
                  <a:pt x="3459633" y="2191914"/>
                </a:lnTo>
                <a:lnTo>
                  <a:pt x="3459633" y="1916688"/>
                </a:lnTo>
                <a:lnTo>
                  <a:pt x="3355086" y="1916688"/>
                </a:lnTo>
                <a:lnTo>
                  <a:pt x="3355086" y="1959770"/>
                </a:lnTo>
                <a:cubicBezTo>
                  <a:pt x="3342281" y="1942025"/>
                  <a:pt x="3328514" y="1929311"/>
                  <a:pt x="3313788" y="1921628"/>
                </a:cubicBezTo>
                <a:cubicBezTo>
                  <a:pt x="3299062" y="1913944"/>
                  <a:pt x="3280357" y="1910103"/>
                  <a:pt x="3257673" y="1910103"/>
                </a:cubicBezTo>
                <a:close/>
                <a:moveTo>
                  <a:pt x="2500068" y="1910103"/>
                </a:moveTo>
                <a:cubicBezTo>
                  <a:pt x="2484336" y="1910103"/>
                  <a:pt x="2471119" y="1913990"/>
                  <a:pt x="2460417" y="1921765"/>
                </a:cubicBezTo>
                <a:cubicBezTo>
                  <a:pt x="2449715" y="1929540"/>
                  <a:pt x="2439334" y="1943763"/>
                  <a:pt x="2429273" y="1964434"/>
                </a:cubicBezTo>
                <a:lnTo>
                  <a:pt x="2429273" y="1916688"/>
                </a:lnTo>
                <a:lnTo>
                  <a:pt x="2324725" y="1916688"/>
                </a:lnTo>
                <a:lnTo>
                  <a:pt x="2324725" y="2208103"/>
                </a:lnTo>
                <a:lnTo>
                  <a:pt x="2436956" y="2208103"/>
                </a:lnTo>
                <a:lnTo>
                  <a:pt x="2436956" y="2110416"/>
                </a:lnTo>
                <a:cubicBezTo>
                  <a:pt x="2436956" y="2063768"/>
                  <a:pt x="2442718" y="2031937"/>
                  <a:pt x="2454243" y="2014924"/>
                </a:cubicBezTo>
                <a:cubicBezTo>
                  <a:pt x="2462292" y="2002851"/>
                  <a:pt x="2473634" y="1996814"/>
                  <a:pt x="2488269" y="1996814"/>
                </a:cubicBezTo>
                <a:cubicBezTo>
                  <a:pt x="2495952" y="1996814"/>
                  <a:pt x="2506380" y="1999558"/>
                  <a:pt x="2519551" y="2005046"/>
                </a:cubicBezTo>
                <a:lnTo>
                  <a:pt x="2554125" y="1925469"/>
                </a:lnTo>
                <a:cubicBezTo>
                  <a:pt x="2534552" y="1915225"/>
                  <a:pt x="2516533" y="1910103"/>
                  <a:pt x="2500068" y="1910103"/>
                </a:cubicBezTo>
                <a:close/>
                <a:moveTo>
                  <a:pt x="2097860" y="1910103"/>
                </a:moveTo>
                <a:cubicBezTo>
                  <a:pt x="2077006" y="1910103"/>
                  <a:pt x="2057615" y="1911658"/>
                  <a:pt x="2039687" y="1914768"/>
                </a:cubicBezTo>
                <a:cubicBezTo>
                  <a:pt x="2021759" y="1917877"/>
                  <a:pt x="2007674" y="1922268"/>
                  <a:pt x="1997429" y="1927939"/>
                </a:cubicBezTo>
                <a:cubicBezTo>
                  <a:pt x="1983160" y="1935805"/>
                  <a:pt x="1972230" y="1945089"/>
                  <a:pt x="1964638" y="1955791"/>
                </a:cubicBezTo>
                <a:cubicBezTo>
                  <a:pt x="1957047" y="1966492"/>
                  <a:pt x="1951238" y="1981173"/>
                  <a:pt x="1947214" y="1999832"/>
                </a:cubicBezTo>
                <a:lnTo>
                  <a:pt x="2053956" y="2011083"/>
                </a:lnTo>
                <a:cubicBezTo>
                  <a:pt x="2058346" y="1998460"/>
                  <a:pt x="2064109" y="1989862"/>
                  <a:pt x="2071243" y="1985289"/>
                </a:cubicBezTo>
                <a:cubicBezTo>
                  <a:pt x="2080390" y="1979435"/>
                  <a:pt x="2094110" y="1976508"/>
                  <a:pt x="2112403" y="1976508"/>
                </a:cubicBezTo>
                <a:cubicBezTo>
                  <a:pt x="2126673" y="1976508"/>
                  <a:pt x="2136642" y="1979252"/>
                  <a:pt x="2142313" y="1984740"/>
                </a:cubicBezTo>
                <a:cubicBezTo>
                  <a:pt x="2147984" y="1990228"/>
                  <a:pt x="2150820" y="1999832"/>
                  <a:pt x="2150820" y="2013552"/>
                </a:cubicBezTo>
                <a:cubicBezTo>
                  <a:pt x="2136917" y="2019040"/>
                  <a:pt x="2123746" y="2023477"/>
                  <a:pt x="2111306" y="2026861"/>
                </a:cubicBezTo>
                <a:cubicBezTo>
                  <a:pt x="2098866" y="2030245"/>
                  <a:pt x="2071701" y="2036145"/>
                  <a:pt x="2029809" y="2044560"/>
                </a:cubicBezTo>
                <a:cubicBezTo>
                  <a:pt x="1994868" y="2051511"/>
                  <a:pt x="1970904" y="2062121"/>
                  <a:pt x="1957915" y="2076390"/>
                </a:cubicBezTo>
                <a:cubicBezTo>
                  <a:pt x="1944927" y="2090659"/>
                  <a:pt x="1938433" y="2108861"/>
                  <a:pt x="1938433" y="2130996"/>
                </a:cubicBezTo>
                <a:cubicBezTo>
                  <a:pt x="1938433" y="2154595"/>
                  <a:pt x="1947442" y="2174443"/>
                  <a:pt x="1965462" y="2190541"/>
                </a:cubicBezTo>
                <a:cubicBezTo>
                  <a:pt x="1983480" y="2206640"/>
                  <a:pt x="2009869" y="2214689"/>
                  <a:pt x="2044626" y="2214689"/>
                </a:cubicBezTo>
                <a:cubicBezTo>
                  <a:pt x="2070786" y="2214689"/>
                  <a:pt x="2093744" y="2210664"/>
                  <a:pt x="2113501" y="2202615"/>
                </a:cubicBezTo>
                <a:cubicBezTo>
                  <a:pt x="2127953" y="2196578"/>
                  <a:pt x="2142496" y="2186517"/>
                  <a:pt x="2157132" y="2172431"/>
                </a:cubicBezTo>
                <a:cubicBezTo>
                  <a:pt x="2158412" y="2180846"/>
                  <a:pt x="2159692" y="2187020"/>
                  <a:pt x="2160973" y="2190953"/>
                </a:cubicBezTo>
                <a:cubicBezTo>
                  <a:pt x="2162253" y="2194886"/>
                  <a:pt x="2164997" y="2200603"/>
                  <a:pt x="2169205" y="2208103"/>
                </a:cubicBezTo>
                <a:lnTo>
                  <a:pt x="2274026" y="2208103"/>
                </a:lnTo>
                <a:cubicBezTo>
                  <a:pt x="2268172" y="2196030"/>
                  <a:pt x="2264377" y="2186105"/>
                  <a:pt x="2262638" y="2178331"/>
                </a:cubicBezTo>
                <a:cubicBezTo>
                  <a:pt x="2260901" y="2170556"/>
                  <a:pt x="2260032" y="2159808"/>
                  <a:pt x="2260032" y="2146088"/>
                </a:cubicBezTo>
                <a:lnTo>
                  <a:pt x="2260032" y="2017394"/>
                </a:lnTo>
                <a:cubicBezTo>
                  <a:pt x="2260032" y="2003674"/>
                  <a:pt x="2257288" y="1989268"/>
                  <a:pt x="2251800" y="1974176"/>
                </a:cubicBezTo>
                <a:cubicBezTo>
                  <a:pt x="2246312" y="1959084"/>
                  <a:pt x="2238811" y="1947421"/>
                  <a:pt x="2229299" y="1939189"/>
                </a:cubicBezTo>
                <a:cubicBezTo>
                  <a:pt x="2215762" y="1927299"/>
                  <a:pt x="2198840" y="1919478"/>
                  <a:pt x="2178535" y="1915728"/>
                </a:cubicBezTo>
                <a:cubicBezTo>
                  <a:pt x="2158229" y="1911978"/>
                  <a:pt x="2131338" y="1910103"/>
                  <a:pt x="2097860" y="1910103"/>
                </a:cubicBezTo>
                <a:close/>
                <a:moveTo>
                  <a:pt x="1733520" y="1910103"/>
                </a:moveTo>
                <a:cubicBezTo>
                  <a:pt x="1682481" y="1910103"/>
                  <a:pt x="1641961" y="1924509"/>
                  <a:pt x="1611960" y="1953321"/>
                </a:cubicBezTo>
                <a:cubicBezTo>
                  <a:pt x="1581958" y="1982133"/>
                  <a:pt x="1566958" y="2018766"/>
                  <a:pt x="1566958" y="2063219"/>
                </a:cubicBezTo>
                <a:cubicBezTo>
                  <a:pt x="1566958" y="2110965"/>
                  <a:pt x="1584702" y="2149564"/>
                  <a:pt x="1620192" y="2179017"/>
                </a:cubicBezTo>
                <a:cubicBezTo>
                  <a:pt x="1649095" y="2202798"/>
                  <a:pt x="1686963" y="2214689"/>
                  <a:pt x="1733794" y="2214689"/>
                </a:cubicBezTo>
                <a:cubicBezTo>
                  <a:pt x="1786296" y="2214689"/>
                  <a:pt x="1827411" y="2200374"/>
                  <a:pt x="1857138" y="2171745"/>
                </a:cubicBezTo>
                <a:cubicBezTo>
                  <a:pt x="1886865" y="2143116"/>
                  <a:pt x="1901728" y="2106392"/>
                  <a:pt x="1901728" y="2061573"/>
                </a:cubicBezTo>
                <a:cubicBezTo>
                  <a:pt x="1901728" y="2021693"/>
                  <a:pt x="1889746" y="1988124"/>
                  <a:pt x="1865781" y="1960867"/>
                </a:cubicBezTo>
                <a:cubicBezTo>
                  <a:pt x="1835963" y="1927024"/>
                  <a:pt x="1791876" y="1910103"/>
                  <a:pt x="1733520" y="1910103"/>
                </a:cubicBezTo>
                <a:close/>
                <a:moveTo>
                  <a:pt x="866121" y="1910103"/>
                </a:moveTo>
                <a:cubicBezTo>
                  <a:pt x="843255" y="1910103"/>
                  <a:pt x="823864" y="1914264"/>
                  <a:pt x="807948" y="1922588"/>
                </a:cubicBezTo>
                <a:cubicBezTo>
                  <a:pt x="792033" y="1930912"/>
                  <a:pt x="776301" y="1944769"/>
                  <a:pt x="760751" y="1964160"/>
                </a:cubicBezTo>
                <a:lnTo>
                  <a:pt x="760751" y="1916688"/>
                </a:lnTo>
                <a:lnTo>
                  <a:pt x="656753" y="1916688"/>
                </a:lnTo>
                <a:lnTo>
                  <a:pt x="656753" y="2208103"/>
                </a:lnTo>
                <a:lnTo>
                  <a:pt x="768434" y="2208103"/>
                </a:lnTo>
                <a:lnTo>
                  <a:pt x="768434" y="2068158"/>
                </a:lnTo>
                <a:cubicBezTo>
                  <a:pt x="768434" y="2041633"/>
                  <a:pt x="772642" y="2023248"/>
                  <a:pt x="781057" y="2013003"/>
                </a:cubicBezTo>
                <a:cubicBezTo>
                  <a:pt x="789472" y="2002759"/>
                  <a:pt x="800448" y="1997637"/>
                  <a:pt x="813985" y="1997637"/>
                </a:cubicBezTo>
                <a:cubicBezTo>
                  <a:pt x="826242" y="1997637"/>
                  <a:pt x="835754" y="2001433"/>
                  <a:pt x="842523" y="2009025"/>
                </a:cubicBezTo>
                <a:cubicBezTo>
                  <a:pt x="849291" y="2016617"/>
                  <a:pt x="852676" y="2029559"/>
                  <a:pt x="852676" y="2047853"/>
                </a:cubicBezTo>
                <a:lnTo>
                  <a:pt x="852676" y="2208103"/>
                </a:lnTo>
                <a:lnTo>
                  <a:pt x="964906" y="2208103"/>
                </a:lnTo>
                <a:lnTo>
                  <a:pt x="964906" y="2022882"/>
                </a:lnTo>
                <a:cubicBezTo>
                  <a:pt x="964906" y="1984466"/>
                  <a:pt x="956171" y="1956065"/>
                  <a:pt x="938701" y="1937680"/>
                </a:cubicBezTo>
                <a:cubicBezTo>
                  <a:pt x="921230" y="1919295"/>
                  <a:pt x="897037" y="1910103"/>
                  <a:pt x="866121" y="1910103"/>
                </a:cubicBezTo>
                <a:close/>
                <a:moveTo>
                  <a:pt x="2774805" y="1805830"/>
                </a:moveTo>
                <a:lnTo>
                  <a:pt x="2774805" y="1945226"/>
                </a:lnTo>
                <a:cubicBezTo>
                  <a:pt x="2763829" y="1933518"/>
                  <a:pt x="2751252" y="1924738"/>
                  <a:pt x="2737075" y="1918884"/>
                </a:cubicBezTo>
                <a:cubicBezTo>
                  <a:pt x="2722897" y="1913030"/>
                  <a:pt x="2707119" y="1910103"/>
                  <a:pt x="2689741" y="1910103"/>
                </a:cubicBezTo>
                <a:cubicBezTo>
                  <a:pt x="2654068" y="1910103"/>
                  <a:pt x="2624662" y="1922908"/>
                  <a:pt x="2601520" y="1948519"/>
                </a:cubicBezTo>
                <a:cubicBezTo>
                  <a:pt x="2578379" y="1974130"/>
                  <a:pt x="2566809" y="2011083"/>
                  <a:pt x="2566809" y="2059377"/>
                </a:cubicBezTo>
                <a:cubicBezTo>
                  <a:pt x="2566809" y="2102550"/>
                  <a:pt x="2577282" y="2139228"/>
                  <a:pt x="2598227" y="2169413"/>
                </a:cubicBezTo>
                <a:cubicBezTo>
                  <a:pt x="2619173" y="2199597"/>
                  <a:pt x="2649495" y="2214689"/>
                  <a:pt x="2689192" y="2214689"/>
                </a:cubicBezTo>
                <a:cubicBezTo>
                  <a:pt x="2708949" y="2214689"/>
                  <a:pt x="2726876" y="2210481"/>
                  <a:pt x="2742974" y="2202066"/>
                </a:cubicBezTo>
                <a:cubicBezTo>
                  <a:pt x="2755048" y="2195664"/>
                  <a:pt x="2768402" y="2183315"/>
                  <a:pt x="2783037" y="2165022"/>
                </a:cubicBezTo>
                <a:lnTo>
                  <a:pt x="2783037" y="2208103"/>
                </a:lnTo>
                <a:lnTo>
                  <a:pt x="2887584" y="2208103"/>
                </a:lnTo>
                <a:lnTo>
                  <a:pt x="2887584" y="1805830"/>
                </a:lnTo>
                <a:close/>
                <a:moveTo>
                  <a:pt x="1209752" y="1805830"/>
                </a:moveTo>
                <a:lnTo>
                  <a:pt x="1209752" y="2208103"/>
                </a:lnTo>
                <a:lnTo>
                  <a:pt x="1314299" y="2208103"/>
                </a:lnTo>
                <a:lnTo>
                  <a:pt x="1314299" y="2165022"/>
                </a:lnTo>
                <a:cubicBezTo>
                  <a:pt x="1328751" y="2183133"/>
                  <a:pt x="1342105" y="2195481"/>
                  <a:pt x="1354361" y="2202066"/>
                </a:cubicBezTo>
                <a:cubicBezTo>
                  <a:pt x="1370643" y="2210481"/>
                  <a:pt x="1388570" y="2214689"/>
                  <a:pt x="1408144" y="2214689"/>
                </a:cubicBezTo>
                <a:cubicBezTo>
                  <a:pt x="1431011" y="2214689"/>
                  <a:pt x="1451820" y="2208698"/>
                  <a:pt x="1470571" y="2196716"/>
                </a:cubicBezTo>
                <a:cubicBezTo>
                  <a:pt x="1489321" y="2184733"/>
                  <a:pt x="1504002" y="2166623"/>
                  <a:pt x="1514612" y="2142384"/>
                </a:cubicBezTo>
                <a:cubicBezTo>
                  <a:pt x="1525222" y="2118145"/>
                  <a:pt x="1530527" y="2090110"/>
                  <a:pt x="1530527" y="2058280"/>
                </a:cubicBezTo>
                <a:cubicBezTo>
                  <a:pt x="1530527" y="2010534"/>
                  <a:pt x="1518911" y="1973901"/>
                  <a:pt x="1495678" y="1948382"/>
                </a:cubicBezTo>
                <a:cubicBezTo>
                  <a:pt x="1472446" y="1922862"/>
                  <a:pt x="1443085" y="1910103"/>
                  <a:pt x="1407595" y="1910103"/>
                </a:cubicBezTo>
                <a:cubicBezTo>
                  <a:pt x="1390399" y="1910103"/>
                  <a:pt x="1374713" y="1913030"/>
                  <a:pt x="1360536" y="1918884"/>
                </a:cubicBezTo>
                <a:cubicBezTo>
                  <a:pt x="1346358" y="1924738"/>
                  <a:pt x="1333690" y="1933518"/>
                  <a:pt x="1322531" y="1945226"/>
                </a:cubicBezTo>
                <a:lnTo>
                  <a:pt x="1322531" y="1805830"/>
                </a:lnTo>
                <a:close/>
                <a:moveTo>
                  <a:pt x="470369" y="1805830"/>
                </a:moveTo>
                <a:lnTo>
                  <a:pt x="470369" y="1881839"/>
                </a:lnTo>
                <a:lnTo>
                  <a:pt x="582050" y="1881839"/>
                </a:lnTo>
                <a:lnTo>
                  <a:pt x="582050" y="1805830"/>
                </a:lnTo>
                <a:close/>
                <a:moveTo>
                  <a:pt x="6170369" y="1393530"/>
                </a:moveTo>
                <a:lnTo>
                  <a:pt x="6170369" y="1411366"/>
                </a:lnTo>
                <a:cubicBezTo>
                  <a:pt x="6170369" y="1425269"/>
                  <a:pt x="6168128" y="1436565"/>
                  <a:pt x="6163647" y="1445254"/>
                </a:cubicBezTo>
                <a:cubicBezTo>
                  <a:pt x="6159165" y="1453944"/>
                  <a:pt x="6151573" y="1461307"/>
                  <a:pt x="6140871" y="1467344"/>
                </a:cubicBezTo>
                <a:cubicBezTo>
                  <a:pt x="6130170" y="1473381"/>
                  <a:pt x="6118599" y="1476399"/>
                  <a:pt x="6106159" y="1476399"/>
                </a:cubicBezTo>
                <a:cubicBezTo>
                  <a:pt x="6094269" y="1476399"/>
                  <a:pt x="6085259" y="1473609"/>
                  <a:pt x="6079131" y="1468030"/>
                </a:cubicBezTo>
                <a:cubicBezTo>
                  <a:pt x="6073003" y="1462450"/>
                  <a:pt x="6069938" y="1455270"/>
                  <a:pt x="6069938" y="1446489"/>
                </a:cubicBezTo>
                <a:cubicBezTo>
                  <a:pt x="6069938" y="1438806"/>
                  <a:pt x="6073048" y="1431946"/>
                  <a:pt x="6079268" y="1425909"/>
                </a:cubicBezTo>
                <a:cubicBezTo>
                  <a:pt x="6085305" y="1420055"/>
                  <a:pt x="6099665" y="1414110"/>
                  <a:pt x="6122349" y="1408073"/>
                </a:cubicBezTo>
                <a:cubicBezTo>
                  <a:pt x="6138996" y="1403865"/>
                  <a:pt x="6155003" y="1399018"/>
                  <a:pt x="6170369" y="1393530"/>
                </a:cubicBezTo>
                <a:close/>
                <a:moveTo>
                  <a:pt x="664920" y="1393530"/>
                </a:moveTo>
                <a:lnTo>
                  <a:pt x="664920" y="1411366"/>
                </a:lnTo>
                <a:cubicBezTo>
                  <a:pt x="664920" y="1425269"/>
                  <a:pt x="662679" y="1436565"/>
                  <a:pt x="658197" y="1445254"/>
                </a:cubicBezTo>
                <a:cubicBezTo>
                  <a:pt x="653715" y="1453944"/>
                  <a:pt x="646123" y="1461307"/>
                  <a:pt x="635422" y="1467344"/>
                </a:cubicBezTo>
                <a:cubicBezTo>
                  <a:pt x="624720" y="1473381"/>
                  <a:pt x="613149" y="1476399"/>
                  <a:pt x="600710" y="1476399"/>
                </a:cubicBezTo>
                <a:cubicBezTo>
                  <a:pt x="588819" y="1476399"/>
                  <a:pt x="579810" y="1473609"/>
                  <a:pt x="573681" y="1468030"/>
                </a:cubicBezTo>
                <a:cubicBezTo>
                  <a:pt x="567553" y="1462450"/>
                  <a:pt x="564489" y="1455270"/>
                  <a:pt x="564489" y="1446489"/>
                </a:cubicBezTo>
                <a:cubicBezTo>
                  <a:pt x="564489" y="1438806"/>
                  <a:pt x="567599" y="1431946"/>
                  <a:pt x="573818" y="1425909"/>
                </a:cubicBezTo>
                <a:cubicBezTo>
                  <a:pt x="579855" y="1420055"/>
                  <a:pt x="594216" y="1414110"/>
                  <a:pt x="616900" y="1408073"/>
                </a:cubicBezTo>
                <a:cubicBezTo>
                  <a:pt x="633547" y="1403865"/>
                  <a:pt x="649553" y="1399018"/>
                  <a:pt x="664920" y="1393530"/>
                </a:cubicBezTo>
                <a:close/>
                <a:moveTo>
                  <a:pt x="1352715" y="1317246"/>
                </a:moveTo>
                <a:cubicBezTo>
                  <a:pt x="1367533" y="1317246"/>
                  <a:pt x="1379790" y="1322871"/>
                  <a:pt x="1389485" y="1334122"/>
                </a:cubicBezTo>
                <a:cubicBezTo>
                  <a:pt x="1399181" y="1345372"/>
                  <a:pt x="1404028" y="1362431"/>
                  <a:pt x="1404028" y="1385298"/>
                </a:cubicBezTo>
                <a:cubicBezTo>
                  <a:pt x="1404028" y="1410543"/>
                  <a:pt x="1399272" y="1428745"/>
                  <a:pt x="1389759" y="1439904"/>
                </a:cubicBezTo>
                <a:cubicBezTo>
                  <a:pt x="1380247" y="1451063"/>
                  <a:pt x="1368356" y="1456642"/>
                  <a:pt x="1354087" y="1456642"/>
                </a:cubicBezTo>
                <a:cubicBezTo>
                  <a:pt x="1340733" y="1456642"/>
                  <a:pt x="1329528" y="1451108"/>
                  <a:pt x="1320473" y="1440041"/>
                </a:cubicBezTo>
                <a:cubicBezTo>
                  <a:pt x="1311418" y="1428973"/>
                  <a:pt x="1306890" y="1411549"/>
                  <a:pt x="1306890" y="1387767"/>
                </a:cubicBezTo>
                <a:cubicBezTo>
                  <a:pt x="1306890" y="1362339"/>
                  <a:pt x="1311280" y="1344229"/>
                  <a:pt x="1320061" y="1333436"/>
                </a:cubicBezTo>
                <a:cubicBezTo>
                  <a:pt x="1328842" y="1322643"/>
                  <a:pt x="1339727" y="1317246"/>
                  <a:pt x="1352715" y="1317246"/>
                </a:cubicBezTo>
                <a:close/>
                <a:moveTo>
                  <a:pt x="3648124" y="1315874"/>
                </a:moveTo>
                <a:cubicBezTo>
                  <a:pt x="3661295" y="1315874"/>
                  <a:pt x="3672455" y="1321408"/>
                  <a:pt x="3681601" y="1332475"/>
                </a:cubicBezTo>
                <a:cubicBezTo>
                  <a:pt x="3690747" y="1343543"/>
                  <a:pt x="3695321" y="1360876"/>
                  <a:pt x="3695321" y="1384474"/>
                </a:cubicBezTo>
                <a:cubicBezTo>
                  <a:pt x="3695321" y="1410085"/>
                  <a:pt x="3690931" y="1428242"/>
                  <a:pt x="3682150" y="1438943"/>
                </a:cubicBezTo>
                <a:cubicBezTo>
                  <a:pt x="3673369" y="1449645"/>
                  <a:pt x="3662484" y="1454996"/>
                  <a:pt x="3649497" y="1454996"/>
                </a:cubicBezTo>
                <a:cubicBezTo>
                  <a:pt x="3634678" y="1454996"/>
                  <a:pt x="3622422" y="1449416"/>
                  <a:pt x="3612726" y="1438257"/>
                </a:cubicBezTo>
                <a:cubicBezTo>
                  <a:pt x="3603031" y="1427098"/>
                  <a:pt x="3598183" y="1409994"/>
                  <a:pt x="3598183" y="1386944"/>
                </a:cubicBezTo>
                <a:cubicBezTo>
                  <a:pt x="3598183" y="1361882"/>
                  <a:pt x="3602939" y="1343771"/>
                  <a:pt x="3612452" y="1332613"/>
                </a:cubicBezTo>
                <a:cubicBezTo>
                  <a:pt x="3621965" y="1321453"/>
                  <a:pt x="3633855" y="1315874"/>
                  <a:pt x="3648124" y="1315874"/>
                </a:cubicBezTo>
                <a:close/>
                <a:moveTo>
                  <a:pt x="6926291" y="1310660"/>
                </a:moveTo>
                <a:cubicBezTo>
                  <a:pt x="6941657" y="1310660"/>
                  <a:pt x="6954554" y="1316834"/>
                  <a:pt x="6964981" y="1329182"/>
                </a:cubicBezTo>
                <a:cubicBezTo>
                  <a:pt x="6975409" y="1341531"/>
                  <a:pt x="6980622" y="1360327"/>
                  <a:pt x="6980622" y="1385572"/>
                </a:cubicBezTo>
                <a:cubicBezTo>
                  <a:pt x="6980622" y="1412646"/>
                  <a:pt x="6975454" y="1432312"/>
                  <a:pt x="6965119" y="1444568"/>
                </a:cubicBezTo>
                <a:cubicBezTo>
                  <a:pt x="6954783" y="1456825"/>
                  <a:pt x="6941565" y="1462953"/>
                  <a:pt x="6925467" y="1462953"/>
                </a:cubicBezTo>
                <a:cubicBezTo>
                  <a:pt x="6909552" y="1462953"/>
                  <a:pt x="6896335" y="1456734"/>
                  <a:pt x="6885816" y="1444294"/>
                </a:cubicBezTo>
                <a:cubicBezTo>
                  <a:pt x="6875298" y="1431854"/>
                  <a:pt x="6870038" y="1412646"/>
                  <a:pt x="6870038" y="1386670"/>
                </a:cubicBezTo>
                <a:cubicBezTo>
                  <a:pt x="6870038" y="1361059"/>
                  <a:pt x="6875343" y="1341988"/>
                  <a:pt x="6885954" y="1329457"/>
                </a:cubicBezTo>
                <a:cubicBezTo>
                  <a:pt x="6896564" y="1316926"/>
                  <a:pt x="6910009" y="1310660"/>
                  <a:pt x="6926291" y="1310660"/>
                </a:cubicBezTo>
                <a:close/>
                <a:moveTo>
                  <a:pt x="5136414" y="1299959"/>
                </a:moveTo>
                <a:cubicBezTo>
                  <a:pt x="5151781" y="1299959"/>
                  <a:pt x="5164174" y="1304624"/>
                  <a:pt x="5173596" y="1313953"/>
                </a:cubicBezTo>
                <a:cubicBezTo>
                  <a:pt x="5183017" y="1323283"/>
                  <a:pt x="5188825" y="1338741"/>
                  <a:pt x="5191020" y="1360327"/>
                </a:cubicBezTo>
                <a:lnTo>
                  <a:pt x="5080985" y="1360327"/>
                </a:lnTo>
                <a:cubicBezTo>
                  <a:pt x="5082815" y="1342948"/>
                  <a:pt x="5087113" y="1329868"/>
                  <a:pt x="5093882" y="1321088"/>
                </a:cubicBezTo>
                <a:cubicBezTo>
                  <a:pt x="5104493" y="1307002"/>
                  <a:pt x="5118670" y="1299959"/>
                  <a:pt x="5136414" y="1299959"/>
                </a:cubicBezTo>
                <a:close/>
                <a:moveTo>
                  <a:pt x="4202965" y="1299959"/>
                </a:moveTo>
                <a:cubicBezTo>
                  <a:pt x="4218331" y="1299959"/>
                  <a:pt x="4230725" y="1304624"/>
                  <a:pt x="4240146" y="1313953"/>
                </a:cubicBezTo>
                <a:cubicBezTo>
                  <a:pt x="4249567" y="1323283"/>
                  <a:pt x="4255375" y="1338741"/>
                  <a:pt x="4257570" y="1360327"/>
                </a:cubicBezTo>
                <a:lnTo>
                  <a:pt x="4147535" y="1360327"/>
                </a:lnTo>
                <a:cubicBezTo>
                  <a:pt x="4149365" y="1342948"/>
                  <a:pt x="4153663" y="1329868"/>
                  <a:pt x="4160432" y="1321088"/>
                </a:cubicBezTo>
                <a:cubicBezTo>
                  <a:pt x="4171042" y="1307002"/>
                  <a:pt x="4185219" y="1299959"/>
                  <a:pt x="4202965" y="1299959"/>
                </a:cubicBezTo>
                <a:close/>
                <a:moveTo>
                  <a:pt x="6585418" y="1240413"/>
                </a:moveTo>
                <a:lnTo>
                  <a:pt x="6585418" y="1531828"/>
                </a:lnTo>
                <a:lnTo>
                  <a:pt x="6697100" y="1531828"/>
                </a:lnTo>
                <a:lnTo>
                  <a:pt x="6697100" y="1240413"/>
                </a:lnTo>
                <a:close/>
                <a:moveTo>
                  <a:pt x="2737319" y="1240413"/>
                </a:moveTo>
                <a:lnTo>
                  <a:pt x="2737319" y="1531828"/>
                </a:lnTo>
                <a:lnTo>
                  <a:pt x="2849001" y="1531828"/>
                </a:lnTo>
                <a:lnTo>
                  <a:pt x="2849001" y="1240413"/>
                </a:lnTo>
                <a:close/>
                <a:moveTo>
                  <a:pt x="1775294" y="1240413"/>
                </a:moveTo>
                <a:lnTo>
                  <a:pt x="1775294" y="1531828"/>
                </a:lnTo>
                <a:lnTo>
                  <a:pt x="1886976" y="1531828"/>
                </a:lnTo>
                <a:lnTo>
                  <a:pt x="1886976" y="1240413"/>
                </a:lnTo>
                <a:close/>
                <a:moveTo>
                  <a:pt x="7352646" y="1233828"/>
                </a:moveTo>
                <a:cubicBezTo>
                  <a:pt x="7329779" y="1233828"/>
                  <a:pt x="7310388" y="1237990"/>
                  <a:pt x="7294473" y="1246313"/>
                </a:cubicBezTo>
                <a:cubicBezTo>
                  <a:pt x="7278558" y="1254637"/>
                  <a:pt x="7262825" y="1268494"/>
                  <a:pt x="7247276" y="1287885"/>
                </a:cubicBezTo>
                <a:lnTo>
                  <a:pt x="7247276" y="1240413"/>
                </a:lnTo>
                <a:lnTo>
                  <a:pt x="7143277" y="1240413"/>
                </a:lnTo>
                <a:lnTo>
                  <a:pt x="7143277" y="1531828"/>
                </a:lnTo>
                <a:lnTo>
                  <a:pt x="7254959" y="1531828"/>
                </a:lnTo>
                <a:lnTo>
                  <a:pt x="7254959" y="1391883"/>
                </a:lnTo>
                <a:cubicBezTo>
                  <a:pt x="7254959" y="1365358"/>
                  <a:pt x="7259166" y="1346973"/>
                  <a:pt x="7267581" y="1336729"/>
                </a:cubicBezTo>
                <a:cubicBezTo>
                  <a:pt x="7275997" y="1326484"/>
                  <a:pt x="7286973" y="1321362"/>
                  <a:pt x="7300510" y="1321362"/>
                </a:cubicBezTo>
                <a:cubicBezTo>
                  <a:pt x="7312767" y="1321362"/>
                  <a:pt x="7322279" y="1325158"/>
                  <a:pt x="7329048" y="1332750"/>
                </a:cubicBezTo>
                <a:cubicBezTo>
                  <a:pt x="7335816" y="1340341"/>
                  <a:pt x="7339200" y="1353284"/>
                  <a:pt x="7339200" y="1371578"/>
                </a:cubicBezTo>
                <a:lnTo>
                  <a:pt x="7339200" y="1531828"/>
                </a:lnTo>
                <a:lnTo>
                  <a:pt x="7451431" y="1531828"/>
                </a:lnTo>
                <a:lnTo>
                  <a:pt x="7451431" y="1346607"/>
                </a:lnTo>
                <a:cubicBezTo>
                  <a:pt x="7451431" y="1308191"/>
                  <a:pt x="7442696" y="1279790"/>
                  <a:pt x="7425225" y="1261405"/>
                </a:cubicBezTo>
                <a:cubicBezTo>
                  <a:pt x="7407755" y="1243020"/>
                  <a:pt x="7383562" y="1233828"/>
                  <a:pt x="7352646" y="1233828"/>
                </a:cubicBezTo>
                <a:close/>
                <a:moveTo>
                  <a:pt x="6924644" y="1233828"/>
                </a:moveTo>
                <a:cubicBezTo>
                  <a:pt x="6873606" y="1233828"/>
                  <a:pt x="6833085" y="1248234"/>
                  <a:pt x="6803084" y="1277046"/>
                </a:cubicBezTo>
                <a:cubicBezTo>
                  <a:pt x="6773083" y="1305858"/>
                  <a:pt x="6758082" y="1342491"/>
                  <a:pt x="6758082" y="1386944"/>
                </a:cubicBezTo>
                <a:cubicBezTo>
                  <a:pt x="6758082" y="1434690"/>
                  <a:pt x="6775827" y="1473289"/>
                  <a:pt x="6811316" y="1502742"/>
                </a:cubicBezTo>
                <a:cubicBezTo>
                  <a:pt x="6840220" y="1526523"/>
                  <a:pt x="6878087" y="1538414"/>
                  <a:pt x="6924919" y="1538414"/>
                </a:cubicBezTo>
                <a:cubicBezTo>
                  <a:pt x="6977421" y="1538414"/>
                  <a:pt x="7018535" y="1524099"/>
                  <a:pt x="7048262" y="1495470"/>
                </a:cubicBezTo>
                <a:cubicBezTo>
                  <a:pt x="7077989" y="1466841"/>
                  <a:pt x="7092853" y="1430117"/>
                  <a:pt x="7092853" y="1385298"/>
                </a:cubicBezTo>
                <a:cubicBezTo>
                  <a:pt x="7092853" y="1345418"/>
                  <a:pt x="7080870" y="1311849"/>
                  <a:pt x="7056906" y="1284592"/>
                </a:cubicBezTo>
                <a:cubicBezTo>
                  <a:pt x="7027087" y="1250749"/>
                  <a:pt x="6983000" y="1233828"/>
                  <a:pt x="6924644" y="1233828"/>
                </a:cubicBezTo>
                <a:close/>
                <a:moveTo>
                  <a:pt x="6117410" y="1233828"/>
                </a:moveTo>
                <a:cubicBezTo>
                  <a:pt x="6096555" y="1233828"/>
                  <a:pt x="6077164" y="1235383"/>
                  <a:pt x="6059237" y="1238493"/>
                </a:cubicBezTo>
                <a:cubicBezTo>
                  <a:pt x="6041309" y="1241603"/>
                  <a:pt x="6027223" y="1245993"/>
                  <a:pt x="6016979" y="1251664"/>
                </a:cubicBezTo>
                <a:cubicBezTo>
                  <a:pt x="6002710" y="1259530"/>
                  <a:pt x="5991780" y="1268814"/>
                  <a:pt x="5984188" y="1279516"/>
                </a:cubicBezTo>
                <a:cubicBezTo>
                  <a:pt x="5976596" y="1290217"/>
                  <a:pt x="5970788" y="1304898"/>
                  <a:pt x="5966763" y="1323557"/>
                </a:cubicBezTo>
                <a:lnTo>
                  <a:pt x="6073506" y="1334808"/>
                </a:lnTo>
                <a:cubicBezTo>
                  <a:pt x="6077896" y="1322185"/>
                  <a:pt x="6083658" y="1313587"/>
                  <a:pt x="6090793" y="1309014"/>
                </a:cubicBezTo>
                <a:cubicBezTo>
                  <a:pt x="6099939" y="1303160"/>
                  <a:pt x="6113659" y="1300233"/>
                  <a:pt x="6131953" y="1300233"/>
                </a:cubicBezTo>
                <a:cubicBezTo>
                  <a:pt x="6146222" y="1300233"/>
                  <a:pt x="6156192" y="1302977"/>
                  <a:pt x="6161863" y="1308465"/>
                </a:cubicBezTo>
                <a:cubicBezTo>
                  <a:pt x="6167534" y="1313953"/>
                  <a:pt x="6170369" y="1323557"/>
                  <a:pt x="6170369" y="1337277"/>
                </a:cubicBezTo>
                <a:cubicBezTo>
                  <a:pt x="6156466" y="1342765"/>
                  <a:pt x="6143295" y="1347201"/>
                  <a:pt x="6130856" y="1350586"/>
                </a:cubicBezTo>
                <a:cubicBezTo>
                  <a:pt x="6118416" y="1353970"/>
                  <a:pt x="6091250" y="1359870"/>
                  <a:pt x="6049358" y="1368285"/>
                </a:cubicBezTo>
                <a:cubicBezTo>
                  <a:pt x="6014418" y="1375236"/>
                  <a:pt x="5990454" y="1385846"/>
                  <a:pt x="5977465" y="1400115"/>
                </a:cubicBezTo>
                <a:cubicBezTo>
                  <a:pt x="5964477" y="1414384"/>
                  <a:pt x="5957982" y="1432586"/>
                  <a:pt x="5957982" y="1454721"/>
                </a:cubicBezTo>
                <a:cubicBezTo>
                  <a:pt x="5957982" y="1478320"/>
                  <a:pt x="5966992" y="1498168"/>
                  <a:pt x="5985011" y="1514266"/>
                </a:cubicBezTo>
                <a:cubicBezTo>
                  <a:pt x="6003031" y="1530365"/>
                  <a:pt x="6029418" y="1538414"/>
                  <a:pt x="6064176" y="1538414"/>
                </a:cubicBezTo>
                <a:cubicBezTo>
                  <a:pt x="6090336" y="1538414"/>
                  <a:pt x="6113294" y="1534389"/>
                  <a:pt x="6133051" y="1526340"/>
                </a:cubicBezTo>
                <a:cubicBezTo>
                  <a:pt x="6147503" y="1520303"/>
                  <a:pt x="6162046" y="1510242"/>
                  <a:pt x="6176681" y="1496156"/>
                </a:cubicBezTo>
                <a:cubicBezTo>
                  <a:pt x="6177961" y="1504571"/>
                  <a:pt x="6179242" y="1510745"/>
                  <a:pt x="6180522" y="1514678"/>
                </a:cubicBezTo>
                <a:cubicBezTo>
                  <a:pt x="6181803" y="1518611"/>
                  <a:pt x="6184547" y="1524328"/>
                  <a:pt x="6188754" y="1531828"/>
                </a:cubicBezTo>
                <a:lnTo>
                  <a:pt x="6293576" y="1531828"/>
                </a:lnTo>
                <a:cubicBezTo>
                  <a:pt x="6287722" y="1519755"/>
                  <a:pt x="6283926" y="1509830"/>
                  <a:pt x="6282188" y="1502056"/>
                </a:cubicBezTo>
                <a:cubicBezTo>
                  <a:pt x="6280450" y="1494281"/>
                  <a:pt x="6279581" y="1483533"/>
                  <a:pt x="6279581" y="1469813"/>
                </a:cubicBezTo>
                <a:lnTo>
                  <a:pt x="6279581" y="1341119"/>
                </a:lnTo>
                <a:cubicBezTo>
                  <a:pt x="6279581" y="1327399"/>
                  <a:pt x="6276837" y="1312993"/>
                  <a:pt x="6271349" y="1297901"/>
                </a:cubicBezTo>
                <a:cubicBezTo>
                  <a:pt x="6265861" y="1282809"/>
                  <a:pt x="6258361" y="1271146"/>
                  <a:pt x="6248848" y="1262914"/>
                </a:cubicBezTo>
                <a:cubicBezTo>
                  <a:pt x="6235311" y="1251024"/>
                  <a:pt x="6218390" y="1243203"/>
                  <a:pt x="6198084" y="1239453"/>
                </a:cubicBezTo>
                <a:cubicBezTo>
                  <a:pt x="6177778" y="1235703"/>
                  <a:pt x="6150887" y="1233828"/>
                  <a:pt x="6117410" y="1233828"/>
                </a:cubicBezTo>
                <a:close/>
                <a:moveTo>
                  <a:pt x="5561946" y="1233828"/>
                </a:moveTo>
                <a:cubicBezTo>
                  <a:pt x="5539079" y="1233828"/>
                  <a:pt x="5519688" y="1237990"/>
                  <a:pt x="5503773" y="1246313"/>
                </a:cubicBezTo>
                <a:cubicBezTo>
                  <a:pt x="5487858" y="1254637"/>
                  <a:pt x="5472125" y="1268494"/>
                  <a:pt x="5456576" y="1287885"/>
                </a:cubicBezTo>
                <a:lnTo>
                  <a:pt x="5456576" y="1240413"/>
                </a:lnTo>
                <a:lnTo>
                  <a:pt x="5352577" y="1240413"/>
                </a:lnTo>
                <a:lnTo>
                  <a:pt x="5352577" y="1531828"/>
                </a:lnTo>
                <a:lnTo>
                  <a:pt x="5464259" y="1531828"/>
                </a:lnTo>
                <a:lnTo>
                  <a:pt x="5464259" y="1391883"/>
                </a:lnTo>
                <a:cubicBezTo>
                  <a:pt x="5464259" y="1365358"/>
                  <a:pt x="5468466" y="1346973"/>
                  <a:pt x="5476881" y="1336729"/>
                </a:cubicBezTo>
                <a:cubicBezTo>
                  <a:pt x="5485297" y="1326484"/>
                  <a:pt x="5496273" y="1321362"/>
                  <a:pt x="5509810" y="1321362"/>
                </a:cubicBezTo>
                <a:cubicBezTo>
                  <a:pt x="5522067" y="1321362"/>
                  <a:pt x="5531579" y="1325158"/>
                  <a:pt x="5538348" y="1332750"/>
                </a:cubicBezTo>
                <a:cubicBezTo>
                  <a:pt x="5545116" y="1340341"/>
                  <a:pt x="5548500" y="1353284"/>
                  <a:pt x="5548500" y="1371578"/>
                </a:cubicBezTo>
                <a:lnTo>
                  <a:pt x="5548500" y="1531828"/>
                </a:lnTo>
                <a:lnTo>
                  <a:pt x="5660731" y="1531828"/>
                </a:lnTo>
                <a:lnTo>
                  <a:pt x="5660731" y="1346607"/>
                </a:lnTo>
                <a:cubicBezTo>
                  <a:pt x="5660731" y="1308191"/>
                  <a:pt x="5651996" y="1279790"/>
                  <a:pt x="5634525" y="1261405"/>
                </a:cubicBezTo>
                <a:cubicBezTo>
                  <a:pt x="5617055" y="1243020"/>
                  <a:pt x="5592862" y="1233828"/>
                  <a:pt x="5561946" y="1233828"/>
                </a:cubicBezTo>
                <a:close/>
                <a:moveTo>
                  <a:pt x="5131749" y="1233828"/>
                </a:moveTo>
                <a:cubicBezTo>
                  <a:pt x="5080345" y="1233828"/>
                  <a:pt x="5040053" y="1247914"/>
                  <a:pt x="5010875" y="1276086"/>
                </a:cubicBezTo>
                <a:cubicBezTo>
                  <a:pt x="4981698" y="1304258"/>
                  <a:pt x="4967108" y="1341119"/>
                  <a:pt x="4967108" y="1386670"/>
                </a:cubicBezTo>
                <a:cubicBezTo>
                  <a:pt x="4967108" y="1418683"/>
                  <a:pt x="4974380" y="1446535"/>
                  <a:pt x="4988923" y="1470225"/>
                </a:cubicBezTo>
                <a:cubicBezTo>
                  <a:pt x="5003466" y="1493915"/>
                  <a:pt x="5021806" y="1511202"/>
                  <a:pt x="5043941" y="1522087"/>
                </a:cubicBezTo>
                <a:cubicBezTo>
                  <a:pt x="5066076" y="1532971"/>
                  <a:pt x="5096443" y="1538414"/>
                  <a:pt x="5135042" y="1538414"/>
                </a:cubicBezTo>
                <a:cubicBezTo>
                  <a:pt x="5179495" y="1538414"/>
                  <a:pt x="5213613" y="1532057"/>
                  <a:pt x="5237394" y="1519343"/>
                </a:cubicBezTo>
                <a:cubicBezTo>
                  <a:pt x="5261175" y="1506629"/>
                  <a:pt x="5281481" y="1485637"/>
                  <a:pt x="5298311" y="1456368"/>
                </a:cubicBezTo>
                <a:lnTo>
                  <a:pt x="5188276" y="1446215"/>
                </a:lnTo>
                <a:cubicBezTo>
                  <a:pt x="5181325" y="1454996"/>
                  <a:pt x="5174831" y="1461124"/>
                  <a:pt x="5168794" y="1464600"/>
                </a:cubicBezTo>
                <a:cubicBezTo>
                  <a:pt x="5158915" y="1470088"/>
                  <a:pt x="5148488" y="1472832"/>
                  <a:pt x="5137512" y="1472832"/>
                </a:cubicBezTo>
                <a:cubicBezTo>
                  <a:pt x="5120133" y="1472832"/>
                  <a:pt x="5106047" y="1466521"/>
                  <a:pt x="5095254" y="1453898"/>
                </a:cubicBezTo>
                <a:cubicBezTo>
                  <a:pt x="5087571" y="1445117"/>
                  <a:pt x="5082723" y="1431763"/>
                  <a:pt x="5080711" y="1413835"/>
                </a:cubicBezTo>
                <a:lnTo>
                  <a:pt x="5304622" y="1413835"/>
                </a:lnTo>
                <a:lnTo>
                  <a:pt x="5304622" y="1401213"/>
                </a:lnTo>
                <a:cubicBezTo>
                  <a:pt x="5304622" y="1362797"/>
                  <a:pt x="5298311" y="1331606"/>
                  <a:pt x="5285689" y="1307642"/>
                </a:cubicBezTo>
                <a:cubicBezTo>
                  <a:pt x="5273066" y="1283677"/>
                  <a:pt x="5254681" y="1265384"/>
                  <a:pt x="5230534" y="1252762"/>
                </a:cubicBezTo>
                <a:cubicBezTo>
                  <a:pt x="5206387" y="1240139"/>
                  <a:pt x="5173459" y="1233828"/>
                  <a:pt x="5131749" y="1233828"/>
                </a:cubicBezTo>
                <a:close/>
                <a:moveTo>
                  <a:pt x="4625075" y="1233828"/>
                </a:moveTo>
                <a:cubicBezTo>
                  <a:pt x="4603458" y="1233828"/>
                  <a:pt x="4585000" y="1237578"/>
                  <a:pt x="4569704" y="1245078"/>
                </a:cubicBezTo>
                <a:cubicBezTo>
                  <a:pt x="4554407" y="1252579"/>
                  <a:pt x="4539247" y="1265201"/>
                  <a:pt x="4524224" y="1282946"/>
                </a:cubicBezTo>
                <a:lnTo>
                  <a:pt x="4524224" y="1240413"/>
                </a:lnTo>
                <a:lnTo>
                  <a:pt x="4419951" y="1240413"/>
                </a:lnTo>
                <a:lnTo>
                  <a:pt x="4419951" y="1531828"/>
                </a:lnTo>
                <a:lnTo>
                  <a:pt x="4531907" y="1531828"/>
                </a:lnTo>
                <a:lnTo>
                  <a:pt x="4531907" y="1383102"/>
                </a:lnTo>
                <a:cubicBezTo>
                  <a:pt x="4531907" y="1360967"/>
                  <a:pt x="4536037" y="1345052"/>
                  <a:pt x="4544299" y="1335357"/>
                </a:cubicBezTo>
                <a:cubicBezTo>
                  <a:pt x="4552559" y="1325661"/>
                  <a:pt x="4563115" y="1320813"/>
                  <a:pt x="4575966" y="1320813"/>
                </a:cubicBezTo>
                <a:cubicBezTo>
                  <a:pt x="4583858" y="1320813"/>
                  <a:pt x="4590741" y="1323054"/>
                  <a:pt x="4596614" y="1327536"/>
                </a:cubicBezTo>
                <a:cubicBezTo>
                  <a:pt x="4602488" y="1332018"/>
                  <a:pt x="4606618" y="1337918"/>
                  <a:pt x="4609006" y="1345235"/>
                </a:cubicBezTo>
                <a:cubicBezTo>
                  <a:pt x="4610474" y="1349808"/>
                  <a:pt x="4611209" y="1358498"/>
                  <a:pt x="4611209" y="1371303"/>
                </a:cubicBezTo>
                <a:lnTo>
                  <a:pt x="4611209" y="1531828"/>
                </a:lnTo>
                <a:lnTo>
                  <a:pt x="4723165" y="1531828"/>
                </a:lnTo>
                <a:lnTo>
                  <a:pt x="4723165" y="1381456"/>
                </a:lnTo>
                <a:cubicBezTo>
                  <a:pt x="4723165" y="1360418"/>
                  <a:pt x="4727177" y="1345143"/>
                  <a:pt x="4735198" y="1335631"/>
                </a:cubicBezTo>
                <a:cubicBezTo>
                  <a:pt x="4743220" y="1326118"/>
                  <a:pt x="4753794" y="1321362"/>
                  <a:pt x="4766919" y="1321362"/>
                </a:cubicBezTo>
                <a:cubicBezTo>
                  <a:pt x="4778038" y="1321362"/>
                  <a:pt x="4787335" y="1326393"/>
                  <a:pt x="4794810" y="1336454"/>
                </a:cubicBezTo>
                <a:cubicBezTo>
                  <a:pt x="4799915" y="1342857"/>
                  <a:pt x="4802467" y="1352644"/>
                  <a:pt x="4802467" y="1365815"/>
                </a:cubicBezTo>
                <a:lnTo>
                  <a:pt x="4802467" y="1531828"/>
                </a:lnTo>
                <a:lnTo>
                  <a:pt x="4914423" y="1531828"/>
                </a:lnTo>
                <a:lnTo>
                  <a:pt x="4914423" y="1348802"/>
                </a:lnTo>
                <a:cubicBezTo>
                  <a:pt x="4914423" y="1309288"/>
                  <a:pt x="4905654" y="1280247"/>
                  <a:pt x="4888117" y="1261680"/>
                </a:cubicBezTo>
                <a:cubicBezTo>
                  <a:pt x="4870580" y="1243112"/>
                  <a:pt x="4846191" y="1233828"/>
                  <a:pt x="4814952" y="1233828"/>
                </a:cubicBezTo>
                <a:cubicBezTo>
                  <a:pt x="4793760" y="1233828"/>
                  <a:pt x="4775949" y="1237258"/>
                  <a:pt x="4761517" y="1244118"/>
                </a:cubicBezTo>
                <a:cubicBezTo>
                  <a:pt x="4747085" y="1250978"/>
                  <a:pt x="4731100" y="1263921"/>
                  <a:pt x="4713561" y="1282946"/>
                </a:cubicBezTo>
                <a:cubicBezTo>
                  <a:pt x="4704952" y="1266665"/>
                  <a:pt x="4693868" y="1254408"/>
                  <a:pt x="4680311" y="1246176"/>
                </a:cubicBezTo>
                <a:cubicBezTo>
                  <a:pt x="4666754" y="1237944"/>
                  <a:pt x="4648342" y="1233828"/>
                  <a:pt x="4625075" y="1233828"/>
                </a:cubicBezTo>
                <a:close/>
                <a:moveTo>
                  <a:pt x="4198299" y="1233828"/>
                </a:moveTo>
                <a:cubicBezTo>
                  <a:pt x="4146895" y="1233828"/>
                  <a:pt x="4106604" y="1247914"/>
                  <a:pt x="4077426" y="1276086"/>
                </a:cubicBezTo>
                <a:cubicBezTo>
                  <a:pt x="4048248" y="1304258"/>
                  <a:pt x="4033658" y="1341119"/>
                  <a:pt x="4033658" y="1386670"/>
                </a:cubicBezTo>
                <a:cubicBezTo>
                  <a:pt x="4033658" y="1418683"/>
                  <a:pt x="4040930" y="1446535"/>
                  <a:pt x="4055474" y="1470225"/>
                </a:cubicBezTo>
                <a:cubicBezTo>
                  <a:pt x="4070017" y="1493915"/>
                  <a:pt x="4088356" y="1511202"/>
                  <a:pt x="4110491" y="1522087"/>
                </a:cubicBezTo>
                <a:cubicBezTo>
                  <a:pt x="4132626" y="1532971"/>
                  <a:pt x="4162993" y="1538414"/>
                  <a:pt x="4201593" y="1538414"/>
                </a:cubicBezTo>
                <a:cubicBezTo>
                  <a:pt x="4246045" y="1538414"/>
                  <a:pt x="4280162" y="1532057"/>
                  <a:pt x="4303944" y="1519343"/>
                </a:cubicBezTo>
                <a:cubicBezTo>
                  <a:pt x="4327726" y="1506629"/>
                  <a:pt x="4348031" y="1485637"/>
                  <a:pt x="4364861" y="1456368"/>
                </a:cubicBezTo>
                <a:lnTo>
                  <a:pt x="4254826" y="1446215"/>
                </a:lnTo>
                <a:cubicBezTo>
                  <a:pt x="4247875" y="1454996"/>
                  <a:pt x="4241380" y="1461124"/>
                  <a:pt x="4235343" y="1464600"/>
                </a:cubicBezTo>
                <a:cubicBezTo>
                  <a:pt x="4225466" y="1470088"/>
                  <a:pt x="4215038" y="1472832"/>
                  <a:pt x="4204062" y="1472832"/>
                </a:cubicBezTo>
                <a:cubicBezTo>
                  <a:pt x="4186683" y="1472832"/>
                  <a:pt x="4172597" y="1466521"/>
                  <a:pt x="4161804" y="1453898"/>
                </a:cubicBezTo>
                <a:cubicBezTo>
                  <a:pt x="4154121" y="1445117"/>
                  <a:pt x="4149273" y="1431763"/>
                  <a:pt x="4147260" y="1413835"/>
                </a:cubicBezTo>
                <a:lnTo>
                  <a:pt x="4371172" y="1413835"/>
                </a:lnTo>
                <a:lnTo>
                  <a:pt x="4371172" y="1401213"/>
                </a:lnTo>
                <a:cubicBezTo>
                  <a:pt x="4371172" y="1362797"/>
                  <a:pt x="4364861" y="1331606"/>
                  <a:pt x="4352239" y="1307642"/>
                </a:cubicBezTo>
                <a:cubicBezTo>
                  <a:pt x="4339616" y="1283677"/>
                  <a:pt x="4321231" y="1265384"/>
                  <a:pt x="4297084" y="1252762"/>
                </a:cubicBezTo>
                <a:cubicBezTo>
                  <a:pt x="4272937" y="1240139"/>
                  <a:pt x="4240008" y="1233828"/>
                  <a:pt x="4198299" y="1233828"/>
                </a:cubicBezTo>
                <a:close/>
                <a:moveTo>
                  <a:pt x="3684619" y="1233828"/>
                </a:moveTo>
                <a:cubicBezTo>
                  <a:pt x="3664862" y="1233828"/>
                  <a:pt x="3646843" y="1238127"/>
                  <a:pt x="3630562" y="1246725"/>
                </a:cubicBezTo>
                <a:cubicBezTo>
                  <a:pt x="3618488" y="1253127"/>
                  <a:pt x="3605226" y="1265384"/>
                  <a:pt x="3590774" y="1283495"/>
                </a:cubicBezTo>
                <a:lnTo>
                  <a:pt x="3590774" y="1240413"/>
                </a:lnTo>
                <a:lnTo>
                  <a:pt x="3486227" y="1240413"/>
                </a:lnTo>
                <a:lnTo>
                  <a:pt x="3486227" y="1642687"/>
                </a:lnTo>
                <a:lnTo>
                  <a:pt x="3599006" y="1642687"/>
                </a:lnTo>
                <a:lnTo>
                  <a:pt x="3599006" y="1503565"/>
                </a:lnTo>
                <a:cubicBezTo>
                  <a:pt x="3610165" y="1515090"/>
                  <a:pt x="3622833" y="1523779"/>
                  <a:pt x="3637011" y="1529633"/>
                </a:cubicBezTo>
                <a:cubicBezTo>
                  <a:pt x="3651188" y="1535487"/>
                  <a:pt x="3666874" y="1538414"/>
                  <a:pt x="3684070" y="1538414"/>
                </a:cubicBezTo>
                <a:cubicBezTo>
                  <a:pt x="3719560" y="1538414"/>
                  <a:pt x="3748921" y="1525654"/>
                  <a:pt x="3772153" y="1500135"/>
                </a:cubicBezTo>
                <a:cubicBezTo>
                  <a:pt x="3795387" y="1474615"/>
                  <a:pt x="3807003" y="1437617"/>
                  <a:pt x="3807003" y="1389139"/>
                </a:cubicBezTo>
                <a:cubicBezTo>
                  <a:pt x="3807003" y="1345235"/>
                  <a:pt x="3796347" y="1308374"/>
                  <a:pt x="3775035" y="1278555"/>
                </a:cubicBezTo>
                <a:cubicBezTo>
                  <a:pt x="3753723" y="1248737"/>
                  <a:pt x="3723584" y="1233828"/>
                  <a:pt x="3684619" y="1233828"/>
                </a:cubicBezTo>
                <a:close/>
                <a:moveTo>
                  <a:pt x="3129651" y="1233828"/>
                </a:moveTo>
                <a:cubicBezTo>
                  <a:pt x="3108032" y="1233828"/>
                  <a:pt x="3089576" y="1237578"/>
                  <a:pt x="3074279" y="1245078"/>
                </a:cubicBezTo>
                <a:cubicBezTo>
                  <a:pt x="3058982" y="1252579"/>
                  <a:pt x="3043823" y="1265201"/>
                  <a:pt x="3028799" y="1282946"/>
                </a:cubicBezTo>
                <a:lnTo>
                  <a:pt x="3028799" y="1240413"/>
                </a:lnTo>
                <a:lnTo>
                  <a:pt x="2924526" y="1240413"/>
                </a:lnTo>
                <a:lnTo>
                  <a:pt x="2924526" y="1531828"/>
                </a:lnTo>
                <a:lnTo>
                  <a:pt x="3036482" y="1531828"/>
                </a:lnTo>
                <a:lnTo>
                  <a:pt x="3036482" y="1383102"/>
                </a:lnTo>
                <a:cubicBezTo>
                  <a:pt x="3036482" y="1360967"/>
                  <a:pt x="3040613" y="1345052"/>
                  <a:pt x="3048873" y="1335357"/>
                </a:cubicBezTo>
                <a:cubicBezTo>
                  <a:pt x="3057134" y="1325661"/>
                  <a:pt x="3067690" y="1320813"/>
                  <a:pt x="3080541" y="1320813"/>
                </a:cubicBezTo>
                <a:cubicBezTo>
                  <a:pt x="3088433" y="1320813"/>
                  <a:pt x="3095316" y="1323054"/>
                  <a:pt x="3101190" y="1327536"/>
                </a:cubicBezTo>
                <a:cubicBezTo>
                  <a:pt x="3107064" y="1332018"/>
                  <a:pt x="3111194" y="1337918"/>
                  <a:pt x="3113581" y="1345235"/>
                </a:cubicBezTo>
                <a:cubicBezTo>
                  <a:pt x="3115050" y="1349808"/>
                  <a:pt x="3115784" y="1358498"/>
                  <a:pt x="3115784" y="1371303"/>
                </a:cubicBezTo>
                <a:lnTo>
                  <a:pt x="3115784" y="1531828"/>
                </a:lnTo>
                <a:lnTo>
                  <a:pt x="3227740" y="1531828"/>
                </a:lnTo>
                <a:lnTo>
                  <a:pt x="3227740" y="1381456"/>
                </a:lnTo>
                <a:cubicBezTo>
                  <a:pt x="3227740" y="1360418"/>
                  <a:pt x="3231751" y="1345143"/>
                  <a:pt x="3239773" y="1335631"/>
                </a:cubicBezTo>
                <a:cubicBezTo>
                  <a:pt x="3247795" y="1326118"/>
                  <a:pt x="3258369" y="1321362"/>
                  <a:pt x="3271494" y="1321362"/>
                </a:cubicBezTo>
                <a:cubicBezTo>
                  <a:pt x="3282613" y="1321362"/>
                  <a:pt x="3291911" y="1326393"/>
                  <a:pt x="3299385" y="1336454"/>
                </a:cubicBezTo>
                <a:cubicBezTo>
                  <a:pt x="3304490" y="1342857"/>
                  <a:pt x="3307043" y="1352644"/>
                  <a:pt x="3307043" y="1365815"/>
                </a:cubicBezTo>
                <a:lnTo>
                  <a:pt x="3307043" y="1531828"/>
                </a:lnTo>
                <a:lnTo>
                  <a:pt x="3418998" y="1531828"/>
                </a:lnTo>
                <a:lnTo>
                  <a:pt x="3418998" y="1348802"/>
                </a:lnTo>
                <a:cubicBezTo>
                  <a:pt x="3418998" y="1309288"/>
                  <a:pt x="3410230" y="1280247"/>
                  <a:pt x="3392692" y="1261680"/>
                </a:cubicBezTo>
                <a:cubicBezTo>
                  <a:pt x="3375155" y="1243112"/>
                  <a:pt x="3350767" y="1233828"/>
                  <a:pt x="3319528" y="1233828"/>
                </a:cubicBezTo>
                <a:cubicBezTo>
                  <a:pt x="3298336" y="1233828"/>
                  <a:pt x="3280524" y="1237258"/>
                  <a:pt x="3266092" y="1244118"/>
                </a:cubicBezTo>
                <a:cubicBezTo>
                  <a:pt x="3251660" y="1250978"/>
                  <a:pt x="3235675" y="1263921"/>
                  <a:pt x="3218136" y="1282946"/>
                </a:cubicBezTo>
                <a:cubicBezTo>
                  <a:pt x="3209526" y="1266665"/>
                  <a:pt x="3198444" y="1254408"/>
                  <a:pt x="3184886" y="1246176"/>
                </a:cubicBezTo>
                <a:cubicBezTo>
                  <a:pt x="3171329" y="1237944"/>
                  <a:pt x="3152917" y="1233828"/>
                  <a:pt x="3129651" y="1233828"/>
                </a:cubicBezTo>
                <a:close/>
                <a:moveTo>
                  <a:pt x="2343510" y="1233828"/>
                </a:moveTo>
                <a:cubicBezTo>
                  <a:pt x="2310582" y="1233828"/>
                  <a:pt x="2284331" y="1237254"/>
                  <a:pt x="2264757" y="1244107"/>
                </a:cubicBezTo>
                <a:cubicBezTo>
                  <a:pt x="2245183" y="1250960"/>
                  <a:pt x="2229817" y="1261331"/>
                  <a:pt x="2218658" y="1275220"/>
                </a:cubicBezTo>
                <a:cubicBezTo>
                  <a:pt x="2207499" y="1289108"/>
                  <a:pt x="2201919" y="1305648"/>
                  <a:pt x="2201919" y="1324839"/>
                </a:cubicBezTo>
                <a:cubicBezTo>
                  <a:pt x="2201919" y="1342384"/>
                  <a:pt x="2207087" y="1358009"/>
                  <a:pt x="2217423" y="1371715"/>
                </a:cubicBezTo>
                <a:cubicBezTo>
                  <a:pt x="2227759" y="1385421"/>
                  <a:pt x="2240473" y="1395152"/>
                  <a:pt x="2255565" y="1400909"/>
                </a:cubicBezTo>
                <a:cubicBezTo>
                  <a:pt x="2270657" y="1406665"/>
                  <a:pt x="2297594" y="1412924"/>
                  <a:pt x="2336376" y="1419684"/>
                </a:cubicBezTo>
                <a:cubicBezTo>
                  <a:pt x="2362353" y="1424251"/>
                  <a:pt x="2378360" y="1428087"/>
                  <a:pt x="2384396" y="1431191"/>
                </a:cubicBezTo>
                <a:cubicBezTo>
                  <a:pt x="2392812" y="1435576"/>
                  <a:pt x="2397019" y="1441787"/>
                  <a:pt x="2397019" y="1449825"/>
                </a:cubicBezTo>
                <a:cubicBezTo>
                  <a:pt x="2397019" y="1456948"/>
                  <a:pt x="2393818" y="1462883"/>
                  <a:pt x="2387415" y="1467631"/>
                </a:cubicBezTo>
                <a:cubicBezTo>
                  <a:pt x="2379183" y="1474025"/>
                  <a:pt x="2367566" y="1477222"/>
                  <a:pt x="2352566" y="1477222"/>
                </a:cubicBezTo>
                <a:cubicBezTo>
                  <a:pt x="2338846" y="1477222"/>
                  <a:pt x="2327870" y="1474387"/>
                  <a:pt x="2319637" y="1468716"/>
                </a:cubicBezTo>
                <a:cubicBezTo>
                  <a:pt x="2311405" y="1463045"/>
                  <a:pt x="2305003" y="1453624"/>
                  <a:pt x="2300429" y="1440452"/>
                </a:cubicBezTo>
                <a:lnTo>
                  <a:pt x="2189571" y="1450880"/>
                </a:lnTo>
                <a:cubicBezTo>
                  <a:pt x="2195974" y="1478869"/>
                  <a:pt x="2210472" y="1500455"/>
                  <a:pt x="2233064" y="1515639"/>
                </a:cubicBezTo>
                <a:cubicBezTo>
                  <a:pt x="2255656" y="1530822"/>
                  <a:pt x="2293569" y="1538414"/>
                  <a:pt x="2346804" y="1538414"/>
                </a:cubicBezTo>
                <a:cubicBezTo>
                  <a:pt x="2384488" y="1538414"/>
                  <a:pt x="2414261" y="1533708"/>
                  <a:pt x="2436121" y="1524297"/>
                </a:cubicBezTo>
                <a:cubicBezTo>
                  <a:pt x="2457982" y="1514886"/>
                  <a:pt x="2473989" y="1502231"/>
                  <a:pt x="2484141" y="1486331"/>
                </a:cubicBezTo>
                <a:cubicBezTo>
                  <a:pt x="2494294" y="1470431"/>
                  <a:pt x="2499371" y="1454075"/>
                  <a:pt x="2499371" y="1437262"/>
                </a:cubicBezTo>
                <a:cubicBezTo>
                  <a:pt x="2499371" y="1420633"/>
                  <a:pt x="2494569" y="1405373"/>
                  <a:pt x="2484965" y="1391485"/>
                </a:cubicBezTo>
                <a:cubicBezTo>
                  <a:pt x="2475361" y="1377596"/>
                  <a:pt x="2461503" y="1366905"/>
                  <a:pt x="2443393" y="1359412"/>
                </a:cubicBezTo>
                <a:cubicBezTo>
                  <a:pt x="2425282" y="1351918"/>
                  <a:pt x="2397659" y="1346071"/>
                  <a:pt x="2360523" y="1341869"/>
                </a:cubicBezTo>
                <a:cubicBezTo>
                  <a:pt x="2336010" y="1338945"/>
                  <a:pt x="2320095" y="1335657"/>
                  <a:pt x="2312778" y="1332004"/>
                </a:cubicBezTo>
                <a:cubicBezTo>
                  <a:pt x="2305460" y="1328351"/>
                  <a:pt x="2301802" y="1322963"/>
                  <a:pt x="2301802" y="1315840"/>
                </a:cubicBezTo>
                <a:cubicBezTo>
                  <a:pt x="2301802" y="1309446"/>
                  <a:pt x="2304683" y="1304011"/>
                  <a:pt x="2310445" y="1299536"/>
                </a:cubicBezTo>
                <a:cubicBezTo>
                  <a:pt x="2316208" y="1295062"/>
                  <a:pt x="2325400" y="1292824"/>
                  <a:pt x="2338023" y="1292824"/>
                </a:cubicBezTo>
                <a:cubicBezTo>
                  <a:pt x="2350462" y="1292824"/>
                  <a:pt x="2361072" y="1295751"/>
                  <a:pt x="2369853" y="1301605"/>
                </a:cubicBezTo>
                <a:cubicBezTo>
                  <a:pt x="2376256" y="1305996"/>
                  <a:pt x="2380829" y="1312856"/>
                  <a:pt x="2383573" y="1322185"/>
                </a:cubicBezTo>
                <a:lnTo>
                  <a:pt x="2489492" y="1311758"/>
                </a:lnTo>
                <a:cubicBezTo>
                  <a:pt x="2482175" y="1292733"/>
                  <a:pt x="2472982" y="1277641"/>
                  <a:pt x="2461915" y="1266482"/>
                </a:cubicBezTo>
                <a:cubicBezTo>
                  <a:pt x="2450847" y="1255323"/>
                  <a:pt x="2437036" y="1247091"/>
                  <a:pt x="2420481" y="1241785"/>
                </a:cubicBezTo>
                <a:cubicBezTo>
                  <a:pt x="2403925" y="1236480"/>
                  <a:pt x="2378268" y="1233828"/>
                  <a:pt x="2343510" y="1233828"/>
                </a:cubicBezTo>
                <a:close/>
                <a:moveTo>
                  <a:pt x="1047097" y="1233828"/>
                </a:moveTo>
                <a:cubicBezTo>
                  <a:pt x="1024230" y="1233828"/>
                  <a:pt x="1004839" y="1237990"/>
                  <a:pt x="988923" y="1246313"/>
                </a:cubicBezTo>
                <a:cubicBezTo>
                  <a:pt x="973008" y="1254637"/>
                  <a:pt x="957276" y="1268494"/>
                  <a:pt x="941726" y="1287885"/>
                </a:cubicBezTo>
                <a:lnTo>
                  <a:pt x="941726" y="1240413"/>
                </a:lnTo>
                <a:lnTo>
                  <a:pt x="837728" y="1240413"/>
                </a:lnTo>
                <a:lnTo>
                  <a:pt x="837728" y="1531828"/>
                </a:lnTo>
                <a:lnTo>
                  <a:pt x="949409" y="1531828"/>
                </a:lnTo>
                <a:lnTo>
                  <a:pt x="949409" y="1391883"/>
                </a:lnTo>
                <a:cubicBezTo>
                  <a:pt x="949409" y="1365358"/>
                  <a:pt x="953617" y="1346973"/>
                  <a:pt x="962032" y="1336729"/>
                </a:cubicBezTo>
                <a:cubicBezTo>
                  <a:pt x="970447" y="1326484"/>
                  <a:pt x="981423" y="1321362"/>
                  <a:pt x="994960" y="1321362"/>
                </a:cubicBezTo>
                <a:cubicBezTo>
                  <a:pt x="1007217" y="1321362"/>
                  <a:pt x="1016729" y="1325158"/>
                  <a:pt x="1023498" y="1332750"/>
                </a:cubicBezTo>
                <a:cubicBezTo>
                  <a:pt x="1030267" y="1340341"/>
                  <a:pt x="1033651" y="1353284"/>
                  <a:pt x="1033651" y="1371578"/>
                </a:cubicBezTo>
                <a:lnTo>
                  <a:pt x="1033651" y="1531828"/>
                </a:lnTo>
                <a:lnTo>
                  <a:pt x="1145881" y="1531828"/>
                </a:lnTo>
                <a:lnTo>
                  <a:pt x="1145881" y="1346607"/>
                </a:lnTo>
                <a:cubicBezTo>
                  <a:pt x="1145881" y="1308191"/>
                  <a:pt x="1137146" y="1279790"/>
                  <a:pt x="1119676" y="1261405"/>
                </a:cubicBezTo>
                <a:cubicBezTo>
                  <a:pt x="1102206" y="1243020"/>
                  <a:pt x="1078013" y="1233828"/>
                  <a:pt x="1047097" y="1233828"/>
                </a:cubicBezTo>
                <a:close/>
                <a:moveTo>
                  <a:pt x="611960" y="1233828"/>
                </a:moveTo>
                <a:cubicBezTo>
                  <a:pt x="591106" y="1233828"/>
                  <a:pt x="571715" y="1235383"/>
                  <a:pt x="553787" y="1238493"/>
                </a:cubicBezTo>
                <a:cubicBezTo>
                  <a:pt x="535859" y="1241603"/>
                  <a:pt x="521773" y="1245993"/>
                  <a:pt x="511529" y="1251664"/>
                </a:cubicBezTo>
                <a:cubicBezTo>
                  <a:pt x="497260" y="1259530"/>
                  <a:pt x="486330" y="1268814"/>
                  <a:pt x="478738" y="1279516"/>
                </a:cubicBezTo>
                <a:cubicBezTo>
                  <a:pt x="471146" y="1290217"/>
                  <a:pt x="465338" y="1304898"/>
                  <a:pt x="461314" y="1323557"/>
                </a:cubicBezTo>
                <a:lnTo>
                  <a:pt x="568056" y="1334808"/>
                </a:lnTo>
                <a:cubicBezTo>
                  <a:pt x="572446" y="1322185"/>
                  <a:pt x="578209" y="1313587"/>
                  <a:pt x="585343" y="1309014"/>
                </a:cubicBezTo>
                <a:cubicBezTo>
                  <a:pt x="594490" y="1303160"/>
                  <a:pt x="608210" y="1300233"/>
                  <a:pt x="626504" y="1300233"/>
                </a:cubicBezTo>
                <a:cubicBezTo>
                  <a:pt x="640773" y="1300233"/>
                  <a:pt x="650742" y="1302977"/>
                  <a:pt x="656414" y="1308465"/>
                </a:cubicBezTo>
                <a:cubicBezTo>
                  <a:pt x="662084" y="1313953"/>
                  <a:pt x="664920" y="1323557"/>
                  <a:pt x="664920" y="1337277"/>
                </a:cubicBezTo>
                <a:cubicBezTo>
                  <a:pt x="651017" y="1342765"/>
                  <a:pt x="637846" y="1347201"/>
                  <a:pt x="625406" y="1350586"/>
                </a:cubicBezTo>
                <a:cubicBezTo>
                  <a:pt x="612966" y="1353970"/>
                  <a:pt x="585801" y="1359870"/>
                  <a:pt x="543909" y="1368285"/>
                </a:cubicBezTo>
                <a:cubicBezTo>
                  <a:pt x="508968" y="1375236"/>
                  <a:pt x="485004" y="1385846"/>
                  <a:pt x="472015" y="1400115"/>
                </a:cubicBezTo>
                <a:cubicBezTo>
                  <a:pt x="459027" y="1414384"/>
                  <a:pt x="452533" y="1432586"/>
                  <a:pt x="452533" y="1454721"/>
                </a:cubicBezTo>
                <a:cubicBezTo>
                  <a:pt x="452533" y="1478320"/>
                  <a:pt x="461542" y="1498168"/>
                  <a:pt x="479561" y="1514266"/>
                </a:cubicBezTo>
                <a:cubicBezTo>
                  <a:pt x="497581" y="1530365"/>
                  <a:pt x="523969" y="1538414"/>
                  <a:pt x="558726" y="1538414"/>
                </a:cubicBezTo>
                <a:cubicBezTo>
                  <a:pt x="584886" y="1538414"/>
                  <a:pt x="607844" y="1534389"/>
                  <a:pt x="627601" y="1526340"/>
                </a:cubicBezTo>
                <a:cubicBezTo>
                  <a:pt x="642053" y="1520303"/>
                  <a:pt x="656596" y="1510242"/>
                  <a:pt x="671231" y="1496156"/>
                </a:cubicBezTo>
                <a:cubicBezTo>
                  <a:pt x="672512" y="1504571"/>
                  <a:pt x="673792" y="1510745"/>
                  <a:pt x="675073" y="1514678"/>
                </a:cubicBezTo>
                <a:cubicBezTo>
                  <a:pt x="676353" y="1518611"/>
                  <a:pt x="679097" y="1524328"/>
                  <a:pt x="683305" y="1531828"/>
                </a:cubicBezTo>
                <a:lnTo>
                  <a:pt x="788126" y="1531828"/>
                </a:lnTo>
                <a:cubicBezTo>
                  <a:pt x="782272" y="1519755"/>
                  <a:pt x="778477" y="1509830"/>
                  <a:pt x="776739" y="1502056"/>
                </a:cubicBezTo>
                <a:cubicBezTo>
                  <a:pt x="775001" y="1494281"/>
                  <a:pt x="774132" y="1483533"/>
                  <a:pt x="774132" y="1469813"/>
                </a:cubicBezTo>
                <a:lnTo>
                  <a:pt x="774132" y="1341119"/>
                </a:lnTo>
                <a:cubicBezTo>
                  <a:pt x="774132" y="1327399"/>
                  <a:pt x="771388" y="1312993"/>
                  <a:pt x="765900" y="1297901"/>
                </a:cubicBezTo>
                <a:cubicBezTo>
                  <a:pt x="760412" y="1282809"/>
                  <a:pt x="752911" y="1271146"/>
                  <a:pt x="743399" y="1262914"/>
                </a:cubicBezTo>
                <a:cubicBezTo>
                  <a:pt x="729862" y="1251024"/>
                  <a:pt x="712940" y="1243203"/>
                  <a:pt x="692634" y="1239453"/>
                </a:cubicBezTo>
                <a:cubicBezTo>
                  <a:pt x="672329" y="1235703"/>
                  <a:pt x="645437" y="1233828"/>
                  <a:pt x="611960" y="1233828"/>
                </a:cubicBezTo>
                <a:close/>
                <a:moveTo>
                  <a:pt x="6585418" y="1129555"/>
                </a:moveTo>
                <a:lnTo>
                  <a:pt x="6585418" y="1205564"/>
                </a:lnTo>
                <a:lnTo>
                  <a:pt x="6697100" y="1205564"/>
                </a:lnTo>
                <a:lnTo>
                  <a:pt x="6697100" y="1129555"/>
                </a:lnTo>
                <a:close/>
                <a:moveTo>
                  <a:pt x="6468384" y="1129555"/>
                </a:moveTo>
                <a:lnTo>
                  <a:pt x="6356428" y="1186905"/>
                </a:lnTo>
                <a:lnTo>
                  <a:pt x="6356428" y="1240413"/>
                </a:lnTo>
                <a:lnTo>
                  <a:pt x="6315268" y="1240413"/>
                </a:lnTo>
                <a:lnTo>
                  <a:pt x="6315268" y="1322185"/>
                </a:lnTo>
                <a:lnTo>
                  <a:pt x="6356428" y="1322185"/>
                </a:lnTo>
                <a:lnTo>
                  <a:pt x="6356428" y="1424683"/>
                </a:lnTo>
                <a:cubicBezTo>
                  <a:pt x="6356428" y="1457202"/>
                  <a:pt x="6359583" y="1480724"/>
                  <a:pt x="6365895" y="1495249"/>
                </a:cubicBezTo>
                <a:cubicBezTo>
                  <a:pt x="6372206" y="1509774"/>
                  <a:pt x="6381947" y="1520599"/>
                  <a:pt x="6395118" y="1527725"/>
                </a:cubicBezTo>
                <a:cubicBezTo>
                  <a:pt x="6408290" y="1534851"/>
                  <a:pt x="6428779" y="1538414"/>
                  <a:pt x="6456584" y="1538414"/>
                </a:cubicBezTo>
                <a:cubicBezTo>
                  <a:pt x="6480549" y="1538414"/>
                  <a:pt x="6506342" y="1535395"/>
                  <a:pt x="6533966" y="1529359"/>
                </a:cubicBezTo>
                <a:lnTo>
                  <a:pt x="6525734" y="1452265"/>
                </a:lnTo>
                <a:cubicBezTo>
                  <a:pt x="6510916" y="1457012"/>
                  <a:pt x="6499391" y="1459386"/>
                  <a:pt x="6491159" y="1459386"/>
                </a:cubicBezTo>
                <a:cubicBezTo>
                  <a:pt x="6482013" y="1459386"/>
                  <a:pt x="6475609" y="1456282"/>
                  <a:pt x="6471951" y="1450074"/>
                </a:cubicBezTo>
                <a:cubicBezTo>
                  <a:pt x="6469573" y="1446058"/>
                  <a:pt x="6468384" y="1437843"/>
                  <a:pt x="6468384" y="1425429"/>
                </a:cubicBezTo>
                <a:lnTo>
                  <a:pt x="6468384" y="1322185"/>
                </a:lnTo>
                <a:lnTo>
                  <a:pt x="6529850" y="1322185"/>
                </a:lnTo>
                <a:lnTo>
                  <a:pt x="6529850" y="1240413"/>
                </a:lnTo>
                <a:lnTo>
                  <a:pt x="6468384" y="1240413"/>
                </a:lnTo>
                <a:close/>
                <a:moveTo>
                  <a:pt x="5858784" y="1129555"/>
                </a:moveTo>
                <a:lnTo>
                  <a:pt x="5746828" y="1186905"/>
                </a:lnTo>
                <a:lnTo>
                  <a:pt x="5746828" y="1240413"/>
                </a:lnTo>
                <a:lnTo>
                  <a:pt x="5705668" y="1240413"/>
                </a:lnTo>
                <a:lnTo>
                  <a:pt x="5705668" y="1322185"/>
                </a:lnTo>
                <a:lnTo>
                  <a:pt x="5746828" y="1322185"/>
                </a:lnTo>
                <a:lnTo>
                  <a:pt x="5746828" y="1424683"/>
                </a:lnTo>
                <a:cubicBezTo>
                  <a:pt x="5746828" y="1457202"/>
                  <a:pt x="5749983" y="1480724"/>
                  <a:pt x="5756295" y="1495249"/>
                </a:cubicBezTo>
                <a:cubicBezTo>
                  <a:pt x="5762606" y="1509774"/>
                  <a:pt x="5772347" y="1520599"/>
                  <a:pt x="5785518" y="1527725"/>
                </a:cubicBezTo>
                <a:cubicBezTo>
                  <a:pt x="5798690" y="1534851"/>
                  <a:pt x="5819178" y="1538414"/>
                  <a:pt x="5846984" y="1538414"/>
                </a:cubicBezTo>
                <a:cubicBezTo>
                  <a:pt x="5870949" y="1538414"/>
                  <a:pt x="5896743" y="1535395"/>
                  <a:pt x="5924366" y="1529359"/>
                </a:cubicBezTo>
                <a:lnTo>
                  <a:pt x="5916134" y="1452265"/>
                </a:lnTo>
                <a:cubicBezTo>
                  <a:pt x="5901317" y="1457012"/>
                  <a:pt x="5889791" y="1459386"/>
                  <a:pt x="5881559" y="1459386"/>
                </a:cubicBezTo>
                <a:cubicBezTo>
                  <a:pt x="5872412" y="1459386"/>
                  <a:pt x="5866010" y="1456282"/>
                  <a:pt x="5862351" y="1450074"/>
                </a:cubicBezTo>
                <a:cubicBezTo>
                  <a:pt x="5859973" y="1446058"/>
                  <a:pt x="5858784" y="1437843"/>
                  <a:pt x="5858784" y="1425429"/>
                </a:cubicBezTo>
                <a:lnTo>
                  <a:pt x="5858784" y="1322185"/>
                </a:lnTo>
                <a:lnTo>
                  <a:pt x="5920250" y="1322185"/>
                </a:lnTo>
                <a:lnTo>
                  <a:pt x="5920250" y="1240413"/>
                </a:lnTo>
                <a:lnTo>
                  <a:pt x="5858784" y="1240413"/>
                </a:lnTo>
                <a:close/>
                <a:moveTo>
                  <a:pt x="3860995" y="1129555"/>
                </a:moveTo>
                <a:lnTo>
                  <a:pt x="3860995" y="1531828"/>
                </a:lnTo>
                <a:lnTo>
                  <a:pt x="3972951" y="1531828"/>
                </a:lnTo>
                <a:lnTo>
                  <a:pt x="3972951" y="1129555"/>
                </a:lnTo>
                <a:close/>
                <a:moveTo>
                  <a:pt x="2737319" y="1129555"/>
                </a:moveTo>
                <a:lnTo>
                  <a:pt x="2737319" y="1205564"/>
                </a:lnTo>
                <a:lnTo>
                  <a:pt x="2849001" y="1205564"/>
                </a:lnTo>
                <a:lnTo>
                  <a:pt x="2849001" y="1129555"/>
                </a:lnTo>
                <a:close/>
                <a:moveTo>
                  <a:pt x="2096409" y="1129555"/>
                </a:moveTo>
                <a:lnTo>
                  <a:pt x="1984453" y="1186905"/>
                </a:lnTo>
                <a:lnTo>
                  <a:pt x="1984453" y="1240413"/>
                </a:lnTo>
                <a:lnTo>
                  <a:pt x="1943293" y="1240413"/>
                </a:lnTo>
                <a:lnTo>
                  <a:pt x="1943293" y="1322185"/>
                </a:lnTo>
                <a:lnTo>
                  <a:pt x="1984453" y="1322185"/>
                </a:lnTo>
                <a:lnTo>
                  <a:pt x="1984453" y="1424683"/>
                </a:lnTo>
                <a:cubicBezTo>
                  <a:pt x="1984453" y="1457202"/>
                  <a:pt x="1987609" y="1480724"/>
                  <a:pt x="1993920" y="1495249"/>
                </a:cubicBezTo>
                <a:cubicBezTo>
                  <a:pt x="2000232" y="1509774"/>
                  <a:pt x="2009973" y="1520599"/>
                  <a:pt x="2023144" y="1527725"/>
                </a:cubicBezTo>
                <a:cubicBezTo>
                  <a:pt x="2036315" y="1534851"/>
                  <a:pt x="2056804" y="1538414"/>
                  <a:pt x="2084610" y="1538414"/>
                </a:cubicBezTo>
                <a:cubicBezTo>
                  <a:pt x="2108574" y="1538414"/>
                  <a:pt x="2134369" y="1535395"/>
                  <a:pt x="2161992" y="1529359"/>
                </a:cubicBezTo>
                <a:lnTo>
                  <a:pt x="2153760" y="1452265"/>
                </a:lnTo>
                <a:cubicBezTo>
                  <a:pt x="2138942" y="1457012"/>
                  <a:pt x="2127417" y="1459386"/>
                  <a:pt x="2119185" y="1459386"/>
                </a:cubicBezTo>
                <a:cubicBezTo>
                  <a:pt x="2110038" y="1459386"/>
                  <a:pt x="2103636" y="1456282"/>
                  <a:pt x="2099976" y="1450074"/>
                </a:cubicBezTo>
                <a:cubicBezTo>
                  <a:pt x="2097598" y="1446058"/>
                  <a:pt x="2096409" y="1437843"/>
                  <a:pt x="2096409" y="1425429"/>
                </a:cubicBezTo>
                <a:lnTo>
                  <a:pt x="2096409" y="1322185"/>
                </a:lnTo>
                <a:lnTo>
                  <a:pt x="2157876" y="1322185"/>
                </a:lnTo>
                <a:lnTo>
                  <a:pt x="2157876" y="1240413"/>
                </a:lnTo>
                <a:lnTo>
                  <a:pt x="2096409" y="1240413"/>
                </a:lnTo>
                <a:close/>
                <a:moveTo>
                  <a:pt x="1775294" y="1129555"/>
                </a:moveTo>
                <a:lnTo>
                  <a:pt x="1775294" y="1205564"/>
                </a:lnTo>
                <a:lnTo>
                  <a:pt x="1886976" y="1205564"/>
                </a:lnTo>
                <a:lnTo>
                  <a:pt x="1886976" y="1129555"/>
                </a:lnTo>
                <a:close/>
                <a:moveTo>
                  <a:pt x="1403205" y="1129555"/>
                </a:moveTo>
                <a:lnTo>
                  <a:pt x="1403205" y="1268951"/>
                </a:lnTo>
                <a:cubicBezTo>
                  <a:pt x="1392229" y="1257243"/>
                  <a:pt x="1379652" y="1248463"/>
                  <a:pt x="1365475" y="1242609"/>
                </a:cubicBezTo>
                <a:cubicBezTo>
                  <a:pt x="1351297" y="1236755"/>
                  <a:pt x="1335519" y="1233828"/>
                  <a:pt x="1318140" y="1233828"/>
                </a:cubicBezTo>
                <a:cubicBezTo>
                  <a:pt x="1282468" y="1233828"/>
                  <a:pt x="1253062" y="1246633"/>
                  <a:pt x="1229920" y="1272244"/>
                </a:cubicBezTo>
                <a:cubicBezTo>
                  <a:pt x="1206779" y="1297855"/>
                  <a:pt x="1195208" y="1334808"/>
                  <a:pt x="1195208" y="1383102"/>
                </a:cubicBezTo>
                <a:cubicBezTo>
                  <a:pt x="1195208" y="1426275"/>
                  <a:pt x="1205681" y="1462953"/>
                  <a:pt x="1226627" y="1493138"/>
                </a:cubicBezTo>
                <a:cubicBezTo>
                  <a:pt x="1247573" y="1523322"/>
                  <a:pt x="1277895" y="1538414"/>
                  <a:pt x="1317592" y="1538414"/>
                </a:cubicBezTo>
                <a:cubicBezTo>
                  <a:pt x="1337349" y="1538414"/>
                  <a:pt x="1355276" y="1534206"/>
                  <a:pt x="1371374" y="1525791"/>
                </a:cubicBezTo>
                <a:cubicBezTo>
                  <a:pt x="1383448" y="1519389"/>
                  <a:pt x="1396803" y="1507041"/>
                  <a:pt x="1411437" y="1488747"/>
                </a:cubicBezTo>
                <a:lnTo>
                  <a:pt x="1411437" y="1531828"/>
                </a:lnTo>
                <a:lnTo>
                  <a:pt x="1515984" y="1531828"/>
                </a:lnTo>
                <a:lnTo>
                  <a:pt x="1515984" y="1129555"/>
                </a:lnTo>
                <a:close/>
                <a:moveTo>
                  <a:pt x="4428927" y="754220"/>
                </a:moveTo>
                <a:lnTo>
                  <a:pt x="4428927" y="865078"/>
                </a:lnTo>
                <a:lnTo>
                  <a:pt x="4486003" y="865078"/>
                </a:lnTo>
                <a:cubicBezTo>
                  <a:pt x="4485088" y="878432"/>
                  <a:pt x="4480653" y="890003"/>
                  <a:pt x="4472694" y="899790"/>
                </a:cubicBezTo>
                <a:cubicBezTo>
                  <a:pt x="4464737" y="909577"/>
                  <a:pt x="4450147" y="919410"/>
                  <a:pt x="4428927" y="929288"/>
                </a:cubicBezTo>
                <a:lnTo>
                  <a:pt x="4454995" y="978132"/>
                </a:lnTo>
                <a:cubicBezTo>
                  <a:pt x="4489021" y="963131"/>
                  <a:pt x="4513077" y="945844"/>
                  <a:pt x="4527163" y="926270"/>
                </a:cubicBezTo>
                <a:cubicBezTo>
                  <a:pt x="4541249" y="906696"/>
                  <a:pt x="4548292" y="879987"/>
                  <a:pt x="4548292" y="846144"/>
                </a:cubicBezTo>
                <a:lnTo>
                  <a:pt x="4548292" y="754220"/>
                </a:lnTo>
                <a:close/>
                <a:moveTo>
                  <a:pt x="1388820" y="726780"/>
                </a:moveTo>
                <a:lnTo>
                  <a:pt x="1388820" y="744616"/>
                </a:lnTo>
                <a:cubicBezTo>
                  <a:pt x="1388820" y="758519"/>
                  <a:pt x="1386579" y="769815"/>
                  <a:pt x="1382097" y="778504"/>
                </a:cubicBezTo>
                <a:cubicBezTo>
                  <a:pt x="1377615" y="787194"/>
                  <a:pt x="1370023" y="794557"/>
                  <a:pt x="1359322" y="800594"/>
                </a:cubicBezTo>
                <a:cubicBezTo>
                  <a:pt x="1348620" y="806631"/>
                  <a:pt x="1337050" y="809649"/>
                  <a:pt x="1324610" y="809649"/>
                </a:cubicBezTo>
                <a:cubicBezTo>
                  <a:pt x="1312719" y="809649"/>
                  <a:pt x="1303710" y="806859"/>
                  <a:pt x="1297581" y="801280"/>
                </a:cubicBezTo>
                <a:cubicBezTo>
                  <a:pt x="1291453" y="795700"/>
                  <a:pt x="1288389" y="788520"/>
                  <a:pt x="1288389" y="779739"/>
                </a:cubicBezTo>
                <a:cubicBezTo>
                  <a:pt x="1288389" y="772056"/>
                  <a:pt x="1291499" y="765196"/>
                  <a:pt x="1297718" y="759159"/>
                </a:cubicBezTo>
                <a:cubicBezTo>
                  <a:pt x="1303756" y="753305"/>
                  <a:pt x="1318116" y="747360"/>
                  <a:pt x="1340800" y="741323"/>
                </a:cubicBezTo>
                <a:cubicBezTo>
                  <a:pt x="1357447" y="737116"/>
                  <a:pt x="1373454" y="732268"/>
                  <a:pt x="1388820" y="726780"/>
                </a:cubicBezTo>
                <a:close/>
                <a:moveTo>
                  <a:pt x="1733599" y="649124"/>
                </a:moveTo>
                <a:cubicBezTo>
                  <a:pt x="1746770" y="649124"/>
                  <a:pt x="1757929" y="654658"/>
                  <a:pt x="1767076" y="665725"/>
                </a:cubicBezTo>
                <a:cubicBezTo>
                  <a:pt x="1776223" y="676793"/>
                  <a:pt x="1780796" y="694126"/>
                  <a:pt x="1780796" y="717724"/>
                </a:cubicBezTo>
                <a:cubicBezTo>
                  <a:pt x="1780796" y="743335"/>
                  <a:pt x="1776406" y="761492"/>
                  <a:pt x="1767625" y="772193"/>
                </a:cubicBezTo>
                <a:cubicBezTo>
                  <a:pt x="1758844" y="782895"/>
                  <a:pt x="1747959" y="788246"/>
                  <a:pt x="1734971" y="788246"/>
                </a:cubicBezTo>
                <a:cubicBezTo>
                  <a:pt x="1720153" y="788246"/>
                  <a:pt x="1707897" y="782666"/>
                  <a:pt x="1698201" y="771507"/>
                </a:cubicBezTo>
                <a:cubicBezTo>
                  <a:pt x="1688506" y="760348"/>
                  <a:pt x="1683658" y="743244"/>
                  <a:pt x="1683658" y="720194"/>
                </a:cubicBezTo>
                <a:cubicBezTo>
                  <a:pt x="1683658" y="695132"/>
                  <a:pt x="1688414" y="677022"/>
                  <a:pt x="1697927" y="665862"/>
                </a:cubicBezTo>
                <a:cubicBezTo>
                  <a:pt x="1707439" y="654703"/>
                  <a:pt x="1719330" y="649124"/>
                  <a:pt x="1733599" y="649124"/>
                </a:cubicBezTo>
                <a:close/>
                <a:moveTo>
                  <a:pt x="7297766" y="643910"/>
                </a:moveTo>
                <a:cubicBezTo>
                  <a:pt x="7313132" y="643910"/>
                  <a:pt x="7326029" y="650084"/>
                  <a:pt x="7336456" y="662432"/>
                </a:cubicBezTo>
                <a:cubicBezTo>
                  <a:pt x="7346884" y="674781"/>
                  <a:pt x="7352097" y="693577"/>
                  <a:pt x="7352097" y="718822"/>
                </a:cubicBezTo>
                <a:cubicBezTo>
                  <a:pt x="7352097" y="745896"/>
                  <a:pt x="7346930" y="765562"/>
                  <a:pt x="7336594" y="777818"/>
                </a:cubicBezTo>
                <a:cubicBezTo>
                  <a:pt x="7326258" y="790075"/>
                  <a:pt x="7313041" y="796203"/>
                  <a:pt x="7296942" y="796203"/>
                </a:cubicBezTo>
                <a:cubicBezTo>
                  <a:pt x="7281027" y="796203"/>
                  <a:pt x="7267810" y="789984"/>
                  <a:pt x="7257291" y="777544"/>
                </a:cubicBezTo>
                <a:cubicBezTo>
                  <a:pt x="7246773" y="765104"/>
                  <a:pt x="7241513" y="745896"/>
                  <a:pt x="7241513" y="719920"/>
                </a:cubicBezTo>
                <a:cubicBezTo>
                  <a:pt x="7241513" y="694309"/>
                  <a:pt x="7246818" y="675238"/>
                  <a:pt x="7257429" y="662707"/>
                </a:cubicBezTo>
                <a:cubicBezTo>
                  <a:pt x="7268039" y="650176"/>
                  <a:pt x="7281485" y="643910"/>
                  <a:pt x="7297766" y="643910"/>
                </a:cubicBezTo>
                <a:close/>
                <a:moveTo>
                  <a:pt x="3640166" y="643910"/>
                </a:moveTo>
                <a:cubicBezTo>
                  <a:pt x="3655533" y="643910"/>
                  <a:pt x="3668430" y="650084"/>
                  <a:pt x="3678857" y="662432"/>
                </a:cubicBezTo>
                <a:cubicBezTo>
                  <a:pt x="3689285" y="674781"/>
                  <a:pt x="3694498" y="693577"/>
                  <a:pt x="3694498" y="718822"/>
                </a:cubicBezTo>
                <a:cubicBezTo>
                  <a:pt x="3694498" y="745896"/>
                  <a:pt x="3689330" y="765562"/>
                  <a:pt x="3678994" y="777818"/>
                </a:cubicBezTo>
                <a:cubicBezTo>
                  <a:pt x="3668658" y="790075"/>
                  <a:pt x="3655441" y="796203"/>
                  <a:pt x="3639343" y="796203"/>
                </a:cubicBezTo>
                <a:cubicBezTo>
                  <a:pt x="3623428" y="796203"/>
                  <a:pt x="3610210" y="789984"/>
                  <a:pt x="3599692" y="777544"/>
                </a:cubicBezTo>
                <a:cubicBezTo>
                  <a:pt x="3589173" y="765104"/>
                  <a:pt x="3583914" y="745896"/>
                  <a:pt x="3583914" y="719920"/>
                </a:cubicBezTo>
                <a:cubicBezTo>
                  <a:pt x="3583914" y="694309"/>
                  <a:pt x="3589219" y="675238"/>
                  <a:pt x="3599829" y="662707"/>
                </a:cubicBezTo>
                <a:cubicBezTo>
                  <a:pt x="3610440" y="650176"/>
                  <a:pt x="3623885" y="643910"/>
                  <a:pt x="3640166" y="643910"/>
                </a:cubicBezTo>
                <a:close/>
                <a:moveTo>
                  <a:pt x="5393589" y="633209"/>
                </a:moveTo>
                <a:cubicBezTo>
                  <a:pt x="5408955" y="633209"/>
                  <a:pt x="5421349" y="637874"/>
                  <a:pt x="5430770" y="647203"/>
                </a:cubicBezTo>
                <a:cubicBezTo>
                  <a:pt x="5440192" y="656533"/>
                  <a:pt x="5446000" y="671991"/>
                  <a:pt x="5448195" y="693577"/>
                </a:cubicBezTo>
                <a:lnTo>
                  <a:pt x="5338160" y="693577"/>
                </a:lnTo>
                <a:cubicBezTo>
                  <a:pt x="5339989" y="676198"/>
                  <a:pt x="5344288" y="663118"/>
                  <a:pt x="5351057" y="654338"/>
                </a:cubicBezTo>
                <a:cubicBezTo>
                  <a:pt x="5361667" y="640252"/>
                  <a:pt x="5375845" y="633209"/>
                  <a:pt x="5393589" y="633209"/>
                </a:cubicBezTo>
                <a:close/>
                <a:moveTo>
                  <a:pt x="3269515" y="633209"/>
                </a:moveTo>
                <a:cubicBezTo>
                  <a:pt x="3284881" y="633209"/>
                  <a:pt x="3297275" y="637874"/>
                  <a:pt x="3306696" y="647203"/>
                </a:cubicBezTo>
                <a:cubicBezTo>
                  <a:pt x="3316117" y="656533"/>
                  <a:pt x="3321925" y="671991"/>
                  <a:pt x="3324121" y="693577"/>
                </a:cubicBezTo>
                <a:lnTo>
                  <a:pt x="3214085" y="693577"/>
                </a:lnTo>
                <a:cubicBezTo>
                  <a:pt x="3215915" y="676198"/>
                  <a:pt x="3220214" y="663118"/>
                  <a:pt x="3226982" y="654338"/>
                </a:cubicBezTo>
                <a:cubicBezTo>
                  <a:pt x="3237593" y="640252"/>
                  <a:pt x="3251770" y="633209"/>
                  <a:pt x="3269515" y="633209"/>
                </a:cubicBezTo>
                <a:close/>
                <a:moveTo>
                  <a:pt x="6956893" y="573663"/>
                </a:moveTo>
                <a:lnTo>
                  <a:pt x="6956893" y="865078"/>
                </a:lnTo>
                <a:lnTo>
                  <a:pt x="7068575" y="865078"/>
                </a:lnTo>
                <a:lnTo>
                  <a:pt x="7068575" y="573663"/>
                </a:lnTo>
                <a:close/>
                <a:moveTo>
                  <a:pt x="5980130" y="573663"/>
                </a:moveTo>
                <a:lnTo>
                  <a:pt x="5980130" y="759159"/>
                </a:lnTo>
                <a:cubicBezTo>
                  <a:pt x="5980130" y="797392"/>
                  <a:pt x="5988865" y="825702"/>
                  <a:pt x="6006335" y="844086"/>
                </a:cubicBezTo>
                <a:cubicBezTo>
                  <a:pt x="6023806" y="862471"/>
                  <a:pt x="6047907" y="871664"/>
                  <a:pt x="6078640" y="871664"/>
                </a:cubicBezTo>
                <a:cubicBezTo>
                  <a:pt x="6101690" y="871664"/>
                  <a:pt x="6121127" y="867548"/>
                  <a:pt x="6136950" y="859316"/>
                </a:cubicBezTo>
                <a:cubicBezTo>
                  <a:pt x="6152775" y="851084"/>
                  <a:pt x="6168461" y="837272"/>
                  <a:pt x="6184010" y="817881"/>
                </a:cubicBezTo>
                <a:lnTo>
                  <a:pt x="6184010" y="865078"/>
                </a:lnTo>
                <a:lnTo>
                  <a:pt x="6288283" y="865078"/>
                </a:lnTo>
                <a:lnTo>
                  <a:pt x="6288283" y="573663"/>
                </a:lnTo>
                <a:lnTo>
                  <a:pt x="6176602" y="573663"/>
                </a:lnTo>
                <a:lnTo>
                  <a:pt x="6176602" y="713883"/>
                </a:lnTo>
                <a:cubicBezTo>
                  <a:pt x="6176602" y="740408"/>
                  <a:pt x="6172348" y="758793"/>
                  <a:pt x="6163842" y="769038"/>
                </a:cubicBezTo>
                <a:cubicBezTo>
                  <a:pt x="6155335" y="779282"/>
                  <a:pt x="6144405" y="784404"/>
                  <a:pt x="6131051" y="784404"/>
                </a:cubicBezTo>
                <a:cubicBezTo>
                  <a:pt x="6118794" y="784404"/>
                  <a:pt x="6109282" y="780562"/>
                  <a:pt x="6102513" y="772879"/>
                </a:cubicBezTo>
                <a:cubicBezTo>
                  <a:pt x="6095745" y="765196"/>
                  <a:pt x="6092360" y="752208"/>
                  <a:pt x="6092360" y="733914"/>
                </a:cubicBezTo>
                <a:lnTo>
                  <a:pt x="6092360" y="573663"/>
                </a:lnTo>
                <a:close/>
                <a:moveTo>
                  <a:pt x="4101273" y="573663"/>
                </a:moveTo>
                <a:lnTo>
                  <a:pt x="4223561" y="865027"/>
                </a:lnTo>
                <a:cubicBezTo>
                  <a:pt x="4217896" y="880596"/>
                  <a:pt x="4210997" y="891403"/>
                  <a:pt x="4202864" y="897447"/>
                </a:cubicBezTo>
                <a:cubicBezTo>
                  <a:pt x="4194730" y="903491"/>
                  <a:pt x="4184084" y="906513"/>
                  <a:pt x="4170923" y="906513"/>
                </a:cubicBezTo>
                <a:cubicBezTo>
                  <a:pt x="4151184" y="906513"/>
                  <a:pt x="4133272" y="903952"/>
                  <a:pt x="4117188" y="898830"/>
                </a:cubicBezTo>
                <a:lnTo>
                  <a:pt x="4125961" y="976760"/>
                </a:lnTo>
                <a:cubicBezTo>
                  <a:pt x="4159606" y="981150"/>
                  <a:pt x="4184475" y="983345"/>
                  <a:pt x="4200567" y="983345"/>
                </a:cubicBezTo>
                <a:cubicBezTo>
                  <a:pt x="4240247" y="983345"/>
                  <a:pt x="4269778" y="974557"/>
                  <a:pt x="4289161" y="956981"/>
                </a:cubicBezTo>
                <a:cubicBezTo>
                  <a:pt x="4302875" y="944533"/>
                  <a:pt x="4316316" y="920552"/>
                  <a:pt x="4329480" y="885037"/>
                </a:cubicBezTo>
                <a:lnTo>
                  <a:pt x="4445098" y="573663"/>
                </a:lnTo>
                <a:lnTo>
                  <a:pt x="4335046" y="573663"/>
                </a:lnTo>
                <a:lnTo>
                  <a:pt x="4279222" y="767666"/>
                </a:lnTo>
                <a:lnTo>
                  <a:pt x="4219115" y="573663"/>
                </a:lnTo>
                <a:close/>
                <a:moveTo>
                  <a:pt x="7724121" y="567078"/>
                </a:moveTo>
                <a:cubicBezTo>
                  <a:pt x="7701254" y="567078"/>
                  <a:pt x="7681863" y="571240"/>
                  <a:pt x="7665948" y="579563"/>
                </a:cubicBezTo>
                <a:cubicBezTo>
                  <a:pt x="7650033" y="587887"/>
                  <a:pt x="7634300" y="601744"/>
                  <a:pt x="7618751" y="621135"/>
                </a:cubicBezTo>
                <a:lnTo>
                  <a:pt x="7618751" y="573663"/>
                </a:lnTo>
                <a:lnTo>
                  <a:pt x="7514752" y="573663"/>
                </a:lnTo>
                <a:lnTo>
                  <a:pt x="7514752" y="865078"/>
                </a:lnTo>
                <a:lnTo>
                  <a:pt x="7626434" y="865078"/>
                </a:lnTo>
                <a:lnTo>
                  <a:pt x="7626434" y="725133"/>
                </a:lnTo>
                <a:cubicBezTo>
                  <a:pt x="7626434" y="698608"/>
                  <a:pt x="7630641" y="680223"/>
                  <a:pt x="7639056" y="669979"/>
                </a:cubicBezTo>
                <a:cubicBezTo>
                  <a:pt x="7647472" y="659734"/>
                  <a:pt x="7658447" y="654612"/>
                  <a:pt x="7671985" y="654612"/>
                </a:cubicBezTo>
                <a:cubicBezTo>
                  <a:pt x="7684242" y="654612"/>
                  <a:pt x="7693754" y="658408"/>
                  <a:pt x="7700523" y="666000"/>
                </a:cubicBezTo>
                <a:cubicBezTo>
                  <a:pt x="7707291" y="673592"/>
                  <a:pt x="7710675" y="686534"/>
                  <a:pt x="7710675" y="704828"/>
                </a:cubicBezTo>
                <a:lnTo>
                  <a:pt x="7710675" y="865078"/>
                </a:lnTo>
                <a:lnTo>
                  <a:pt x="7822906" y="865078"/>
                </a:lnTo>
                <a:lnTo>
                  <a:pt x="7822906" y="679857"/>
                </a:lnTo>
                <a:cubicBezTo>
                  <a:pt x="7822906" y="641441"/>
                  <a:pt x="7814170" y="613040"/>
                  <a:pt x="7796700" y="594655"/>
                </a:cubicBezTo>
                <a:cubicBezTo>
                  <a:pt x="7779230" y="576270"/>
                  <a:pt x="7755037" y="567078"/>
                  <a:pt x="7724121" y="567078"/>
                </a:cubicBezTo>
                <a:close/>
                <a:moveTo>
                  <a:pt x="7296119" y="567078"/>
                </a:moveTo>
                <a:cubicBezTo>
                  <a:pt x="7245081" y="567078"/>
                  <a:pt x="7204560" y="581484"/>
                  <a:pt x="7174559" y="610296"/>
                </a:cubicBezTo>
                <a:cubicBezTo>
                  <a:pt x="7144558" y="639108"/>
                  <a:pt x="7129557" y="675741"/>
                  <a:pt x="7129557" y="720194"/>
                </a:cubicBezTo>
                <a:cubicBezTo>
                  <a:pt x="7129557" y="767940"/>
                  <a:pt x="7147302" y="806539"/>
                  <a:pt x="7182791" y="835992"/>
                </a:cubicBezTo>
                <a:cubicBezTo>
                  <a:pt x="7211695" y="859773"/>
                  <a:pt x="7249562" y="871664"/>
                  <a:pt x="7296394" y="871664"/>
                </a:cubicBezTo>
                <a:cubicBezTo>
                  <a:pt x="7348896" y="871664"/>
                  <a:pt x="7390011" y="857349"/>
                  <a:pt x="7419737" y="828720"/>
                </a:cubicBezTo>
                <a:cubicBezTo>
                  <a:pt x="7449464" y="800091"/>
                  <a:pt x="7464328" y="763367"/>
                  <a:pt x="7464328" y="718548"/>
                </a:cubicBezTo>
                <a:cubicBezTo>
                  <a:pt x="7464328" y="678668"/>
                  <a:pt x="7452345" y="645099"/>
                  <a:pt x="7428381" y="617842"/>
                </a:cubicBezTo>
                <a:cubicBezTo>
                  <a:pt x="7398562" y="583999"/>
                  <a:pt x="7354476" y="567078"/>
                  <a:pt x="7296119" y="567078"/>
                </a:cubicBezTo>
                <a:close/>
                <a:moveTo>
                  <a:pt x="6744060" y="567078"/>
                </a:moveTo>
                <a:cubicBezTo>
                  <a:pt x="6711132" y="567078"/>
                  <a:pt x="6684881" y="570504"/>
                  <a:pt x="6665307" y="577357"/>
                </a:cubicBezTo>
                <a:cubicBezTo>
                  <a:pt x="6645732" y="584210"/>
                  <a:pt x="6630366" y="594581"/>
                  <a:pt x="6619207" y="608470"/>
                </a:cubicBezTo>
                <a:cubicBezTo>
                  <a:pt x="6608048" y="622358"/>
                  <a:pt x="6602469" y="638898"/>
                  <a:pt x="6602469" y="658089"/>
                </a:cubicBezTo>
                <a:cubicBezTo>
                  <a:pt x="6602469" y="675634"/>
                  <a:pt x="6607637" y="691259"/>
                  <a:pt x="6617972" y="704965"/>
                </a:cubicBezTo>
                <a:cubicBezTo>
                  <a:pt x="6628308" y="718671"/>
                  <a:pt x="6641022" y="728402"/>
                  <a:pt x="6656114" y="734159"/>
                </a:cubicBezTo>
                <a:cubicBezTo>
                  <a:pt x="6671206" y="739915"/>
                  <a:pt x="6698143" y="746174"/>
                  <a:pt x="6736926" y="752934"/>
                </a:cubicBezTo>
                <a:cubicBezTo>
                  <a:pt x="6762902" y="757501"/>
                  <a:pt x="6778909" y="761337"/>
                  <a:pt x="6784946" y="764441"/>
                </a:cubicBezTo>
                <a:cubicBezTo>
                  <a:pt x="6793360" y="768826"/>
                  <a:pt x="6797568" y="775037"/>
                  <a:pt x="6797568" y="783075"/>
                </a:cubicBezTo>
                <a:cubicBezTo>
                  <a:pt x="6797568" y="790198"/>
                  <a:pt x="6794367" y="796133"/>
                  <a:pt x="6787964" y="800881"/>
                </a:cubicBezTo>
                <a:cubicBezTo>
                  <a:pt x="6779732" y="807275"/>
                  <a:pt x="6768115" y="810472"/>
                  <a:pt x="6753115" y="810472"/>
                </a:cubicBezTo>
                <a:cubicBezTo>
                  <a:pt x="6739395" y="810472"/>
                  <a:pt x="6728419" y="807637"/>
                  <a:pt x="6720187" y="801966"/>
                </a:cubicBezTo>
                <a:cubicBezTo>
                  <a:pt x="6711955" y="796295"/>
                  <a:pt x="6705552" y="786874"/>
                  <a:pt x="6700979" y="773702"/>
                </a:cubicBezTo>
                <a:lnTo>
                  <a:pt x="6590121" y="784130"/>
                </a:lnTo>
                <a:cubicBezTo>
                  <a:pt x="6596524" y="812119"/>
                  <a:pt x="6611020" y="833705"/>
                  <a:pt x="6633613" y="848889"/>
                </a:cubicBezTo>
                <a:cubicBezTo>
                  <a:pt x="6656206" y="864072"/>
                  <a:pt x="6694119" y="871664"/>
                  <a:pt x="6747353" y="871664"/>
                </a:cubicBezTo>
                <a:cubicBezTo>
                  <a:pt x="6785038" y="871664"/>
                  <a:pt x="6814810" y="866958"/>
                  <a:pt x="6836671" y="857547"/>
                </a:cubicBezTo>
                <a:cubicBezTo>
                  <a:pt x="6858531" y="848136"/>
                  <a:pt x="6874538" y="835481"/>
                  <a:pt x="6884691" y="819581"/>
                </a:cubicBezTo>
                <a:cubicBezTo>
                  <a:pt x="6894844" y="803682"/>
                  <a:pt x="6899920" y="787325"/>
                  <a:pt x="6899920" y="770512"/>
                </a:cubicBezTo>
                <a:cubicBezTo>
                  <a:pt x="6899920" y="753883"/>
                  <a:pt x="6895118" y="738623"/>
                  <a:pt x="6885514" y="724735"/>
                </a:cubicBezTo>
                <a:cubicBezTo>
                  <a:pt x="6875910" y="710846"/>
                  <a:pt x="6862053" y="700155"/>
                  <a:pt x="6843942" y="692662"/>
                </a:cubicBezTo>
                <a:cubicBezTo>
                  <a:pt x="6825832" y="685168"/>
                  <a:pt x="6798209" y="679321"/>
                  <a:pt x="6761073" y="675119"/>
                </a:cubicBezTo>
                <a:cubicBezTo>
                  <a:pt x="6736559" y="672195"/>
                  <a:pt x="6720644" y="668907"/>
                  <a:pt x="6713327" y="665254"/>
                </a:cubicBezTo>
                <a:cubicBezTo>
                  <a:pt x="6706010" y="661601"/>
                  <a:pt x="6702351" y="656213"/>
                  <a:pt x="6702351" y="649090"/>
                </a:cubicBezTo>
                <a:cubicBezTo>
                  <a:pt x="6702351" y="642696"/>
                  <a:pt x="6705232" y="637261"/>
                  <a:pt x="6710995" y="632786"/>
                </a:cubicBezTo>
                <a:cubicBezTo>
                  <a:pt x="6716757" y="628312"/>
                  <a:pt x="6725949" y="626074"/>
                  <a:pt x="6738572" y="626074"/>
                </a:cubicBezTo>
                <a:cubicBezTo>
                  <a:pt x="6751012" y="626074"/>
                  <a:pt x="6761622" y="629001"/>
                  <a:pt x="6770403" y="634855"/>
                </a:cubicBezTo>
                <a:cubicBezTo>
                  <a:pt x="6776806" y="639246"/>
                  <a:pt x="6781379" y="646106"/>
                  <a:pt x="6784123" y="655435"/>
                </a:cubicBezTo>
                <a:lnTo>
                  <a:pt x="6890042" y="645008"/>
                </a:lnTo>
                <a:cubicBezTo>
                  <a:pt x="6882725" y="625983"/>
                  <a:pt x="6873532" y="610891"/>
                  <a:pt x="6862464" y="599732"/>
                </a:cubicBezTo>
                <a:cubicBezTo>
                  <a:pt x="6851396" y="588573"/>
                  <a:pt x="6837586" y="580341"/>
                  <a:pt x="6821030" y="575035"/>
                </a:cubicBezTo>
                <a:cubicBezTo>
                  <a:pt x="6804474" y="569730"/>
                  <a:pt x="6778817" y="567078"/>
                  <a:pt x="6744060" y="567078"/>
                </a:cubicBezTo>
                <a:close/>
                <a:moveTo>
                  <a:pt x="6529143" y="567078"/>
                </a:moveTo>
                <a:cubicBezTo>
                  <a:pt x="6513411" y="567078"/>
                  <a:pt x="6500193" y="570965"/>
                  <a:pt x="6489492" y="578740"/>
                </a:cubicBezTo>
                <a:cubicBezTo>
                  <a:pt x="6478790" y="586515"/>
                  <a:pt x="6468409" y="600738"/>
                  <a:pt x="6458347" y="621409"/>
                </a:cubicBezTo>
                <a:lnTo>
                  <a:pt x="6458347" y="573663"/>
                </a:lnTo>
                <a:lnTo>
                  <a:pt x="6353800" y="573663"/>
                </a:lnTo>
                <a:lnTo>
                  <a:pt x="6353800" y="865078"/>
                </a:lnTo>
                <a:lnTo>
                  <a:pt x="6466030" y="865078"/>
                </a:lnTo>
                <a:lnTo>
                  <a:pt x="6466030" y="767391"/>
                </a:lnTo>
                <a:cubicBezTo>
                  <a:pt x="6466030" y="720743"/>
                  <a:pt x="6471793" y="688912"/>
                  <a:pt x="6483318" y="671899"/>
                </a:cubicBezTo>
                <a:cubicBezTo>
                  <a:pt x="6491367" y="659826"/>
                  <a:pt x="6502709" y="653789"/>
                  <a:pt x="6517344" y="653789"/>
                </a:cubicBezTo>
                <a:cubicBezTo>
                  <a:pt x="6525027" y="653789"/>
                  <a:pt x="6535454" y="656533"/>
                  <a:pt x="6548625" y="662021"/>
                </a:cubicBezTo>
                <a:lnTo>
                  <a:pt x="6583200" y="582444"/>
                </a:lnTo>
                <a:cubicBezTo>
                  <a:pt x="6563626" y="572200"/>
                  <a:pt x="6545607" y="567078"/>
                  <a:pt x="6529143" y="567078"/>
                </a:cubicBezTo>
                <a:close/>
                <a:moveTo>
                  <a:pt x="5766162" y="567078"/>
                </a:moveTo>
                <a:cubicBezTo>
                  <a:pt x="5732136" y="567078"/>
                  <a:pt x="5704238" y="571555"/>
                  <a:pt x="5682469" y="580511"/>
                </a:cubicBezTo>
                <a:cubicBezTo>
                  <a:pt x="5668749" y="586176"/>
                  <a:pt x="5655394" y="594812"/>
                  <a:pt x="5642406" y="606418"/>
                </a:cubicBezTo>
                <a:cubicBezTo>
                  <a:pt x="5629419" y="618024"/>
                  <a:pt x="5619173" y="631138"/>
                  <a:pt x="5611673" y="645758"/>
                </a:cubicBezTo>
                <a:cubicBezTo>
                  <a:pt x="5601429" y="665681"/>
                  <a:pt x="5596307" y="690630"/>
                  <a:pt x="5596307" y="720606"/>
                </a:cubicBezTo>
                <a:cubicBezTo>
                  <a:pt x="5596307" y="749301"/>
                  <a:pt x="5600514" y="772330"/>
                  <a:pt x="5608929" y="789693"/>
                </a:cubicBezTo>
                <a:cubicBezTo>
                  <a:pt x="5617344" y="807056"/>
                  <a:pt x="5628961" y="822180"/>
                  <a:pt x="5643778" y="835066"/>
                </a:cubicBezTo>
                <a:cubicBezTo>
                  <a:pt x="5658596" y="847951"/>
                  <a:pt x="5676295" y="857272"/>
                  <a:pt x="5696876" y="863029"/>
                </a:cubicBezTo>
                <a:cubicBezTo>
                  <a:pt x="5717455" y="868786"/>
                  <a:pt x="5743203" y="871664"/>
                  <a:pt x="5774120" y="871664"/>
                </a:cubicBezTo>
                <a:cubicBezTo>
                  <a:pt x="5806133" y="871664"/>
                  <a:pt x="5832521" y="867182"/>
                  <a:pt x="5853284" y="858218"/>
                </a:cubicBezTo>
                <a:cubicBezTo>
                  <a:pt x="5874047" y="849254"/>
                  <a:pt x="5891106" y="836678"/>
                  <a:pt x="5904460" y="820488"/>
                </a:cubicBezTo>
                <a:cubicBezTo>
                  <a:pt x="5917814" y="804298"/>
                  <a:pt x="5927419" y="785136"/>
                  <a:pt x="5933272" y="763001"/>
                </a:cubicBezTo>
                <a:lnTo>
                  <a:pt x="5827079" y="750927"/>
                </a:lnTo>
                <a:cubicBezTo>
                  <a:pt x="5822139" y="766477"/>
                  <a:pt x="5814685" y="778001"/>
                  <a:pt x="5804715" y="785502"/>
                </a:cubicBezTo>
                <a:cubicBezTo>
                  <a:pt x="5794745" y="793002"/>
                  <a:pt x="5782442" y="796752"/>
                  <a:pt x="5767808" y="796752"/>
                </a:cubicBezTo>
                <a:cubicBezTo>
                  <a:pt x="5750246" y="796752"/>
                  <a:pt x="5735794" y="790544"/>
                  <a:pt x="5724452" y="778127"/>
                </a:cubicBezTo>
                <a:cubicBezTo>
                  <a:pt x="5713111" y="765710"/>
                  <a:pt x="5707440" y="747541"/>
                  <a:pt x="5707440" y="723620"/>
                </a:cubicBezTo>
                <a:cubicBezTo>
                  <a:pt x="5707440" y="696774"/>
                  <a:pt x="5713156" y="676732"/>
                  <a:pt x="5724590" y="663494"/>
                </a:cubicBezTo>
                <a:cubicBezTo>
                  <a:pt x="5736023" y="650255"/>
                  <a:pt x="5750978" y="643636"/>
                  <a:pt x="5769454" y="643636"/>
                </a:cubicBezTo>
                <a:cubicBezTo>
                  <a:pt x="5784089" y="643636"/>
                  <a:pt x="5795751" y="646792"/>
                  <a:pt x="5804441" y="653103"/>
                </a:cubicBezTo>
                <a:cubicBezTo>
                  <a:pt x="5813130" y="659414"/>
                  <a:pt x="5819121" y="668789"/>
                  <a:pt x="5822414" y="681229"/>
                </a:cubicBezTo>
                <a:lnTo>
                  <a:pt x="5927510" y="667234"/>
                </a:lnTo>
                <a:cubicBezTo>
                  <a:pt x="5917448" y="634489"/>
                  <a:pt x="5899933" y="609610"/>
                  <a:pt x="5874962" y="592597"/>
                </a:cubicBezTo>
                <a:cubicBezTo>
                  <a:pt x="5849991" y="575584"/>
                  <a:pt x="5813724" y="567078"/>
                  <a:pt x="5766162" y="567078"/>
                </a:cubicBezTo>
                <a:close/>
                <a:moveTo>
                  <a:pt x="5388924" y="567078"/>
                </a:moveTo>
                <a:cubicBezTo>
                  <a:pt x="5337520" y="567078"/>
                  <a:pt x="5297228" y="581164"/>
                  <a:pt x="5268050" y="609336"/>
                </a:cubicBezTo>
                <a:cubicBezTo>
                  <a:pt x="5238872" y="637508"/>
                  <a:pt x="5224283" y="674369"/>
                  <a:pt x="5224283" y="719920"/>
                </a:cubicBezTo>
                <a:cubicBezTo>
                  <a:pt x="5224283" y="751933"/>
                  <a:pt x="5231555" y="779785"/>
                  <a:pt x="5246098" y="803475"/>
                </a:cubicBezTo>
                <a:cubicBezTo>
                  <a:pt x="5260641" y="827165"/>
                  <a:pt x="5278981" y="844452"/>
                  <a:pt x="5301116" y="855337"/>
                </a:cubicBezTo>
                <a:cubicBezTo>
                  <a:pt x="5323251" y="866222"/>
                  <a:pt x="5353618" y="871664"/>
                  <a:pt x="5392217" y="871664"/>
                </a:cubicBezTo>
                <a:cubicBezTo>
                  <a:pt x="5436670" y="871664"/>
                  <a:pt x="5470788" y="865307"/>
                  <a:pt x="5494569" y="852593"/>
                </a:cubicBezTo>
                <a:cubicBezTo>
                  <a:pt x="5518350" y="839879"/>
                  <a:pt x="5538656" y="818887"/>
                  <a:pt x="5555486" y="789618"/>
                </a:cubicBezTo>
                <a:lnTo>
                  <a:pt x="5445451" y="779465"/>
                </a:lnTo>
                <a:cubicBezTo>
                  <a:pt x="5438500" y="788246"/>
                  <a:pt x="5432005" y="794374"/>
                  <a:pt x="5425968" y="797850"/>
                </a:cubicBezTo>
                <a:cubicBezTo>
                  <a:pt x="5416090" y="803338"/>
                  <a:pt x="5405663" y="806082"/>
                  <a:pt x="5394687" y="806082"/>
                </a:cubicBezTo>
                <a:cubicBezTo>
                  <a:pt x="5377308" y="806082"/>
                  <a:pt x="5363222" y="799771"/>
                  <a:pt x="5352429" y="787148"/>
                </a:cubicBezTo>
                <a:cubicBezTo>
                  <a:pt x="5344745" y="778367"/>
                  <a:pt x="5339898" y="765013"/>
                  <a:pt x="5337885" y="747085"/>
                </a:cubicBezTo>
                <a:lnTo>
                  <a:pt x="5561797" y="747085"/>
                </a:lnTo>
                <a:lnTo>
                  <a:pt x="5561797" y="734463"/>
                </a:lnTo>
                <a:cubicBezTo>
                  <a:pt x="5561797" y="696047"/>
                  <a:pt x="5555486" y="664856"/>
                  <a:pt x="5542864" y="640892"/>
                </a:cubicBezTo>
                <a:cubicBezTo>
                  <a:pt x="5530241" y="616927"/>
                  <a:pt x="5511856" y="598634"/>
                  <a:pt x="5487709" y="586012"/>
                </a:cubicBezTo>
                <a:cubicBezTo>
                  <a:pt x="5463561" y="573389"/>
                  <a:pt x="5430633" y="567078"/>
                  <a:pt x="5388924" y="567078"/>
                </a:cubicBezTo>
                <a:close/>
                <a:moveTo>
                  <a:pt x="4033594" y="567078"/>
                </a:moveTo>
                <a:cubicBezTo>
                  <a:pt x="4017861" y="567078"/>
                  <a:pt x="4004644" y="570965"/>
                  <a:pt x="3993942" y="578740"/>
                </a:cubicBezTo>
                <a:cubicBezTo>
                  <a:pt x="3983241" y="586515"/>
                  <a:pt x="3972860" y="600738"/>
                  <a:pt x="3962798" y="621409"/>
                </a:cubicBezTo>
                <a:lnTo>
                  <a:pt x="3962798" y="573663"/>
                </a:lnTo>
                <a:lnTo>
                  <a:pt x="3858251" y="573663"/>
                </a:lnTo>
                <a:lnTo>
                  <a:pt x="3858251" y="865078"/>
                </a:lnTo>
                <a:lnTo>
                  <a:pt x="3970481" y="865078"/>
                </a:lnTo>
                <a:lnTo>
                  <a:pt x="3970481" y="767391"/>
                </a:lnTo>
                <a:cubicBezTo>
                  <a:pt x="3970481" y="720743"/>
                  <a:pt x="3976244" y="688912"/>
                  <a:pt x="3987768" y="671899"/>
                </a:cubicBezTo>
                <a:cubicBezTo>
                  <a:pt x="3995817" y="659826"/>
                  <a:pt x="4007159" y="653789"/>
                  <a:pt x="4021794" y="653789"/>
                </a:cubicBezTo>
                <a:cubicBezTo>
                  <a:pt x="4029477" y="653789"/>
                  <a:pt x="4039905" y="656533"/>
                  <a:pt x="4053076" y="662021"/>
                </a:cubicBezTo>
                <a:lnTo>
                  <a:pt x="4087650" y="582444"/>
                </a:lnTo>
                <a:cubicBezTo>
                  <a:pt x="4068077" y="572200"/>
                  <a:pt x="4050057" y="567078"/>
                  <a:pt x="4033594" y="567078"/>
                </a:cubicBezTo>
                <a:close/>
                <a:moveTo>
                  <a:pt x="3638520" y="567078"/>
                </a:moveTo>
                <a:cubicBezTo>
                  <a:pt x="3587481" y="567078"/>
                  <a:pt x="3546961" y="581484"/>
                  <a:pt x="3516960" y="610296"/>
                </a:cubicBezTo>
                <a:cubicBezTo>
                  <a:pt x="3486959" y="639108"/>
                  <a:pt x="3471958" y="675741"/>
                  <a:pt x="3471958" y="720194"/>
                </a:cubicBezTo>
                <a:cubicBezTo>
                  <a:pt x="3471958" y="767940"/>
                  <a:pt x="3489703" y="806539"/>
                  <a:pt x="3525192" y="835992"/>
                </a:cubicBezTo>
                <a:cubicBezTo>
                  <a:pt x="3554095" y="859773"/>
                  <a:pt x="3591963" y="871664"/>
                  <a:pt x="3638794" y="871664"/>
                </a:cubicBezTo>
                <a:cubicBezTo>
                  <a:pt x="3691296" y="871664"/>
                  <a:pt x="3732411" y="857349"/>
                  <a:pt x="3762138" y="828720"/>
                </a:cubicBezTo>
                <a:cubicBezTo>
                  <a:pt x="3791864" y="800091"/>
                  <a:pt x="3806728" y="763367"/>
                  <a:pt x="3806728" y="718548"/>
                </a:cubicBezTo>
                <a:cubicBezTo>
                  <a:pt x="3806728" y="678668"/>
                  <a:pt x="3794746" y="645099"/>
                  <a:pt x="3770781" y="617842"/>
                </a:cubicBezTo>
                <a:cubicBezTo>
                  <a:pt x="3740963" y="583999"/>
                  <a:pt x="3696876" y="567078"/>
                  <a:pt x="3638520" y="567078"/>
                </a:cubicBezTo>
                <a:close/>
                <a:moveTo>
                  <a:pt x="3264850" y="567078"/>
                </a:moveTo>
                <a:cubicBezTo>
                  <a:pt x="3213445" y="567078"/>
                  <a:pt x="3173154" y="581164"/>
                  <a:pt x="3143976" y="609336"/>
                </a:cubicBezTo>
                <a:cubicBezTo>
                  <a:pt x="3114798" y="637508"/>
                  <a:pt x="3100208" y="674369"/>
                  <a:pt x="3100208" y="719920"/>
                </a:cubicBezTo>
                <a:cubicBezTo>
                  <a:pt x="3100208" y="751933"/>
                  <a:pt x="3107480" y="779785"/>
                  <a:pt x="3122024" y="803475"/>
                </a:cubicBezTo>
                <a:cubicBezTo>
                  <a:pt x="3136567" y="827165"/>
                  <a:pt x="3154906" y="844452"/>
                  <a:pt x="3177041" y="855337"/>
                </a:cubicBezTo>
                <a:cubicBezTo>
                  <a:pt x="3199176" y="866222"/>
                  <a:pt x="3229543" y="871664"/>
                  <a:pt x="3268143" y="871664"/>
                </a:cubicBezTo>
                <a:cubicBezTo>
                  <a:pt x="3312596" y="871664"/>
                  <a:pt x="3346713" y="865307"/>
                  <a:pt x="3370494" y="852593"/>
                </a:cubicBezTo>
                <a:cubicBezTo>
                  <a:pt x="3394276" y="839879"/>
                  <a:pt x="3414582" y="818887"/>
                  <a:pt x="3431412" y="789618"/>
                </a:cubicBezTo>
                <a:lnTo>
                  <a:pt x="3321377" y="779465"/>
                </a:lnTo>
                <a:cubicBezTo>
                  <a:pt x="3314425" y="788246"/>
                  <a:pt x="3307931" y="794374"/>
                  <a:pt x="3301894" y="797850"/>
                </a:cubicBezTo>
                <a:cubicBezTo>
                  <a:pt x="3292016" y="803338"/>
                  <a:pt x="3281588" y="806082"/>
                  <a:pt x="3270612" y="806082"/>
                </a:cubicBezTo>
                <a:cubicBezTo>
                  <a:pt x="3253233" y="806082"/>
                  <a:pt x="3239147" y="799771"/>
                  <a:pt x="3228354" y="787148"/>
                </a:cubicBezTo>
                <a:cubicBezTo>
                  <a:pt x="3220671" y="778367"/>
                  <a:pt x="3215823" y="765013"/>
                  <a:pt x="3213811" y="747085"/>
                </a:cubicBezTo>
                <a:lnTo>
                  <a:pt x="3437723" y="747085"/>
                </a:lnTo>
                <a:lnTo>
                  <a:pt x="3437723" y="734463"/>
                </a:lnTo>
                <a:cubicBezTo>
                  <a:pt x="3437723" y="696047"/>
                  <a:pt x="3431412" y="664856"/>
                  <a:pt x="3418789" y="640892"/>
                </a:cubicBezTo>
                <a:cubicBezTo>
                  <a:pt x="3406166" y="616927"/>
                  <a:pt x="3387782" y="598634"/>
                  <a:pt x="3363634" y="586012"/>
                </a:cubicBezTo>
                <a:cubicBezTo>
                  <a:pt x="3339487" y="573389"/>
                  <a:pt x="3306559" y="567078"/>
                  <a:pt x="3264850" y="567078"/>
                </a:cubicBezTo>
                <a:close/>
                <a:moveTo>
                  <a:pt x="1770094" y="567078"/>
                </a:moveTo>
                <a:cubicBezTo>
                  <a:pt x="1750338" y="567078"/>
                  <a:pt x="1732318" y="571377"/>
                  <a:pt x="1716037" y="579975"/>
                </a:cubicBezTo>
                <a:cubicBezTo>
                  <a:pt x="1703964" y="586377"/>
                  <a:pt x="1690701" y="598634"/>
                  <a:pt x="1676249" y="616745"/>
                </a:cubicBezTo>
                <a:lnTo>
                  <a:pt x="1676249" y="573663"/>
                </a:lnTo>
                <a:lnTo>
                  <a:pt x="1571702" y="573663"/>
                </a:lnTo>
                <a:lnTo>
                  <a:pt x="1571702" y="975937"/>
                </a:lnTo>
                <a:lnTo>
                  <a:pt x="1684481" y="975937"/>
                </a:lnTo>
                <a:lnTo>
                  <a:pt x="1684481" y="836815"/>
                </a:lnTo>
                <a:cubicBezTo>
                  <a:pt x="1695640" y="848340"/>
                  <a:pt x="1708308" y="857029"/>
                  <a:pt x="1722486" y="862883"/>
                </a:cubicBezTo>
                <a:cubicBezTo>
                  <a:pt x="1736663" y="868737"/>
                  <a:pt x="1752350" y="871664"/>
                  <a:pt x="1769546" y="871664"/>
                </a:cubicBezTo>
                <a:cubicBezTo>
                  <a:pt x="1805035" y="871664"/>
                  <a:pt x="1834396" y="858904"/>
                  <a:pt x="1857629" y="833385"/>
                </a:cubicBezTo>
                <a:cubicBezTo>
                  <a:pt x="1880861" y="807865"/>
                  <a:pt x="1892478" y="770867"/>
                  <a:pt x="1892478" y="722389"/>
                </a:cubicBezTo>
                <a:cubicBezTo>
                  <a:pt x="1892478" y="678485"/>
                  <a:pt x="1881822" y="641624"/>
                  <a:pt x="1860510" y="611805"/>
                </a:cubicBezTo>
                <a:cubicBezTo>
                  <a:pt x="1839198" y="581987"/>
                  <a:pt x="1809059" y="567078"/>
                  <a:pt x="1770094" y="567078"/>
                </a:cubicBezTo>
                <a:close/>
                <a:moveTo>
                  <a:pt x="1335860" y="567078"/>
                </a:moveTo>
                <a:cubicBezTo>
                  <a:pt x="1315006" y="567078"/>
                  <a:pt x="1295615" y="568633"/>
                  <a:pt x="1277687" y="571743"/>
                </a:cubicBezTo>
                <a:cubicBezTo>
                  <a:pt x="1259759" y="574853"/>
                  <a:pt x="1245674" y="579243"/>
                  <a:pt x="1235429" y="584914"/>
                </a:cubicBezTo>
                <a:cubicBezTo>
                  <a:pt x="1221160" y="592780"/>
                  <a:pt x="1210230" y="602064"/>
                  <a:pt x="1202638" y="612766"/>
                </a:cubicBezTo>
                <a:cubicBezTo>
                  <a:pt x="1195047" y="623467"/>
                  <a:pt x="1189238" y="638148"/>
                  <a:pt x="1185214" y="656807"/>
                </a:cubicBezTo>
                <a:lnTo>
                  <a:pt x="1291956" y="668058"/>
                </a:lnTo>
                <a:cubicBezTo>
                  <a:pt x="1296347" y="655435"/>
                  <a:pt x="1302109" y="646837"/>
                  <a:pt x="1309243" y="642264"/>
                </a:cubicBezTo>
                <a:cubicBezTo>
                  <a:pt x="1318390" y="636410"/>
                  <a:pt x="1332110" y="633483"/>
                  <a:pt x="1350404" y="633483"/>
                </a:cubicBezTo>
                <a:cubicBezTo>
                  <a:pt x="1364672" y="633483"/>
                  <a:pt x="1374642" y="636227"/>
                  <a:pt x="1380314" y="641715"/>
                </a:cubicBezTo>
                <a:cubicBezTo>
                  <a:pt x="1385985" y="647203"/>
                  <a:pt x="1388820" y="656807"/>
                  <a:pt x="1388820" y="670527"/>
                </a:cubicBezTo>
                <a:cubicBezTo>
                  <a:pt x="1374917" y="676015"/>
                  <a:pt x="1361745" y="680452"/>
                  <a:pt x="1349306" y="683836"/>
                </a:cubicBezTo>
                <a:cubicBezTo>
                  <a:pt x="1336867" y="687220"/>
                  <a:pt x="1309701" y="693120"/>
                  <a:pt x="1267809" y="701535"/>
                </a:cubicBezTo>
                <a:cubicBezTo>
                  <a:pt x="1232868" y="708486"/>
                  <a:pt x="1208904" y="719096"/>
                  <a:pt x="1195915" y="733365"/>
                </a:cubicBezTo>
                <a:cubicBezTo>
                  <a:pt x="1182927" y="747634"/>
                  <a:pt x="1176433" y="765836"/>
                  <a:pt x="1176433" y="787971"/>
                </a:cubicBezTo>
                <a:cubicBezTo>
                  <a:pt x="1176433" y="811570"/>
                  <a:pt x="1185442" y="831418"/>
                  <a:pt x="1203462" y="847516"/>
                </a:cubicBezTo>
                <a:cubicBezTo>
                  <a:pt x="1221480" y="863615"/>
                  <a:pt x="1247869" y="871664"/>
                  <a:pt x="1282626" y="871664"/>
                </a:cubicBezTo>
                <a:cubicBezTo>
                  <a:pt x="1308786" y="871664"/>
                  <a:pt x="1331744" y="867639"/>
                  <a:pt x="1351501" y="859590"/>
                </a:cubicBezTo>
                <a:cubicBezTo>
                  <a:pt x="1365953" y="853553"/>
                  <a:pt x="1380496" y="843492"/>
                  <a:pt x="1395131" y="829406"/>
                </a:cubicBezTo>
                <a:cubicBezTo>
                  <a:pt x="1396412" y="837821"/>
                  <a:pt x="1397692" y="843995"/>
                  <a:pt x="1398973" y="847928"/>
                </a:cubicBezTo>
                <a:cubicBezTo>
                  <a:pt x="1400253" y="851861"/>
                  <a:pt x="1402997" y="857578"/>
                  <a:pt x="1407205" y="865078"/>
                </a:cubicBezTo>
                <a:lnTo>
                  <a:pt x="1512026" y="865078"/>
                </a:lnTo>
                <a:cubicBezTo>
                  <a:pt x="1506173" y="853005"/>
                  <a:pt x="1502377" y="843080"/>
                  <a:pt x="1500639" y="835306"/>
                </a:cubicBezTo>
                <a:cubicBezTo>
                  <a:pt x="1498901" y="827531"/>
                  <a:pt x="1498032" y="816784"/>
                  <a:pt x="1498032" y="803063"/>
                </a:cubicBezTo>
                <a:lnTo>
                  <a:pt x="1498032" y="674369"/>
                </a:lnTo>
                <a:cubicBezTo>
                  <a:pt x="1498032" y="660649"/>
                  <a:pt x="1495288" y="646243"/>
                  <a:pt x="1489800" y="631151"/>
                </a:cubicBezTo>
                <a:cubicBezTo>
                  <a:pt x="1484312" y="616059"/>
                  <a:pt x="1476811" y="604397"/>
                  <a:pt x="1467299" y="596164"/>
                </a:cubicBezTo>
                <a:cubicBezTo>
                  <a:pt x="1453762" y="584274"/>
                  <a:pt x="1436840" y="576453"/>
                  <a:pt x="1416534" y="572703"/>
                </a:cubicBezTo>
                <a:cubicBezTo>
                  <a:pt x="1396229" y="568953"/>
                  <a:pt x="1369337" y="567078"/>
                  <a:pt x="1335860" y="567078"/>
                </a:cubicBezTo>
                <a:close/>
                <a:moveTo>
                  <a:pt x="1109418" y="567078"/>
                </a:moveTo>
                <a:cubicBezTo>
                  <a:pt x="1093686" y="567078"/>
                  <a:pt x="1080469" y="570965"/>
                  <a:pt x="1069767" y="578740"/>
                </a:cubicBezTo>
                <a:cubicBezTo>
                  <a:pt x="1059066" y="586515"/>
                  <a:pt x="1048684" y="600738"/>
                  <a:pt x="1038623" y="621409"/>
                </a:cubicBezTo>
                <a:lnTo>
                  <a:pt x="1038623" y="573663"/>
                </a:lnTo>
                <a:lnTo>
                  <a:pt x="934076" y="573663"/>
                </a:lnTo>
                <a:lnTo>
                  <a:pt x="934076" y="865078"/>
                </a:lnTo>
                <a:lnTo>
                  <a:pt x="1046306" y="865078"/>
                </a:lnTo>
                <a:lnTo>
                  <a:pt x="1046306" y="767391"/>
                </a:lnTo>
                <a:cubicBezTo>
                  <a:pt x="1046306" y="720743"/>
                  <a:pt x="1052069" y="688912"/>
                  <a:pt x="1063593" y="671899"/>
                </a:cubicBezTo>
                <a:cubicBezTo>
                  <a:pt x="1071642" y="659826"/>
                  <a:pt x="1082985" y="653789"/>
                  <a:pt x="1097619" y="653789"/>
                </a:cubicBezTo>
                <a:cubicBezTo>
                  <a:pt x="1105303" y="653789"/>
                  <a:pt x="1115730" y="656533"/>
                  <a:pt x="1128901" y="662021"/>
                </a:cubicBezTo>
                <a:lnTo>
                  <a:pt x="1163476" y="582444"/>
                </a:lnTo>
                <a:cubicBezTo>
                  <a:pt x="1143902" y="572200"/>
                  <a:pt x="1125883" y="567078"/>
                  <a:pt x="1109418" y="567078"/>
                </a:cubicBezTo>
                <a:close/>
                <a:moveTo>
                  <a:pt x="4943561" y="544028"/>
                </a:moveTo>
                <a:lnTo>
                  <a:pt x="4998167" y="544028"/>
                </a:lnTo>
                <a:cubicBezTo>
                  <a:pt x="5020851" y="544028"/>
                  <a:pt x="5036308" y="547504"/>
                  <a:pt x="5044541" y="554455"/>
                </a:cubicBezTo>
                <a:cubicBezTo>
                  <a:pt x="5052772" y="561407"/>
                  <a:pt x="5056889" y="571377"/>
                  <a:pt x="5056889" y="584365"/>
                </a:cubicBezTo>
                <a:cubicBezTo>
                  <a:pt x="5056889" y="593146"/>
                  <a:pt x="5054282" y="600921"/>
                  <a:pt x="5049068" y="607689"/>
                </a:cubicBezTo>
                <a:cubicBezTo>
                  <a:pt x="5043855" y="614458"/>
                  <a:pt x="5037132" y="618665"/>
                  <a:pt x="5028900" y="620312"/>
                </a:cubicBezTo>
                <a:cubicBezTo>
                  <a:pt x="5012619" y="623970"/>
                  <a:pt x="5001643" y="625800"/>
                  <a:pt x="4995971" y="625800"/>
                </a:cubicBezTo>
                <a:lnTo>
                  <a:pt x="4943561" y="625800"/>
                </a:lnTo>
                <a:close/>
                <a:moveTo>
                  <a:pt x="6956893" y="462805"/>
                </a:moveTo>
                <a:lnTo>
                  <a:pt x="6956893" y="538814"/>
                </a:lnTo>
                <a:lnTo>
                  <a:pt x="7068575" y="538814"/>
                </a:lnTo>
                <a:lnTo>
                  <a:pt x="7068575" y="462805"/>
                </a:lnTo>
                <a:close/>
                <a:moveTo>
                  <a:pt x="4818708" y="462805"/>
                </a:moveTo>
                <a:lnTo>
                  <a:pt x="4818708" y="865078"/>
                </a:lnTo>
                <a:lnTo>
                  <a:pt x="4943561" y="865078"/>
                </a:lnTo>
                <a:lnTo>
                  <a:pt x="4943561" y="701809"/>
                </a:lnTo>
                <a:lnTo>
                  <a:pt x="4954537" y="701809"/>
                </a:lnTo>
                <a:cubicBezTo>
                  <a:pt x="4965879" y="701809"/>
                  <a:pt x="4976032" y="704919"/>
                  <a:pt x="4984995" y="711139"/>
                </a:cubicBezTo>
                <a:cubicBezTo>
                  <a:pt x="4991581" y="715895"/>
                  <a:pt x="4999082" y="726231"/>
                  <a:pt x="5007496" y="742146"/>
                </a:cubicBezTo>
                <a:lnTo>
                  <a:pt x="5073940" y="865078"/>
                </a:lnTo>
                <a:lnTo>
                  <a:pt x="5214396" y="865078"/>
                </a:lnTo>
                <a:lnTo>
                  <a:pt x="5154198" y="748513"/>
                </a:lnTo>
                <a:cubicBezTo>
                  <a:pt x="5151274" y="742654"/>
                  <a:pt x="5145471" y="734322"/>
                  <a:pt x="5136787" y="723519"/>
                </a:cubicBezTo>
                <a:cubicBezTo>
                  <a:pt x="5128103" y="712716"/>
                  <a:pt x="5121476" y="705667"/>
                  <a:pt x="5116905" y="702371"/>
                </a:cubicBezTo>
                <a:cubicBezTo>
                  <a:pt x="5110140" y="697429"/>
                  <a:pt x="5099354" y="692485"/>
                  <a:pt x="5084548" y="687540"/>
                </a:cubicBezTo>
                <a:cubicBezTo>
                  <a:pt x="5103035" y="683333"/>
                  <a:pt x="5117587" y="678028"/>
                  <a:pt x="5128203" y="671625"/>
                </a:cubicBezTo>
                <a:cubicBezTo>
                  <a:pt x="5144859" y="661564"/>
                  <a:pt x="5157946" y="648438"/>
                  <a:pt x="5167465" y="632248"/>
                </a:cubicBezTo>
                <a:cubicBezTo>
                  <a:pt x="5176982" y="616059"/>
                  <a:pt x="5181741" y="596805"/>
                  <a:pt x="5181741" y="574487"/>
                </a:cubicBezTo>
                <a:cubicBezTo>
                  <a:pt x="5181741" y="548876"/>
                  <a:pt x="5175522" y="527152"/>
                  <a:pt x="5163083" y="509316"/>
                </a:cubicBezTo>
                <a:cubicBezTo>
                  <a:pt x="5150643" y="491480"/>
                  <a:pt x="5134270" y="479269"/>
                  <a:pt x="5113965" y="472684"/>
                </a:cubicBezTo>
                <a:cubicBezTo>
                  <a:pt x="5093659" y="466098"/>
                  <a:pt x="5064297" y="462805"/>
                  <a:pt x="5025881" y="462805"/>
                </a:cubicBezTo>
                <a:close/>
                <a:moveTo>
                  <a:pt x="2742728" y="462805"/>
                </a:moveTo>
                <a:lnTo>
                  <a:pt x="2742728" y="865078"/>
                </a:lnTo>
                <a:lnTo>
                  <a:pt x="2854410" y="865078"/>
                </a:lnTo>
                <a:lnTo>
                  <a:pt x="2854410" y="725133"/>
                </a:lnTo>
                <a:cubicBezTo>
                  <a:pt x="2854410" y="698608"/>
                  <a:pt x="2858617" y="680223"/>
                  <a:pt x="2867032" y="669979"/>
                </a:cubicBezTo>
                <a:cubicBezTo>
                  <a:pt x="2875447" y="659734"/>
                  <a:pt x="2886423" y="654612"/>
                  <a:pt x="2899960" y="654612"/>
                </a:cubicBezTo>
                <a:cubicBezTo>
                  <a:pt x="2912217" y="654612"/>
                  <a:pt x="2921729" y="658408"/>
                  <a:pt x="2928498" y="666000"/>
                </a:cubicBezTo>
                <a:cubicBezTo>
                  <a:pt x="2935267" y="673592"/>
                  <a:pt x="2938651" y="686534"/>
                  <a:pt x="2938651" y="704828"/>
                </a:cubicBezTo>
                <a:lnTo>
                  <a:pt x="2938651" y="865078"/>
                </a:lnTo>
                <a:lnTo>
                  <a:pt x="3050881" y="865078"/>
                </a:lnTo>
                <a:lnTo>
                  <a:pt x="3050881" y="679857"/>
                </a:lnTo>
                <a:cubicBezTo>
                  <a:pt x="3050881" y="641624"/>
                  <a:pt x="3042146" y="613269"/>
                  <a:pt x="3024676" y="594792"/>
                </a:cubicBezTo>
                <a:cubicBezTo>
                  <a:pt x="3007206" y="576316"/>
                  <a:pt x="2983287" y="567078"/>
                  <a:pt x="2952920" y="567078"/>
                </a:cubicBezTo>
                <a:cubicBezTo>
                  <a:pt x="2932431" y="567078"/>
                  <a:pt x="2914687" y="570462"/>
                  <a:pt x="2899686" y="577231"/>
                </a:cubicBezTo>
                <a:cubicBezTo>
                  <a:pt x="2884685" y="583999"/>
                  <a:pt x="2869593" y="595250"/>
                  <a:pt x="2854410" y="610982"/>
                </a:cubicBezTo>
                <a:lnTo>
                  <a:pt x="2854410" y="462805"/>
                </a:lnTo>
                <a:close/>
                <a:moveTo>
                  <a:pt x="2629810" y="462805"/>
                </a:moveTo>
                <a:lnTo>
                  <a:pt x="2517854" y="520155"/>
                </a:lnTo>
                <a:lnTo>
                  <a:pt x="2517854" y="573663"/>
                </a:lnTo>
                <a:lnTo>
                  <a:pt x="2476693" y="573663"/>
                </a:lnTo>
                <a:lnTo>
                  <a:pt x="2476693" y="655435"/>
                </a:lnTo>
                <a:lnTo>
                  <a:pt x="2517854" y="655435"/>
                </a:lnTo>
                <a:lnTo>
                  <a:pt x="2517854" y="757933"/>
                </a:lnTo>
                <a:cubicBezTo>
                  <a:pt x="2517854" y="790452"/>
                  <a:pt x="2521009" y="813974"/>
                  <a:pt x="2527320" y="828499"/>
                </a:cubicBezTo>
                <a:cubicBezTo>
                  <a:pt x="2533632" y="843024"/>
                  <a:pt x="2543373" y="853849"/>
                  <a:pt x="2556544" y="860975"/>
                </a:cubicBezTo>
                <a:cubicBezTo>
                  <a:pt x="2569715" y="868101"/>
                  <a:pt x="2590204" y="871664"/>
                  <a:pt x="2618010" y="871664"/>
                </a:cubicBezTo>
                <a:cubicBezTo>
                  <a:pt x="2641975" y="871664"/>
                  <a:pt x="2667768" y="868645"/>
                  <a:pt x="2695392" y="862609"/>
                </a:cubicBezTo>
                <a:lnTo>
                  <a:pt x="2687159" y="785515"/>
                </a:lnTo>
                <a:cubicBezTo>
                  <a:pt x="2672342" y="790262"/>
                  <a:pt x="2660817" y="792636"/>
                  <a:pt x="2652585" y="792636"/>
                </a:cubicBezTo>
                <a:cubicBezTo>
                  <a:pt x="2643438" y="792636"/>
                  <a:pt x="2637035" y="789532"/>
                  <a:pt x="2633377" y="783324"/>
                </a:cubicBezTo>
                <a:cubicBezTo>
                  <a:pt x="2630999" y="779308"/>
                  <a:pt x="2629810" y="771093"/>
                  <a:pt x="2629810" y="758679"/>
                </a:cubicBezTo>
                <a:lnTo>
                  <a:pt x="2629810" y="655435"/>
                </a:lnTo>
                <a:lnTo>
                  <a:pt x="2691276" y="655435"/>
                </a:lnTo>
                <a:lnTo>
                  <a:pt x="2691276" y="573663"/>
                </a:lnTo>
                <a:lnTo>
                  <a:pt x="2629810" y="573663"/>
                </a:lnTo>
                <a:close/>
                <a:moveTo>
                  <a:pt x="1942628" y="462805"/>
                </a:moveTo>
                <a:lnTo>
                  <a:pt x="1942628" y="865078"/>
                </a:lnTo>
                <a:lnTo>
                  <a:pt x="2054310" y="865078"/>
                </a:lnTo>
                <a:lnTo>
                  <a:pt x="2054310" y="725133"/>
                </a:lnTo>
                <a:cubicBezTo>
                  <a:pt x="2054310" y="698608"/>
                  <a:pt x="2058517" y="680223"/>
                  <a:pt x="2066932" y="669979"/>
                </a:cubicBezTo>
                <a:cubicBezTo>
                  <a:pt x="2075347" y="659734"/>
                  <a:pt x="2086323" y="654612"/>
                  <a:pt x="2099861" y="654612"/>
                </a:cubicBezTo>
                <a:cubicBezTo>
                  <a:pt x="2112117" y="654612"/>
                  <a:pt x="2121629" y="658408"/>
                  <a:pt x="2128398" y="666000"/>
                </a:cubicBezTo>
                <a:cubicBezTo>
                  <a:pt x="2135167" y="673592"/>
                  <a:pt x="2138551" y="686534"/>
                  <a:pt x="2138551" y="704828"/>
                </a:cubicBezTo>
                <a:lnTo>
                  <a:pt x="2138551" y="865078"/>
                </a:lnTo>
                <a:lnTo>
                  <a:pt x="2250781" y="865078"/>
                </a:lnTo>
                <a:lnTo>
                  <a:pt x="2250781" y="679857"/>
                </a:lnTo>
                <a:cubicBezTo>
                  <a:pt x="2250781" y="641624"/>
                  <a:pt x="2242046" y="613269"/>
                  <a:pt x="2224576" y="594792"/>
                </a:cubicBezTo>
                <a:cubicBezTo>
                  <a:pt x="2207105" y="576316"/>
                  <a:pt x="2183187" y="567078"/>
                  <a:pt x="2152820" y="567078"/>
                </a:cubicBezTo>
                <a:cubicBezTo>
                  <a:pt x="2132331" y="567078"/>
                  <a:pt x="2114587" y="570462"/>
                  <a:pt x="2099586" y="577231"/>
                </a:cubicBezTo>
                <a:cubicBezTo>
                  <a:pt x="2084585" y="583999"/>
                  <a:pt x="2069493" y="595250"/>
                  <a:pt x="2054310" y="610982"/>
                </a:cubicBezTo>
                <a:lnTo>
                  <a:pt x="2054310" y="462805"/>
                </a:lnTo>
                <a:close/>
                <a:moveTo>
                  <a:pt x="675073" y="455945"/>
                </a:moveTo>
                <a:cubicBezTo>
                  <a:pt x="628973" y="455945"/>
                  <a:pt x="592295" y="462439"/>
                  <a:pt x="565038" y="475428"/>
                </a:cubicBezTo>
                <a:cubicBezTo>
                  <a:pt x="530097" y="492258"/>
                  <a:pt x="503572" y="516908"/>
                  <a:pt x="485461" y="549379"/>
                </a:cubicBezTo>
                <a:cubicBezTo>
                  <a:pt x="467351" y="581850"/>
                  <a:pt x="458295" y="620037"/>
                  <a:pt x="458295" y="663942"/>
                </a:cubicBezTo>
                <a:cubicBezTo>
                  <a:pt x="458295" y="705651"/>
                  <a:pt x="466573" y="742604"/>
                  <a:pt x="483129" y="774800"/>
                </a:cubicBezTo>
                <a:cubicBezTo>
                  <a:pt x="499684" y="806996"/>
                  <a:pt x="523008" y="831235"/>
                  <a:pt x="553101" y="847516"/>
                </a:cubicBezTo>
                <a:cubicBezTo>
                  <a:pt x="583194" y="863798"/>
                  <a:pt x="622113" y="871938"/>
                  <a:pt x="669859" y="871938"/>
                </a:cubicBezTo>
                <a:cubicBezTo>
                  <a:pt x="708641" y="871938"/>
                  <a:pt x="742164" y="867411"/>
                  <a:pt x="770427" y="858355"/>
                </a:cubicBezTo>
                <a:cubicBezTo>
                  <a:pt x="798691" y="849300"/>
                  <a:pt x="831207" y="832241"/>
                  <a:pt x="867977" y="807179"/>
                </a:cubicBezTo>
                <a:lnTo>
                  <a:pt x="867977" y="635678"/>
                </a:lnTo>
                <a:lnTo>
                  <a:pt x="675896" y="635678"/>
                </a:lnTo>
                <a:lnTo>
                  <a:pt x="675896" y="719371"/>
                </a:lnTo>
                <a:lnTo>
                  <a:pt x="759040" y="719371"/>
                </a:lnTo>
                <a:lnTo>
                  <a:pt x="759040" y="757238"/>
                </a:lnTo>
                <a:cubicBezTo>
                  <a:pt x="742759" y="766934"/>
                  <a:pt x="728307" y="773794"/>
                  <a:pt x="715684" y="777818"/>
                </a:cubicBezTo>
                <a:cubicBezTo>
                  <a:pt x="703062" y="781843"/>
                  <a:pt x="689799" y="783855"/>
                  <a:pt x="675896" y="783855"/>
                </a:cubicBezTo>
                <a:cubicBezTo>
                  <a:pt x="646626" y="783855"/>
                  <a:pt x="623805" y="774526"/>
                  <a:pt x="607433" y="755866"/>
                </a:cubicBezTo>
                <a:cubicBezTo>
                  <a:pt x="591060" y="737207"/>
                  <a:pt x="582874" y="706108"/>
                  <a:pt x="582874" y="662570"/>
                </a:cubicBezTo>
                <a:cubicBezTo>
                  <a:pt x="582874" y="621592"/>
                  <a:pt x="590969" y="591637"/>
                  <a:pt x="607158" y="572703"/>
                </a:cubicBezTo>
                <a:cubicBezTo>
                  <a:pt x="623348" y="553769"/>
                  <a:pt x="645072" y="544302"/>
                  <a:pt x="672329" y="544302"/>
                </a:cubicBezTo>
                <a:cubicBezTo>
                  <a:pt x="690622" y="544302"/>
                  <a:pt x="705669" y="548327"/>
                  <a:pt x="717468" y="556376"/>
                </a:cubicBezTo>
                <a:cubicBezTo>
                  <a:pt x="729267" y="564425"/>
                  <a:pt x="737636" y="576042"/>
                  <a:pt x="742576" y="591225"/>
                </a:cubicBezTo>
                <a:lnTo>
                  <a:pt x="862489" y="569822"/>
                </a:lnTo>
                <a:cubicBezTo>
                  <a:pt x="855172" y="543845"/>
                  <a:pt x="844241" y="522396"/>
                  <a:pt x="829698" y="505475"/>
                </a:cubicBezTo>
                <a:cubicBezTo>
                  <a:pt x="815155" y="488553"/>
                  <a:pt x="796862" y="476068"/>
                  <a:pt x="774818" y="468019"/>
                </a:cubicBezTo>
                <a:cubicBezTo>
                  <a:pt x="752774" y="459970"/>
                  <a:pt x="719526" y="455945"/>
                  <a:pt x="675073" y="4559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4625"/>
                </a:lnTo>
                <a:lnTo>
                  <a:pt x="0" y="2714625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“Pathfinding</a:t>
            </a:r>
            <a:r>
              <a:rPr lang="en-US" sz="2000" dirty="0"/>
              <a:t> refers to the process of finding a path from one point (vertex) to another in a graph.</a:t>
            </a:r>
            <a:r>
              <a:rPr lang="en-US" sz="2000" b="1" dirty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/>
              <a:t>It can be represented as a list of vertices starting from a source node and ending at a destination node, with each consecutive vertex connected by an edge.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unweighted graphs, the shortest path is simply the path with the least number of edges.</a:t>
            </a:r>
          </a:p>
          <a:p>
            <a:pPr marL="0" indent="0">
              <a:buNone/>
            </a:pPr>
            <a:r>
              <a:rPr lang="en-US" sz="2000" dirty="0"/>
              <a:t>In 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Some Algorithms Used for Path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Algorithm</a:t>
            </a:r>
          </a:p>
          <a:p>
            <a:pPr algn="ctr"/>
            <a:r>
              <a:rPr lang="en-US" sz="2000" dirty="0"/>
              <a:t>A* Algorithm</a:t>
            </a:r>
          </a:p>
          <a:p>
            <a:pPr algn="ctr"/>
            <a:r>
              <a:rPr lang="en-US" sz="2000" dirty="0"/>
              <a:t>Bellman-Ford Algorithm</a:t>
            </a:r>
          </a:p>
          <a:p>
            <a:pPr algn="ctr"/>
            <a:r>
              <a:rPr lang="en-US" sz="2000" dirty="0"/>
              <a:t>Floyd-</a:t>
            </a:r>
            <a:r>
              <a:rPr lang="en-US" sz="2000" dirty="0" err="1"/>
              <a:t>Warshall</a:t>
            </a:r>
            <a:r>
              <a:rPr lang="en-US" sz="2000" dirty="0"/>
              <a:t> Algorithm</a:t>
            </a:r>
          </a:p>
          <a:p>
            <a:pPr algn="ctr"/>
            <a:r>
              <a:rPr lang="en-US" sz="2000" dirty="0"/>
              <a:t>Breadth-First Search (BFS)</a:t>
            </a:r>
          </a:p>
          <a:p>
            <a:pPr algn="ctr"/>
            <a:r>
              <a:rPr lang="en-US" sz="2000" dirty="0"/>
              <a:t>Depth-First Search (DFS)</a:t>
            </a:r>
          </a:p>
          <a:p>
            <a:pPr algn="ctr"/>
            <a:r>
              <a:rPr lang="en-US" sz="2000" dirty="0"/>
              <a:t>Johnson’s Algorithm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have used Breadth-First Search (BFS) in our code..</a:t>
            </a:r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BFS is the best algorithm used for path finding in </a:t>
            </a:r>
            <a:r>
              <a:rPr lang="en-US" b="1" dirty="0"/>
              <a:t>unweighted graphs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BFS implementation explores close moves first and extends outward, efficiently finding potential moves for the AI to play based on nearby pieces.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F84-3779-F19C-0419-35270F37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6174" cy="5689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RECURSION: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24D1-576C-AC87-B49D-B0CFB23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170038"/>
            <a:ext cx="6312309" cy="50439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BASE CASE:</a:t>
            </a:r>
            <a:br>
              <a:rPr lang="en-US" b="1" dirty="0"/>
            </a:br>
            <a:r>
              <a:rPr lang="en-US" sz="2000" dirty="0"/>
              <a:t>       </a:t>
            </a:r>
            <a:r>
              <a:rPr lang="en-US" sz="2400" dirty="0"/>
              <a:t>a condition that allows an algorithm stops further recursive calls and return a result.</a:t>
            </a:r>
          </a:p>
          <a:p>
            <a:r>
              <a:rPr lang="en-US" b="1" dirty="0"/>
              <a:t>Recursive case:</a:t>
            </a:r>
            <a:br>
              <a:rPr lang="en-US" sz="3600" b="1" dirty="0"/>
            </a:br>
            <a:r>
              <a:rPr lang="en-US" sz="3600" dirty="0"/>
              <a:t>      </a:t>
            </a:r>
            <a:r>
              <a:rPr lang="en-US" sz="2400" dirty="0"/>
              <a:t>It is the part of a recursive function that breaks down a problem into smaller subproblems, which moves the problem closer to the base case.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RECURSIVE FUNCTION: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dirty="0">
                <a:latin typeface="+mj-lt"/>
              </a:rPr>
              <a:t>Recursive function is a function that values at any point can be calculated from the values of the function at some previous points</a:t>
            </a:r>
            <a:br>
              <a:rPr lang="en-US" sz="2400" b="1" dirty="0"/>
            </a:br>
            <a:r>
              <a:rPr lang="en-US" sz="24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68184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217"/>
            <a:ext cx="10515599" cy="1091366"/>
          </a:xfrm>
          <a:solidFill>
            <a:schemeClr val="accent1">
              <a:lumMod val="40000"/>
              <a:lumOff val="60000"/>
              <a:alpha val="43000"/>
            </a:schemeClr>
          </a:solidFill>
          <a:effectLst>
            <a:outerShdw blurRad="50800" dist="50800" dir="21540000" algn="ctr" rotWithShape="0">
              <a:srgbClr val="000000">
                <a:alpha val="43137"/>
              </a:srgbClr>
            </a:outerShdw>
            <a:softEdge rad="127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007" y="2974657"/>
            <a:ext cx="6361433" cy="1360025"/>
          </a:xfrm>
          <a:solidFill>
            <a:schemeClr val="accent1">
              <a:lumMod val="40000"/>
              <a:lumOff val="60000"/>
              <a:alpha val="44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7763794" y="3312808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  <a:gradFill flip="none" rotWithShape="1">
            <a:gsLst>
              <a:gs pos="0">
                <a:srgbClr val="B4C7E7"/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C08A99-DA83-4ED5-934A-46DE386A0F26}"/>
              </a:ext>
            </a:extLst>
          </p:cNvPr>
          <p:cNvSpPr/>
          <p:nvPr/>
        </p:nvSpPr>
        <p:spPr>
          <a:xfrm>
            <a:off x="0" y="1"/>
            <a:ext cx="12192000" cy="264160"/>
          </a:xfrm>
          <a:prstGeom prst="rect">
            <a:avLst/>
          </a:prstGeom>
          <a:gradFill flip="none" rotWithShape="0">
            <a:gsLst>
              <a:gs pos="0">
                <a:schemeClr val="accent2">
                  <a:lumMod val="75000"/>
                  <a:alpha val="80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8858B-D6D6-4C4E-AE8B-389F1084DDB3}"/>
              </a:ext>
            </a:extLst>
          </p:cNvPr>
          <p:cNvSpPr txBox="1"/>
          <p:nvPr/>
        </p:nvSpPr>
        <p:spPr>
          <a:xfrm>
            <a:off x="3891280" y="860999"/>
            <a:ext cx="445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6206C2-8189-4D35-B098-D73C3F67FBFF}"/>
              </a:ext>
            </a:extLst>
          </p:cNvPr>
          <p:cNvSpPr/>
          <p:nvPr/>
        </p:nvSpPr>
        <p:spPr>
          <a:xfrm>
            <a:off x="-1" y="6660709"/>
            <a:ext cx="12192000" cy="264160"/>
          </a:xfrm>
          <a:prstGeom prst="rect">
            <a:avLst/>
          </a:prstGeom>
          <a:gradFill>
            <a:gsLst>
              <a:gs pos="4000">
                <a:schemeClr val="accent2">
                  <a:lumMod val="75000"/>
                  <a:alpha val="78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DE3AA-9B93-40EE-9DFE-CDAF5EB5A879}"/>
              </a:ext>
            </a:extLst>
          </p:cNvPr>
          <p:cNvSpPr txBox="1"/>
          <p:nvPr/>
        </p:nvSpPr>
        <p:spPr>
          <a:xfrm>
            <a:off x="538480" y="6660709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GRAPH THEORY IN BOARD GAMES</a:t>
            </a:r>
          </a:p>
        </p:txBody>
      </p:sp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A543-C91E-61A5-6A9C-86CB92B7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HOW RECURSION WORKS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D077-263B-59D3-81D2-E6FBE084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7625080" cy="3809999"/>
          </a:xfrm>
        </p:spPr>
        <p:txBody>
          <a:bodyPr>
            <a:normAutofit/>
          </a:bodyPr>
          <a:lstStyle/>
          <a:p>
            <a:r>
              <a:rPr lang="en-US" dirty="0"/>
              <a:t>Step By Step :</a:t>
            </a:r>
          </a:p>
          <a:p>
            <a:pPr marL="0" indent="0">
              <a:buNone/>
            </a:pPr>
            <a:r>
              <a:rPr lang="en-US" sz="2000" dirty="0"/>
              <a:t>Step 2: Step 1 + lowest step.</a:t>
            </a:r>
          </a:p>
          <a:p>
            <a:pPr marL="0" indent="0">
              <a:buNone/>
            </a:pPr>
            <a:r>
              <a:rPr lang="en-US" sz="2000" dirty="0"/>
              <a:t>Step 3: Step 2 + Step 1 + lowest step.</a:t>
            </a:r>
          </a:p>
          <a:p>
            <a:pPr marL="0" indent="0">
              <a:buNone/>
            </a:pPr>
            <a:r>
              <a:rPr lang="en-US" sz="2000" dirty="0"/>
              <a:t>Step 4: Step 3 + step 2 + step 1+ lowest step, and so 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smallest argument is donated by f(0) or f(1) 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The nth argument is donated by f(n).         </a:t>
            </a:r>
          </a:p>
          <a:p>
            <a:r>
              <a:rPr lang="en-US" sz="2000" b="1" dirty="0">
                <a:latin typeface="+mj-lt"/>
              </a:rPr>
              <a:t>Example:</a:t>
            </a:r>
            <a:br>
              <a:rPr lang="en-US" sz="2000" b="1" dirty="0">
                <a:latin typeface="+mj-lt"/>
              </a:rPr>
            </a:br>
            <a:r>
              <a:rPr lang="en-US" sz="2000" b="1" dirty="0">
                <a:latin typeface="+mj-lt"/>
              </a:rPr>
              <a:t>           </a:t>
            </a:r>
            <a:r>
              <a:rPr lang="en-US" sz="2000" dirty="0" err="1">
                <a:latin typeface="+mj-lt"/>
              </a:rPr>
              <a:t>fibonacci</a:t>
            </a:r>
            <a:r>
              <a:rPr lang="en-US" sz="2000" dirty="0">
                <a:latin typeface="+mj-lt"/>
              </a:rPr>
              <a:t> sequence.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 descr="A formula of formula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726D2C9-95C2-65EE-4E78-771E9CAA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369" y="1117600"/>
            <a:ext cx="3351868" cy="25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A3C-A0BC-0EEB-93FB-62793A9C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0473" cy="860774"/>
          </a:xfrm>
        </p:spPr>
        <p:txBody>
          <a:bodyPr>
            <a:normAutofit/>
          </a:bodyPr>
          <a:lstStyle/>
          <a:p>
            <a:r>
              <a:rPr lang="en-US" dirty="0"/>
              <a:t>Recursive function:</a:t>
            </a:r>
          </a:p>
        </p:txBody>
      </p:sp>
      <p:pic>
        <p:nvPicPr>
          <p:cNvPr id="5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52073382-5AE2-3093-D6D4-80B4B3EA2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35" y="-1"/>
            <a:ext cx="4466079" cy="4301705"/>
          </a:xfrm>
        </p:spPr>
      </p:pic>
      <p:pic>
        <p:nvPicPr>
          <p:cNvPr id="7" name="Picture 6" descr="A math equation with numbers&#10;&#10;Description automatically generated">
            <a:extLst>
              <a:ext uri="{FF2B5EF4-FFF2-40B4-BE49-F238E27FC236}">
                <a16:creationId xmlns:a16="http://schemas.microsoft.com/office/drawing/2014/main" id="{1D27D323-25BB-8BB8-2B40-5CAB37537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" y="1298279"/>
            <a:ext cx="4811748" cy="1430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951C0-97BE-1A2D-1A47-93451C2BB49E}"/>
              </a:ext>
            </a:extLst>
          </p:cNvPr>
          <p:cNvSpPr txBox="1"/>
          <p:nvPr/>
        </p:nvSpPr>
        <p:spPr>
          <a:xfrm>
            <a:off x="1056490" y="2974588"/>
            <a:ext cx="6614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Fibonacci(5) calls </a:t>
            </a:r>
            <a:r>
              <a:rPr lang="en-US" dirty="0">
                <a:sym typeface="Wingdings" panose="05000000000000000000" pitchFamily="2" charset="2"/>
              </a:rPr>
              <a:t> Fibonacci(4) + Fibonacci(3)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Fibonacci(4) calls </a:t>
            </a:r>
            <a:r>
              <a:rPr lang="en-US" dirty="0">
                <a:sym typeface="Wingdings" panose="05000000000000000000" pitchFamily="2" charset="2"/>
              </a:rPr>
              <a:t> Fibonacci(3) + Fibonacci(2)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Fibonacci(3) calls </a:t>
            </a:r>
            <a:r>
              <a:rPr lang="en-US" dirty="0">
                <a:sym typeface="Wingdings" panose="05000000000000000000" pitchFamily="2" charset="2"/>
              </a:rPr>
              <a:t> Fibonacci(2) + Fibonacci(1)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Fibonacci(2) calls </a:t>
            </a:r>
            <a:r>
              <a:rPr lang="en-US" dirty="0">
                <a:sym typeface="Wingdings" panose="05000000000000000000" pitchFamily="2" charset="2"/>
              </a:rPr>
              <a:t> Fibonacci(1) + Fibonacci(0)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Base case:</a:t>
            </a:r>
            <a:br>
              <a:rPr lang="en-US" dirty="0"/>
            </a:br>
            <a:r>
              <a:rPr lang="en-US" dirty="0"/>
              <a:t>        Fibonacci(1) returns 1</a:t>
            </a:r>
            <a:br>
              <a:rPr lang="en-US" dirty="0"/>
            </a:br>
            <a:r>
              <a:rPr lang="en-US" dirty="0"/>
              <a:t>        Fibonacci(0) returns 0</a:t>
            </a:r>
            <a:br>
              <a:rPr lang="en-US" dirty="0"/>
            </a:br>
            <a:r>
              <a:rPr lang="en-US" dirty="0"/>
              <a:t>               </a:t>
            </a:r>
          </a:p>
        </p:txBody>
      </p:sp>
      <p:pic>
        <p:nvPicPr>
          <p:cNvPr id="10" name="Picture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6E42F6D7-CBE1-EB10-84C1-1338C8295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3801325"/>
            <a:ext cx="51530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</p:spTree>
    <p:extLst>
      <p:ext uri="{BB962C8B-B14F-4D97-AF65-F5344CB8AC3E}">
        <p14:creationId xmlns:p14="http://schemas.microsoft.com/office/powerpoint/2010/main" val="407041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7F6-B8C8-3B03-1BAA-5F930D5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Gomoku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Gomoku</a:t>
            </a:r>
            <a:r>
              <a:rPr lang="en-US" dirty="0"/>
              <a:t> rules and win condition</a:t>
            </a:r>
          </a:p>
          <a:p>
            <a:pPr marL="0" indent="0">
              <a:buNone/>
            </a:pPr>
            <a:r>
              <a:rPr lang="en-US" b="1" dirty="0"/>
              <a:t>Graph Model</a:t>
            </a:r>
            <a:r>
              <a:rPr lang="en-US" dirty="0"/>
              <a:t>: </a:t>
            </a:r>
            <a:r>
              <a:rPr lang="en-US" dirty="0" err="1"/>
              <a:t>Gomoku’s</a:t>
            </a:r>
            <a:r>
              <a:rPr lang="en-US" dirty="0"/>
              <a:t> grid can be represented as a graph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Vertices (Nodes)</a:t>
            </a:r>
            <a:r>
              <a:rPr lang="en-US" dirty="0"/>
              <a:t> represent each board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Edges (Connections)</a:t>
            </a:r>
            <a:r>
              <a:rPr lang="en-US" dirty="0"/>
              <a:t> represent possible moves between adjacent positions (up, down, left, right, or diagonally).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This representation enables the game to leverage graph algorithms to analyze the board for optimal moves and winning patterns.</a:t>
            </a:r>
          </a:p>
          <a:p>
            <a:r>
              <a:rPr lang="en-US" b="1" dirty="0"/>
              <a:t>Recursion in </a:t>
            </a:r>
            <a:r>
              <a:rPr lang="en-US" b="1" dirty="0" err="1"/>
              <a:t>Gomoku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Exploring Moves Recursively</a:t>
            </a:r>
            <a:r>
              <a:rPr lang="en-US" dirty="0"/>
              <a:t>: AI can use recursion to evaluate multiple future moves, creating a </a:t>
            </a:r>
            <a:r>
              <a:rPr lang="en-US" b="1" dirty="0"/>
              <a:t>game tree</a:t>
            </a:r>
            <a:r>
              <a:rPr lang="en-US" dirty="0"/>
              <a:t> structure. Each recursive call simulates a potential move, building layers of possible future game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Strategy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Block Opponent Moves</a:t>
            </a:r>
            <a:r>
              <a:rPr lang="en-US" dirty="0"/>
              <a:t>: The AI recursively checks potential moves that could lead to an opponent's victory, blocking these to defend.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Find Winning Paths</a:t>
            </a:r>
            <a:r>
              <a:rPr lang="en-US" dirty="0"/>
              <a:t>: It evaluates sequences of moves to identify paths where it can form five in a row.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48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83A3-BD90-A1E9-7BBE-F6422130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56911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Theory</a:t>
            </a:r>
            <a:r>
              <a:rPr lang="en-US" dirty="0"/>
              <a:t>: By modeling the board as a graph, the AI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connections between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clusters of pieces that could lead to potential wins.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Recursion</a:t>
            </a:r>
            <a:r>
              <a:rPr lang="en-US" dirty="0"/>
              <a:t>: Recursively explores all potential moves, simulating different sequences and choosing the path that maximizes the chance of winning.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: Recommended for ease of use and development speed, especially with libraries that simplify board representation and recursive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Algorithm for AI Move Selection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Evaluation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an empty board state, checking all valid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move, recursively simulate possible opponent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recursive checks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2268</TotalTime>
  <Words>1514</Words>
  <Application>Microsoft Office PowerPoint</Application>
  <PresentationFormat>Widescreen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Berlin Sans FB</vt:lpstr>
      <vt:lpstr>Calibri</vt:lpstr>
      <vt:lpstr>Calibri Light</vt:lpstr>
      <vt:lpstr>Office Theme</vt:lpstr>
      <vt:lpstr>PowerPoint Presentation</vt:lpstr>
      <vt:lpstr>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PowerPoint Presentation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  <vt:lpstr>RECURSION:</vt:lpstr>
      <vt:lpstr>HOW RECURSION WORKS :</vt:lpstr>
      <vt:lpstr>Recursive function:</vt:lpstr>
      <vt:lpstr>Implementation </vt:lpstr>
      <vt:lpstr>Introduction to Gomoku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Ibrahim</cp:lastModifiedBy>
  <cp:revision>38</cp:revision>
  <dcterms:created xsi:type="dcterms:W3CDTF">2024-10-08T14:57:25Z</dcterms:created>
  <dcterms:modified xsi:type="dcterms:W3CDTF">2024-11-10T15:32:54Z</dcterms:modified>
</cp:coreProperties>
</file>