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58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BFS implementation explores close moves first and extends outward, efficiently finding potential moves for the AI to play based on nearby pieces.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43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44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08A99-DA83-4ED5-934A-46DE386A0F26}"/>
              </a:ext>
            </a:extLst>
          </p:cNvPr>
          <p:cNvSpPr/>
          <p:nvPr/>
        </p:nvSpPr>
        <p:spPr>
          <a:xfrm>
            <a:off x="0" y="1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60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E3AA-9B93-40EE-9DFE-CDAF5EB5A879}"/>
              </a:ext>
            </a:extLst>
          </p:cNvPr>
          <p:cNvSpPr txBox="1"/>
          <p:nvPr/>
        </p:nvSpPr>
        <p:spPr>
          <a:xfrm>
            <a:off x="538480" y="6660709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4070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Gomoku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Gomoku</a:t>
            </a:r>
            <a:r>
              <a:rPr lang="en-US" dirty="0"/>
              <a:t> rules and win condition</a:t>
            </a:r>
          </a:p>
          <a:p>
            <a:pPr marL="0" indent="0">
              <a:buNone/>
            </a:pPr>
            <a:r>
              <a:rPr lang="en-US" b="1" dirty="0"/>
              <a:t>Graph Model</a:t>
            </a:r>
            <a:r>
              <a:rPr lang="en-US" dirty="0"/>
              <a:t>: </a:t>
            </a:r>
            <a:r>
              <a:rPr lang="en-US" dirty="0" err="1"/>
              <a:t>Gomoku’s</a:t>
            </a:r>
            <a:r>
              <a:rPr lang="en-US" dirty="0"/>
              <a:t> grid can be represented as a graph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board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(Connections)</a:t>
            </a:r>
            <a:r>
              <a:rPr lang="en-US" dirty="0"/>
              <a:t> represent possible moves between adjacent positions (up, down, left, right, or diagonally).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This representation enables the game to leverage graph algorithms to analyze the board for optimal moves and winning patterns.</a:t>
            </a:r>
          </a:p>
          <a:p>
            <a:r>
              <a:rPr lang="en-US" b="1" dirty="0"/>
              <a:t>Recursion in </a:t>
            </a:r>
            <a:r>
              <a:rPr lang="en-US" b="1" dirty="0" err="1"/>
              <a:t>Gomoku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Moves Recursively</a:t>
            </a:r>
            <a:r>
              <a:rPr lang="en-US" dirty="0"/>
              <a:t>: 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Each recursive call simulates a potential move, building layers of possible future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Strategy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 Opponent Moves</a:t>
            </a:r>
            <a:r>
              <a:rPr lang="en-US" dirty="0"/>
              <a:t>: The AI recursively checks potential moves that could lead to an opponent's victory, blocking these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Paths</a:t>
            </a:r>
            <a:r>
              <a:rPr lang="en-US" dirty="0"/>
              <a:t>: It evaluates sequences of moves to identify paths where it can form five in a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6911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Theory</a:t>
            </a:r>
            <a:r>
              <a:rPr lang="en-US" dirty="0"/>
              <a:t>: By modeling the board as a graph, the AI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connections between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clusters of pieces that could lead to potential wins.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Recursion</a:t>
            </a:r>
            <a:r>
              <a:rPr lang="en-US" dirty="0"/>
              <a:t>: Recursively explores all potential moves, simulating different sequences and choosing the path that maximizes the chance of winning.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Recommended for ease of use and development speed, especially with libraries that simplify board representation and recursive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Algorithm for AI Move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an empty board state, checking all valid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move, recursively simulate possible opponent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recursive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3029" y="234770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latin typeface="Arial Black" panose="020B0A04020102020204" pitchFamily="34" charset="0"/>
              </a:rPr>
              <a:t>CONCLUSION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764" y="1140548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Graph Theory: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488" y="1585396"/>
            <a:ext cx="100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Helps us map and understand game boards and other complex structures by showing connections and paths, making strategic planning easier.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764" y="2262683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Recursion: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98764" y="3327360"/>
            <a:ext cx="2494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1"/>
            </a:pPr>
            <a:r>
              <a:rPr sz="2000" dirty="0">
                <a:solidFill>
                  <a:schemeClr val="tx2">
                    <a:lumMod val="75000"/>
                  </a:schemeClr>
                </a:solidFill>
              </a:rPr>
              <a:t>AI in Board Games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488" y="2404030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dirty="0"/>
              <a:t>A flexible tool for solving repetitive tasks and layered challenges, especially useful in game logic to solve problems efficiently.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2488" y="3499663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dirty="0"/>
              <a:t>AI </a:t>
            </a:r>
            <a:r>
              <a:rPr lang="en-US" dirty="0"/>
              <a:t>can be enhanced for games like </a:t>
            </a:r>
            <a:r>
              <a:rPr lang="en-US" dirty="0" err="1"/>
              <a:t>Gomoku</a:t>
            </a:r>
            <a:r>
              <a:rPr lang="en-US" dirty="0"/>
              <a:t> by using graph theory and recursion to develop smarter, more adaptable strategies.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03029" y="4649423"/>
            <a:ext cx="208608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FF"/>
                </a:solidFill>
              </a:defRPr>
            </a:pPr>
            <a:r>
              <a:rPr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Thought: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2487" y="5190037"/>
            <a:ext cx="10093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Graph theory and recursion deepen our understanding of </a:t>
            </a:r>
            <a:r>
              <a:rPr lang="en-US" dirty="0"/>
              <a:t>mathematical structures </a:t>
            </a:r>
            <a:r>
              <a:rPr lang="en-US" dirty="0"/>
              <a:t>while transforming practical areas like game development. These concepts enable smarter AI, richer game mechanics, and effective problem-solving, bridging </a:t>
            </a:r>
            <a:r>
              <a:rPr lang="en-US" dirty="0"/>
              <a:t>gap between theoretical knowledge and </a:t>
            </a:r>
            <a:r>
              <a:rPr lang="en-US" dirty="0"/>
              <a:t>real-world applications.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1" y="-163288"/>
            <a:ext cx="5878051" cy="730915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  <a:endParaRPr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2273</TotalTime>
  <Words>1596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Berlin Sans FB</vt:lpstr>
      <vt:lpstr>Calibri</vt:lpstr>
      <vt:lpstr>Calibri Light</vt:lpstr>
      <vt:lpstr>Wingdings</vt:lpstr>
      <vt:lpstr>Office Theme</vt:lpstr>
      <vt:lpstr>PowerPoint Presentation</vt:lpstr>
      <vt:lpstr>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RECURSION:</vt:lpstr>
      <vt:lpstr>HOW RECURSION WORKS :</vt:lpstr>
      <vt:lpstr>Recursive function:</vt:lpstr>
      <vt:lpstr>Implementation </vt:lpstr>
      <vt:lpstr>Introduction to Gomoku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Iftikhar Ahmad</cp:lastModifiedBy>
  <cp:revision>39</cp:revision>
  <dcterms:created xsi:type="dcterms:W3CDTF">2024-10-08T14:57:25Z</dcterms:created>
  <dcterms:modified xsi:type="dcterms:W3CDTF">2024-11-14T20:25:58Z</dcterms:modified>
</cp:coreProperties>
</file>