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6" r:id="rId15"/>
    <p:sldId id="277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0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330" y="546443"/>
            <a:ext cx="4449537" cy="101237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Arial Black" panose="020B0A04020102020204" pitchFamily="34" charset="0"/>
              </a:rPr>
              <a:t>GRAPH THEORY IN BOARD GAMES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245" y="1833320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Board Games as Graphs: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245" y="2382515"/>
            <a:ext cx="672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Each position (like squares in chess or intersections in Go) is represented as a vertex.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possible moves between these vertices are represented as edges.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245" y="3454930"/>
            <a:ext cx="2920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Network of Connections: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326" y="4234956"/>
            <a:ext cx="671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creates a network of connections which can be used for strategy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Tools like adjacency matrices and adjacency lists help map these relationships.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02" y="2121397"/>
            <a:ext cx="2759528" cy="27595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96158" y="1558813"/>
            <a:ext cx="1762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Adjacency List: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3728" y="5043399"/>
            <a:ext cx="3047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defRPr sz="1600">
                <a:solidFill>
                  <a:srgbClr val="000000"/>
                </a:solidFill>
              </a:defRPr>
            </a:pPr>
            <a:r>
              <a:rPr lang="en-US" dirty="0"/>
              <a:t>Represents each position and lists possible moves.</a:t>
            </a:r>
          </a:p>
          <a:p>
            <a:pPr lvl="1" algn="just">
              <a:defRPr sz="1600">
                <a:solidFill>
                  <a:srgbClr val="000000"/>
                </a:solidFill>
              </a:defRPr>
            </a:pPr>
            <a:r>
              <a:rPr lang="en-US" dirty="0"/>
              <a:t>Example (Chess - Knight Moves</a:t>
            </a:r>
            <a:r>
              <a:rPr lang="en-US" dirty="0" smtClean="0"/>
              <a:t>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B1 </a:t>
            </a:r>
            <a:r>
              <a:rPr lang="en-US" dirty="0"/>
              <a:t>-&gt; A3, </a:t>
            </a:r>
            <a:r>
              <a:rPr lang="en-US" dirty="0" smtClean="0"/>
              <a:t>C3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G1 -&gt; F3, 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330" y="546443"/>
            <a:ext cx="5539470" cy="101237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Arial Black" panose="020B0A04020102020204" pitchFamily="34" charset="0"/>
              </a:rPr>
              <a:t>Game Strategies Using Graph Traversal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244" y="285146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sz="2000" b="1" dirty="0"/>
              <a:t>Depth-First Search (DFS):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244" y="3516507"/>
            <a:ext cx="884328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DFS explores a game tree by going as deep as possible from the current game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It checks all possible moves in one direction before backtracking to explore other options.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possible moves between these vertices are represented as </a:t>
            </a:r>
            <a:r>
              <a:rPr lang="en-US" dirty="0" smtClean="0"/>
              <a:t>edges.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243" y="4528214"/>
            <a:ext cx="292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Breadth-First Search (BFS):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243" y="5351300"/>
            <a:ext cx="884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BFS explores the game tree level by level, considering all possible moves at the current depth before moving on to the next set of moves.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It guarantees the shortest path to a goal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74243" y="1954782"/>
            <a:ext cx="98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Graph traversal techniques, like DFS and BFS, allow exploration of all possible moves and outcomes, guiding optimal strategies in games like Gomoku.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Path finding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“Pathfinding</a:t>
            </a:r>
            <a:r>
              <a:rPr lang="en-US" sz="2000" dirty="0" smtClean="0"/>
              <a:t> </a:t>
            </a:r>
            <a:r>
              <a:rPr lang="en-US" sz="2000" dirty="0"/>
              <a:t>refers to the process of finding a path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point (vertex) </a:t>
            </a:r>
            <a:r>
              <a:rPr lang="en-US" sz="2000" dirty="0"/>
              <a:t>to another in a </a:t>
            </a:r>
            <a:r>
              <a:rPr lang="en-US" sz="2000" dirty="0" smtClean="0"/>
              <a:t>graph.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can be represented as a list of vertices starting from a source node and ending at a destination node, with each consecutive vertex connected by an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Shortest Path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dirty="0" smtClean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unweighted graphs, the shortest path is simply the path with the least number of </a:t>
            </a:r>
            <a:r>
              <a:rPr lang="en-US" sz="2000" dirty="0" smtClean="0"/>
              <a:t>edges.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/>
              <a:t>We have used Breadth-First Search (BFS) in our </a:t>
            </a:r>
            <a:r>
              <a:rPr lang="en-US" sz="2000" dirty="0" smtClean="0"/>
              <a:t>code..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Breadth-First Search Algorithm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BFS is the best algorithm used for path finding in </a:t>
            </a:r>
            <a:r>
              <a:rPr lang="en-US" b="1" dirty="0" smtClean="0"/>
              <a:t>unweighted graphs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</a:t>
            </a:r>
            <a:r>
              <a:rPr lang="en-US" sz="2000" smtClean="0"/>
              <a:t>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1142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GRAPH THEORY IN BOARD GAMES</vt:lpstr>
      <vt:lpstr>Game Strategies Using Graph Traversal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Iftikhar Ahmad</cp:lastModifiedBy>
  <cp:revision>26</cp:revision>
  <dcterms:created xsi:type="dcterms:W3CDTF">2024-10-08T14:57:25Z</dcterms:created>
  <dcterms:modified xsi:type="dcterms:W3CDTF">2024-11-09T12:51:20Z</dcterms:modified>
</cp:coreProperties>
</file>