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0" y="1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60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538480" y="666070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334-4CE1-C359-556C-5DDF02F9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B38-D1D0-A590-9946-FC484563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2237</TotalTime>
  <Words>1228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Berlin Sans FB</vt:lpstr>
      <vt:lpstr>Calibri</vt:lpstr>
      <vt:lpstr>Calibri Light</vt:lpstr>
      <vt:lpstr>Wingdings</vt:lpstr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RECURSION:</vt:lpstr>
      <vt:lpstr>HOW RECURSION WORKS :</vt:lpstr>
      <vt:lpstr>Recursive function: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Abid Dogar</cp:lastModifiedBy>
  <cp:revision>35</cp:revision>
  <dcterms:created xsi:type="dcterms:W3CDTF">2024-10-08T14:57:25Z</dcterms:created>
  <dcterms:modified xsi:type="dcterms:W3CDTF">2024-11-09T19:36:27Z</dcterms:modified>
</cp:coreProperties>
</file>