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1" y="1839686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called connected 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744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Abid Dogar</cp:lastModifiedBy>
  <cp:revision>16</cp:revision>
  <dcterms:created xsi:type="dcterms:W3CDTF">2024-10-08T14:57:25Z</dcterms:created>
  <dcterms:modified xsi:type="dcterms:W3CDTF">2024-11-03T12:19:46Z</dcterms:modified>
</cp:coreProperties>
</file>