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132012-B86D-97AB-EDF4-365FC01F4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28725"/>
            <a:ext cx="6172200" cy="4391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549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6</cp:revision>
  <dcterms:created xsi:type="dcterms:W3CDTF">2024-10-08T14:57:25Z</dcterms:created>
  <dcterms:modified xsi:type="dcterms:W3CDTF">2024-10-19T18:51:21Z</dcterms:modified>
</cp:coreProperties>
</file>