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61" r:id="rId6"/>
    <p:sldId id="262" r:id="rId7"/>
    <p:sldId id="265" r:id="rId8"/>
    <p:sldId id="266" r:id="rId9"/>
    <p:sldId id="263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330" y="546443"/>
            <a:ext cx="4449537" cy="1012370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latin typeface="Arial Black" panose="020B0A04020102020204" pitchFamily="34" charset="0"/>
              </a:rPr>
              <a:t>GRAPH THEORY IN BOARD GAMES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4245" y="1833320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 b="1">
                <a:solidFill>
                  <a:srgbClr val="003366"/>
                </a:solidFill>
              </a:defRPr>
            </a:pPr>
            <a:r>
              <a:rPr lang="en-US" dirty="0"/>
              <a:t>Board Games as Graphs: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245" y="2382515"/>
            <a:ext cx="6720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Each position (like squares in chess or intersections in Go) is represented as a vertex.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possible moves between these vertices are represented as edges.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245" y="3454930"/>
            <a:ext cx="2920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defRPr sz="2000" b="1">
                <a:solidFill>
                  <a:srgbClr val="003366"/>
                </a:solidFill>
              </a:defRPr>
            </a:pPr>
            <a:r>
              <a:rPr lang="en-US" dirty="0"/>
              <a:t>Network of Connections: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326" y="4234956"/>
            <a:ext cx="6716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This creates a network of connections which can be used for strategy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Tools like adjacency matrices and adjacency lists help map these relationships.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02" y="2121397"/>
            <a:ext cx="2759528" cy="27595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96158" y="1558813"/>
            <a:ext cx="1762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3366"/>
                </a:solidFill>
              </a:defRPr>
            </a:pPr>
            <a:r>
              <a:rPr lang="en-US" dirty="0"/>
              <a:t>Adjacency List: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53728" y="5043399"/>
            <a:ext cx="3047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defRPr sz="1600">
                <a:solidFill>
                  <a:srgbClr val="000000"/>
                </a:solidFill>
              </a:defRPr>
            </a:pPr>
            <a:r>
              <a:rPr lang="en-US" dirty="0"/>
              <a:t>Represents each position and lists possible moves.</a:t>
            </a:r>
          </a:p>
          <a:p>
            <a:pPr lvl="1" algn="just">
              <a:defRPr sz="1600">
                <a:solidFill>
                  <a:srgbClr val="000000"/>
                </a:solidFill>
              </a:defRPr>
            </a:pPr>
            <a:r>
              <a:rPr lang="en-US" dirty="0"/>
              <a:t>Example (Chess - Knight Moves</a:t>
            </a:r>
            <a:r>
              <a:rPr lang="en-US" dirty="0" smtClean="0"/>
              <a:t>):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B1 </a:t>
            </a:r>
            <a:r>
              <a:rPr lang="en-US" dirty="0"/>
              <a:t>-&gt; A3, </a:t>
            </a:r>
            <a:r>
              <a:rPr lang="en-US" dirty="0" smtClean="0"/>
              <a:t>C3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G1 -&gt; F3, H3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610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  <vt:lpstr>GRAPH THEORY IN BOARD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Iftikhar Ahmad</cp:lastModifiedBy>
  <cp:revision>7</cp:revision>
  <dcterms:created xsi:type="dcterms:W3CDTF">2024-10-08T14:57:25Z</dcterms:created>
  <dcterms:modified xsi:type="dcterms:W3CDTF">2024-11-03T10:22:42Z</dcterms:modified>
</cp:coreProperties>
</file>