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60" r:id="rId4"/>
    <p:sldId id="264" r:id="rId5"/>
    <p:sldId id="261" r:id="rId6"/>
    <p:sldId id="262" r:id="rId7"/>
    <p:sldId id="268" r:id="rId8"/>
    <p:sldId id="269" r:id="rId9"/>
    <p:sldId id="265" r:id="rId10"/>
    <p:sldId id="266" r:id="rId11"/>
    <p:sldId id="263" r:id="rId12"/>
    <p:sldId id="258" r:id="rId13"/>
    <p:sldId id="267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84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21A0-39B6-47AA-9E9C-8EBA43CBC44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2BCB-6F2A-45E8-96E3-CBA62FE3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4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CE1907-BF49-D1B3-738F-3128D585C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9BC5ED9-2757-F5C3-CD09-15EB86E41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358264-F8B0-A276-EFD2-30AB32E7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EE5563-C195-4274-9EC3-F64606ED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099638-DF8D-621F-D9A4-D6A107E6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2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FC1F59-0CFE-78AB-46EC-BCE01ADA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67E3BB0-EA82-7DF3-C844-C08581E51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7E52DF-A3DD-73BC-352D-108DA5F7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DBC1C7-87F5-254B-E446-5AD25DA0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52FEE2-1BD3-A4D0-0D35-E7305E78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1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81586F5-F921-B763-3950-D7872EE73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EEE1185-E9A2-AC83-C12D-85B8AAFE2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B0B450-44E0-65BA-46AD-192A2EAF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3D37D5-2E14-DE41-F72B-817ED02D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7FEEDB-FAA5-ACE2-C695-76BB6061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9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22EA6-F011-81D0-C0ED-15651137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31A518-20A3-5D2F-0E56-CE8C14DF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9E8D88-7C40-D6EA-C801-7004B82E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8260DA-273E-9730-5618-99CA28D7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132774-5B01-379E-B018-4A9C359F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6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B3524-C4D6-30E3-4D4B-0443D14E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D1FA1C-A238-5208-BE02-3F4A97CA2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0247F4-BC63-27C9-5D19-3C0C02ED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194FA8-D691-0D9E-9120-77618A79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2E3DB1-DA2C-41DA-6AD2-74A29F7C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0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8B1386-0E2D-5C90-1B89-3B5418CF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2FA58E-2FC7-158F-57C9-FA55B827E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E19EEDA-1B50-C4A1-AA84-BDCE2951D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78F499-4FC9-1D3E-1E41-F30EE944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6B62AD9-1B9C-DABA-B54D-C1E21197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844C1F3-1ACA-6BE7-97C3-B4EA973C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A128E3-5716-3024-9D46-E59D7B93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3AEA5E-7524-8500-1847-1F745A90F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6385443-3F52-B4D9-DC5E-FBD9AFCC8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5F61570-4F38-4CDB-A24E-DD8FAFC85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684AE46-B417-9498-ACA0-B5C29C74F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A6D5722-A5AB-C98A-3760-C4A46DB3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ADE145D-2965-4477-6BE6-F32EB844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710E74F-2313-3984-02CF-47253D50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4FF4D3-F102-6994-FA69-5C26730E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DD70FFA-1560-4913-A4E9-9FECE491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CED9349-2BF4-715A-1D0D-66B2F775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E376E25-195F-FFE9-1361-CEACAF8E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4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88CE8D8-AA39-0D35-7F03-0BCCC48C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5D0993D-B522-8602-EDA4-47C7C80D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2DFDD99-8F35-0B5C-EA47-3CE1D767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9C0E09-3F32-A176-2CEC-80DE2509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161A0A-5C2F-040B-0B8B-2C8A80CBD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30714B7-95F4-FD5A-4EFA-6E1CB9AC7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CA955DA-6E22-361C-D051-1DEDC7B9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E37E4F-2A21-0255-AF4B-171A6986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E00153-4ED2-57CB-DE0A-9D5BEA86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4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190398-F10E-E9EC-25DD-9CB1BB67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893508A-77DE-4D92-69DC-11609AAA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AFCBC79-8C85-31AF-D1C8-F2AF64DAB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6389C7E-9267-3EDF-003D-7C0FDBFA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14C527-EFB6-DFF4-9FEB-0D9DFB2B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F8F925-6262-B826-A3DD-C173AE89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32AADF5-564A-6FC8-DA02-52CD62EE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A809DA-1918-6B6E-84B9-7AF4846B4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0793CA-3E15-F6B2-B2A1-34FDFAE0C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07A422-CD51-D5AD-C86C-33D1D909F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4075A9-3CCD-DE39-76BC-819760056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FF4CB80-36A6-53FE-DF95-D3C353FD1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D04DD9E0-1FC1-F470-8348-5EAB7269C492}"/>
              </a:ext>
            </a:extLst>
          </p:cNvPr>
          <p:cNvSpPr/>
          <p:nvPr/>
        </p:nvSpPr>
        <p:spPr>
          <a:xfrm>
            <a:off x="0" y="4225312"/>
            <a:ext cx="12192000" cy="2719137"/>
          </a:xfrm>
          <a:custGeom>
            <a:avLst/>
            <a:gdLst/>
            <a:ahLst/>
            <a:cxnLst/>
            <a:rect l="l" t="t" r="r" b="b"/>
            <a:pathLst>
              <a:path w="12192000" h="2719137">
                <a:moveTo>
                  <a:pt x="3766395" y="2031274"/>
                </a:moveTo>
                <a:lnTo>
                  <a:pt x="3766395" y="2049110"/>
                </a:lnTo>
                <a:cubicBezTo>
                  <a:pt x="3766395" y="2063013"/>
                  <a:pt x="3764154" y="2074309"/>
                  <a:pt x="3759672" y="2082998"/>
                </a:cubicBezTo>
                <a:cubicBezTo>
                  <a:pt x="3755190" y="2091688"/>
                  <a:pt x="3747599" y="2099051"/>
                  <a:pt x="3736896" y="2105088"/>
                </a:cubicBezTo>
                <a:cubicBezTo>
                  <a:pt x="3726195" y="2111125"/>
                  <a:pt x="3714625" y="2114143"/>
                  <a:pt x="3702185" y="2114143"/>
                </a:cubicBezTo>
                <a:cubicBezTo>
                  <a:pt x="3690294" y="2114143"/>
                  <a:pt x="3681285" y="2111353"/>
                  <a:pt x="3675156" y="2105774"/>
                </a:cubicBezTo>
                <a:cubicBezTo>
                  <a:pt x="3669028" y="2100194"/>
                  <a:pt x="3665964" y="2093014"/>
                  <a:pt x="3665964" y="2084233"/>
                </a:cubicBezTo>
                <a:cubicBezTo>
                  <a:pt x="3665964" y="2076550"/>
                  <a:pt x="3669074" y="2069690"/>
                  <a:pt x="3675294" y="2063653"/>
                </a:cubicBezTo>
                <a:cubicBezTo>
                  <a:pt x="3681330" y="2057799"/>
                  <a:pt x="3695691" y="2051854"/>
                  <a:pt x="3718375" y="2045817"/>
                </a:cubicBezTo>
                <a:cubicBezTo>
                  <a:pt x="3735021" y="2041609"/>
                  <a:pt x="3751028" y="2036762"/>
                  <a:pt x="3766395" y="2031274"/>
                </a:cubicBezTo>
                <a:close/>
                <a:moveTo>
                  <a:pt x="2194770" y="2031274"/>
                </a:moveTo>
                <a:lnTo>
                  <a:pt x="2194770" y="2049110"/>
                </a:lnTo>
                <a:cubicBezTo>
                  <a:pt x="2194770" y="2063013"/>
                  <a:pt x="2192529" y="2074309"/>
                  <a:pt x="2188047" y="2082998"/>
                </a:cubicBezTo>
                <a:cubicBezTo>
                  <a:pt x="2183565" y="2091688"/>
                  <a:pt x="2175974" y="2099051"/>
                  <a:pt x="2165272" y="2105088"/>
                </a:cubicBezTo>
                <a:cubicBezTo>
                  <a:pt x="2154570" y="2111125"/>
                  <a:pt x="2142999" y="2114143"/>
                  <a:pt x="2130560" y="2114143"/>
                </a:cubicBezTo>
                <a:cubicBezTo>
                  <a:pt x="2118669" y="2114143"/>
                  <a:pt x="2109660" y="2111353"/>
                  <a:pt x="2103531" y="2105774"/>
                </a:cubicBezTo>
                <a:cubicBezTo>
                  <a:pt x="2097403" y="2100194"/>
                  <a:pt x="2094339" y="2093014"/>
                  <a:pt x="2094339" y="2084233"/>
                </a:cubicBezTo>
                <a:cubicBezTo>
                  <a:pt x="2094339" y="2076550"/>
                  <a:pt x="2097449" y="2069690"/>
                  <a:pt x="2103668" y="2063653"/>
                </a:cubicBezTo>
                <a:cubicBezTo>
                  <a:pt x="2109705" y="2057799"/>
                  <a:pt x="2124066" y="2051854"/>
                  <a:pt x="2146750" y="2045817"/>
                </a:cubicBezTo>
                <a:cubicBezTo>
                  <a:pt x="2163397" y="2041609"/>
                  <a:pt x="2179403" y="2036762"/>
                  <a:pt x="2194770" y="2031274"/>
                </a:cubicBezTo>
                <a:close/>
                <a:moveTo>
                  <a:pt x="2768266" y="1954990"/>
                </a:moveTo>
                <a:cubicBezTo>
                  <a:pt x="2783083" y="1954990"/>
                  <a:pt x="2795339" y="1960615"/>
                  <a:pt x="2805035" y="1971866"/>
                </a:cubicBezTo>
                <a:cubicBezTo>
                  <a:pt x="2814730" y="1983116"/>
                  <a:pt x="2819578" y="2000175"/>
                  <a:pt x="2819578" y="2023042"/>
                </a:cubicBezTo>
                <a:cubicBezTo>
                  <a:pt x="2819578" y="2048287"/>
                  <a:pt x="2814822" y="2066489"/>
                  <a:pt x="2805310" y="2077648"/>
                </a:cubicBezTo>
                <a:cubicBezTo>
                  <a:pt x="2795797" y="2088807"/>
                  <a:pt x="2783906" y="2094386"/>
                  <a:pt x="2769637" y="2094386"/>
                </a:cubicBezTo>
                <a:cubicBezTo>
                  <a:pt x="2756283" y="2094386"/>
                  <a:pt x="2745078" y="2088852"/>
                  <a:pt x="2736023" y="2077785"/>
                </a:cubicBezTo>
                <a:cubicBezTo>
                  <a:pt x="2726968" y="2066717"/>
                  <a:pt x="2722440" y="2049293"/>
                  <a:pt x="2722440" y="2025511"/>
                </a:cubicBezTo>
                <a:cubicBezTo>
                  <a:pt x="2722440" y="2000083"/>
                  <a:pt x="2726831" y="1981973"/>
                  <a:pt x="2735612" y="1971180"/>
                </a:cubicBezTo>
                <a:cubicBezTo>
                  <a:pt x="2744393" y="1960387"/>
                  <a:pt x="2755277" y="1954990"/>
                  <a:pt x="2768266" y="1954990"/>
                </a:cubicBezTo>
                <a:close/>
                <a:moveTo>
                  <a:pt x="1417245" y="1954990"/>
                </a:moveTo>
                <a:cubicBezTo>
                  <a:pt x="1429868" y="1954990"/>
                  <a:pt x="1440615" y="1960387"/>
                  <a:pt x="1449487" y="1971180"/>
                </a:cubicBezTo>
                <a:cubicBezTo>
                  <a:pt x="1458360" y="1981973"/>
                  <a:pt x="1462796" y="1998894"/>
                  <a:pt x="1462796" y="2021944"/>
                </a:cubicBezTo>
                <a:cubicBezTo>
                  <a:pt x="1462796" y="2048104"/>
                  <a:pt x="1458268" y="2066717"/>
                  <a:pt x="1449213" y="2077785"/>
                </a:cubicBezTo>
                <a:cubicBezTo>
                  <a:pt x="1440158" y="2088852"/>
                  <a:pt x="1428953" y="2094386"/>
                  <a:pt x="1415599" y="2094386"/>
                </a:cubicBezTo>
                <a:cubicBezTo>
                  <a:pt x="1401147" y="2094386"/>
                  <a:pt x="1389210" y="2088761"/>
                  <a:pt x="1379789" y="2077510"/>
                </a:cubicBezTo>
                <a:cubicBezTo>
                  <a:pt x="1370368" y="2066260"/>
                  <a:pt x="1365658" y="2048104"/>
                  <a:pt x="1365658" y="2023042"/>
                </a:cubicBezTo>
                <a:cubicBezTo>
                  <a:pt x="1365658" y="2000175"/>
                  <a:pt x="1370460" y="1983116"/>
                  <a:pt x="1380064" y="1971866"/>
                </a:cubicBezTo>
                <a:cubicBezTo>
                  <a:pt x="1389668" y="1960615"/>
                  <a:pt x="1402061" y="1954990"/>
                  <a:pt x="1417245" y="1954990"/>
                </a:cubicBezTo>
                <a:close/>
                <a:moveTo>
                  <a:pt x="3340863" y="1952520"/>
                </a:moveTo>
                <a:cubicBezTo>
                  <a:pt x="3355132" y="1952520"/>
                  <a:pt x="3367205" y="1958146"/>
                  <a:pt x="3377084" y="1969396"/>
                </a:cubicBezTo>
                <a:cubicBezTo>
                  <a:pt x="3386962" y="1980647"/>
                  <a:pt x="3391901" y="1996882"/>
                  <a:pt x="3391901" y="2018102"/>
                </a:cubicBezTo>
                <a:cubicBezTo>
                  <a:pt x="3391901" y="2039323"/>
                  <a:pt x="3387191" y="2055192"/>
                  <a:pt x="3377770" y="2065711"/>
                </a:cubicBezTo>
                <a:cubicBezTo>
                  <a:pt x="3368348" y="2076230"/>
                  <a:pt x="3356687" y="2081489"/>
                  <a:pt x="3342783" y="2081489"/>
                </a:cubicBezTo>
                <a:cubicBezTo>
                  <a:pt x="3328149" y="2081489"/>
                  <a:pt x="3316349" y="2076413"/>
                  <a:pt x="3307386" y="2066260"/>
                </a:cubicBezTo>
                <a:cubicBezTo>
                  <a:pt x="3298422" y="2056107"/>
                  <a:pt x="3293940" y="2040512"/>
                  <a:pt x="3293940" y="2019474"/>
                </a:cubicBezTo>
                <a:cubicBezTo>
                  <a:pt x="3293940" y="1995510"/>
                  <a:pt x="3298193" y="1978360"/>
                  <a:pt x="3306700" y="1968024"/>
                </a:cubicBezTo>
                <a:cubicBezTo>
                  <a:pt x="3315206" y="1957688"/>
                  <a:pt x="3326594" y="1952520"/>
                  <a:pt x="3340863" y="1952520"/>
                </a:cubicBezTo>
                <a:close/>
                <a:moveTo>
                  <a:pt x="1779116" y="1948404"/>
                </a:moveTo>
                <a:cubicBezTo>
                  <a:pt x="1794483" y="1948404"/>
                  <a:pt x="1807380" y="1954578"/>
                  <a:pt x="1817807" y="1966926"/>
                </a:cubicBezTo>
                <a:cubicBezTo>
                  <a:pt x="1828234" y="1979275"/>
                  <a:pt x="1833448" y="1998071"/>
                  <a:pt x="1833448" y="2023316"/>
                </a:cubicBezTo>
                <a:cubicBezTo>
                  <a:pt x="1833448" y="2050390"/>
                  <a:pt x="1828280" y="2070056"/>
                  <a:pt x="1817944" y="2082312"/>
                </a:cubicBezTo>
                <a:cubicBezTo>
                  <a:pt x="1807608" y="2094569"/>
                  <a:pt x="1794391" y="2100697"/>
                  <a:pt x="1778293" y="2100697"/>
                </a:cubicBezTo>
                <a:cubicBezTo>
                  <a:pt x="1762378" y="2100697"/>
                  <a:pt x="1749161" y="2094478"/>
                  <a:pt x="1738642" y="2082038"/>
                </a:cubicBezTo>
                <a:cubicBezTo>
                  <a:pt x="1728123" y="2069598"/>
                  <a:pt x="1722864" y="2050390"/>
                  <a:pt x="1722864" y="2024414"/>
                </a:cubicBezTo>
                <a:cubicBezTo>
                  <a:pt x="1722864" y="1998803"/>
                  <a:pt x="1728169" y="1979732"/>
                  <a:pt x="1738779" y="1967201"/>
                </a:cubicBezTo>
                <a:cubicBezTo>
                  <a:pt x="1749389" y="1954670"/>
                  <a:pt x="1762835" y="1948404"/>
                  <a:pt x="1779116" y="1948404"/>
                </a:cubicBezTo>
                <a:close/>
                <a:moveTo>
                  <a:pt x="4656489" y="1937703"/>
                </a:moveTo>
                <a:cubicBezTo>
                  <a:pt x="4671856" y="1937703"/>
                  <a:pt x="4684249" y="1942367"/>
                  <a:pt x="4693671" y="1951697"/>
                </a:cubicBezTo>
                <a:cubicBezTo>
                  <a:pt x="4703092" y="1961027"/>
                  <a:pt x="4708900" y="1976485"/>
                  <a:pt x="4711096" y="1998071"/>
                </a:cubicBezTo>
                <a:lnTo>
                  <a:pt x="4601060" y="1998071"/>
                </a:lnTo>
                <a:cubicBezTo>
                  <a:pt x="4602889" y="1980692"/>
                  <a:pt x="4607189" y="1967612"/>
                  <a:pt x="4613957" y="1958832"/>
                </a:cubicBezTo>
                <a:cubicBezTo>
                  <a:pt x="4624567" y="1944746"/>
                  <a:pt x="4638745" y="1937703"/>
                  <a:pt x="4656489" y="1937703"/>
                </a:cubicBezTo>
                <a:close/>
                <a:moveTo>
                  <a:pt x="514319" y="1878157"/>
                </a:moveTo>
                <a:lnTo>
                  <a:pt x="514319" y="2169572"/>
                </a:lnTo>
                <a:lnTo>
                  <a:pt x="626000" y="2169572"/>
                </a:lnTo>
                <a:lnTo>
                  <a:pt x="626000" y="1878157"/>
                </a:lnTo>
                <a:close/>
                <a:moveTo>
                  <a:pt x="5006835" y="1871572"/>
                </a:moveTo>
                <a:cubicBezTo>
                  <a:pt x="4973907" y="1871572"/>
                  <a:pt x="4947656" y="1874998"/>
                  <a:pt x="4928082" y="1881851"/>
                </a:cubicBezTo>
                <a:cubicBezTo>
                  <a:pt x="4908508" y="1888704"/>
                  <a:pt x="4893141" y="1899075"/>
                  <a:pt x="4881982" y="1912964"/>
                </a:cubicBezTo>
                <a:cubicBezTo>
                  <a:pt x="4870823" y="1926852"/>
                  <a:pt x="4865244" y="1943392"/>
                  <a:pt x="4865244" y="1962583"/>
                </a:cubicBezTo>
                <a:cubicBezTo>
                  <a:pt x="4865244" y="1980128"/>
                  <a:pt x="4870412" y="1995753"/>
                  <a:pt x="4880748" y="2009459"/>
                </a:cubicBezTo>
                <a:cubicBezTo>
                  <a:pt x="4891083" y="2023165"/>
                  <a:pt x="4903797" y="2032896"/>
                  <a:pt x="4918890" y="2038652"/>
                </a:cubicBezTo>
                <a:cubicBezTo>
                  <a:pt x="4933982" y="2044409"/>
                  <a:pt x="4960919" y="2050668"/>
                  <a:pt x="4999701" y="2057428"/>
                </a:cubicBezTo>
                <a:cubicBezTo>
                  <a:pt x="5025678" y="2061995"/>
                  <a:pt x="5041684" y="2065831"/>
                  <a:pt x="5047721" y="2068935"/>
                </a:cubicBezTo>
                <a:cubicBezTo>
                  <a:pt x="5056136" y="2073320"/>
                  <a:pt x="5060343" y="2079531"/>
                  <a:pt x="5060343" y="2087569"/>
                </a:cubicBezTo>
                <a:cubicBezTo>
                  <a:pt x="5060343" y="2094692"/>
                  <a:pt x="5057143" y="2100627"/>
                  <a:pt x="5050739" y="2105375"/>
                </a:cubicBezTo>
                <a:cubicBezTo>
                  <a:pt x="5042508" y="2111769"/>
                  <a:pt x="5030891" y="2114966"/>
                  <a:pt x="5015890" y="2114966"/>
                </a:cubicBezTo>
                <a:cubicBezTo>
                  <a:pt x="5002170" y="2114966"/>
                  <a:pt x="4991195" y="2112131"/>
                  <a:pt x="4982962" y="2106460"/>
                </a:cubicBezTo>
                <a:cubicBezTo>
                  <a:pt x="4974730" y="2100789"/>
                  <a:pt x="4968327" y="2091368"/>
                  <a:pt x="4963754" y="2078196"/>
                </a:cubicBezTo>
                <a:lnTo>
                  <a:pt x="4852896" y="2088624"/>
                </a:lnTo>
                <a:cubicBezTo>
                  <a:pt x="4859299" y="2116613"/>
                  <a:pt x="4873796" y="2138199"/>
                  <a:pt x="4896389" y="2153383"/>
                </a:cubicBezTo>
                <a:cubicBezTo>
                  <a:pt x="4918981" y="2168566"/>
                  <a:pt x="4956894" y="2176158"/>
                  <a:pt x="5010128" y="2176158"/>
                </a:cubicBezTo>
                <a:cubicBezTo>
                  <a:pt x="5047813" y="2176158"/>
                  <a:pt x="5077585" y="2171452"/>
                  <a:pt x="5099446" y="2162041"/>
                </a:cubicBezTo>
                <a:cubicBezTo>
                  <a:pt x="5121307" y="2152630"/>
                  <a:pt x="5137313" y="2139975"/>
                  <a:pt x="5147466" y="2124075"/>
                </a:cubicBezTo>
                <a:cubicBezTo>
                  <a:pt x="5157619" y="2108176"/>
                  <a:pt x="5162695" y="2091819"/>
                  <a:pt x="5162695" y="2075006"/>
                </a:cubicBezTo>
                <a:cubicBezTo>
                  <a:pt x="5162695" y="2058377"/>
                  <a:pt x="5157893" y="2043117"/>
                  <a:pt x="5148289" y="2029228"/>
                </a:cubicBezTo>
                <a:cubicBezTo>
                  <a:pt x="5138686" y="2015340"/>
                  <a:pt x="5124828" y="2004649"/>
                  <a:pt x="5106717" y="1997156"/>
                </a:cubicBezTo>
                <a:cubicBezTo>
                  <a:pt x="5088607" y="1989662"/>
                  <a:pt x="5060984" y="1983815"/>
                  <a:pt x="5023848" y="1979613"/>
                </a:cubicBezTo>
                <a:cubicBezTo>
                  <a:pt x="4999335" y="1976689"/>
                  <a:pt x="4983420" y="1973401"/>
                  <a:pt x="4976102" y="1969748"/>
                </a:cubicBezTo>
                <a:cubicBezTo>
                  <a:pt x="4968785" y="1966095"/>
                  <a:pt x="4965127" y="1960707"/>
                  <a:pt x="4965127" y="1953584"/>
                </a:cubicBezTo>
                <a:cubicBezTo>
                  <a:pt x="4965127" y="1947190"/>
                  <a:pt x="4968008" y="1941755"/>
                  <a:pt x="4973770" y="1937280"/>
                </a:cubicBezTo>
                <a:cubicBezTo>
                  <a:pt x="4979532" y="1932806"/>
                  <a:pt x="4988724" y="1930568"/>
                  <a:pt x="5001347" y="1930568"/>
                </a:cubicBezTo>
                <a:cubicBezTo>
                  <a:pt x="5013787" y="1930568"/>
                  <a:pt x="5024397" y="1933495"/>
                  <a:pt x="5033178" y="1939349"/>
                </a:cubicBezTo>
                <a:cubicBezTo>
                  <a:pt x="5039581" y="1943739"/>
                  <a:pt x="5044154" y="1950600"/>
                  <a:pt x="5046898" y="1959929"/>
                </a:cubicBezTo>
                <a:lnTo>
                  <a:pt x="5152817" y="1949502"/>
                </a:lnTo>
                <a:cubicBezTo>
                  <a:pt x="5145500" y="1930477"/>
                  <a:pt x="5136307" y="1915385"/>
                  <a:pt x="5125239" y="1904226"/>
                </a:cubicBezTo>
                <a:cubicBezTo>
                  <a:pt x="5114172" y="1893067"/>
                  <a:pt x="5100361" y="1884835"/>
                  <a:pt x="5083805" y="1879529"/>
                </a:cubicBezTo>
                <a:cubicBezTo>
                  <a:pt x="5067250" y="1874224"/>
                  <a:pt x="5041593" y="1871572"/>
                  <a:pt x="5006835" y="1871572"/>
                </a:cubicBezTo>
                <a:close/>
                <a:moveTo>
                  <a:pt x="4651824" y="1871572"/>
                </a:moveTo>
                <a:cubicBezTo>
                  <a:pt x="4600420" y="1871572"/>
                  <a:pt x="4560129" y="1885658"/>
                  <a:pt x="4530950" y="1913830"/>
                </a:cubicBezTo>
                <a:cubicBezTo>
                  <a:pt x="4501772" y="1942002"/>
                  <a:pt x="4487183" y="1978863"/>
                  <a:pt x="4487183" y="2024414"/>
                </a:cubicBezTo>
                <a:cubicBezTo>
                  <a:pt x="4487183" y="2056427"/>
                  <a:pt x="4494455" y="2084279"/>
                  <a:pt x="4508998" y="2107969"/>
                </a:cubicBezTo>
                <a:cubicBezTo>
                  <a:pt x="4523541" y="2131659"/>
                  <a:pt x="4541881" y="2148946"/>
                  <a:pt x="4564016" y="2159831"/>
                </a:cubicBezTo>
                <a:cubicBezTo>
                  <a:pt x="4586151" y="2170715"/>
                  <a:pt x="4616518" y="2176158"/>
                  <a:pt x="4655117" y="2176158"/>
                </a:cubicBezTo>
                <a:cubicBezTo>
                  <a:pt x="4699570" y="2176158"/>
                  <a:pt x="4733688" y="2169801"/>
                  <a:pt x="4757469" y="2157087"/>
                </a:cubicBezTo>
                <a:cubicBezTo>
                  <a:pt x="4781250" y="2144373"/>
                  <a:pt x="4801556" y="2123381"/>
                  <a:pt x="4818386" y="2094112"/>
                </a:cubicBezTo>
                <a:lnTo>
                  <a:pt x="4708351" y="2083959"/>
                </a:lnTo>
                <a:cubicBezTo>
                  <a:pt x="4701400" y="2092740"/>
                  <a:pt x="4694905" y="2098868"/>
                  <a:pt x="4688869" y="2102344"/>
                </a:cubicBezTo>
                <a:cubicBezTo>
                  <a:pt x="4678990" y="2107832"/>
                  <a:pt x="4668563" y="2110576"/>
                  <a:pt x="4657587" y="2110576"/>
                </a:cubicBezTo>
                <a:cubicBezTo>
                  <a:pt x="4640208" y="2110576"/>
                  <a:pt x="4626122" y="2104265"/>
                  <a:pt x="4615329" y="2091642"/>
                </a:cubicBezTo>
                <a:cubicBezTo>
                  <a:pt x="4607646" y="2082861"/>
                  <a:pt x="4602798" y="2069507"/>
                  <a:pt x="4600786" y="2051579"/>
                </a:cubicBezTo>
                <a:lnTo>
                  <a:pt x="4824698" y="2051579"/>
                </a:lnTo>
                <a:lnTo>
                  <a:pt x="4824698" y="2038957"/>
                </a:lnTo>
                <a:cubicBezTo>
                  <a:pt x="4824698" y="2000541"/>
                  <a:pt x="4818386" y="1969350"/>
                  <a:pt x="4805764" y="1945386"/>
                </a:cubicBezTo>
                <a:cubicBezTo>
                  <a:pt x="4793141" y="1921422"/>
                  <a:pt x="4774756" y="1903128"/>
                  <a:pt x="4750609" y="1890506"/>
                </a:cubicBezTo>
                <a:cubicBezTo>
                  <a:pt x="4726462" y="1877883"/>
                  <a:pt x="4693533" y="1871572"/>
                  <a:pt x="4651824" y="1871572"/>
                </a:cubicBezTo>
                <a:close/>
                <a:moveTo>
                  <a:pt x="4145150" y="1871572"/>
                </a:moveTo>
                <a:cubicBezTo>
                  <a:pt x="4123532" y="1871572"/>
                  <a:pt x="4105075" y="1875322"/>
                  <a:pt x="4089779" y="1882822"/>
                </a:cubicBezTo>
                <a:cubicBezTo>
                  <a:pt x="4074482" y="1890323"/>
                  <a:pt x="4059322" y="1902945"/>
                  <a:pt x="4044299" y="1920690"/>
                </a:cubicBezTo>
                <a:lnTo>
                  <a:pt x="4044299" y="1878157"/>
                </a:lnTo>
                <a:lnTo>
                  <a:pt x="3940026" y="1878157"/>
                </a:lnTo>
                <a:lnTo>
                  <a:pt x="3940026" y="2169572"/>
                </a:lnTo>
                <a:lnTo>
                  <a:pt x="4051982" y="2169572"/>
                </a:lnTo>
                <a:lnTo>
                  <a:pt x="4051982" y="2020846"/>
                </a:lnTo>
                <a:cubicBezTo>
                  <a:pt x="4051982" y="1998711"/>
                  <a:pt x="4056112" y="1982796"/>
                  <a:pt x="4064373" y="1973100"/>
                </a:cubicBezTo>
                <a:cubicBezTo>
                  <a:pt x="4072634" y="1963405"/>
                  <a:pt x="4083189" y="1958557"/>
                  <a:pt x="4096041" y="1958557"/>
                </a:cubicBezTo>
                <a:cubicBezTo>
                  <a:pt x="4103932" y="1958557"/>
                  <a:pt x="4110816" y="1960798"/>
                  <a:pt x="4116689" y="1965280"/>
                </a:cubicBezTo>
                <a:cubicBezTo>
                  <a:pt x="4122563" y="1969762"/>
                  <a:pt x="4126694" y="1975662"/>
                  <a:pt x="4129081" y="1982979"/>
                </a:cubicBezTo>
                <a:cubicBezTo>
                  <a:pt x="4130549" y="1987552"/>
                  <a:pt x="4131284" y="1996242"/>
                  <a:pt x="4131284" y="2009047"/>
                </a:cubicBezTo>
                <a:lnTo>
                  <a:pt x="4131284" y="2169572"/>
                </a:lnTo>
                <a:lnTo>
                  <a:pt x="4243241" y="2169572"/>
                </a:lnTo>
                <a:lnTo>
                  <a:pt x="4243241" y="2019200"/>
                </a:lnTo>
                <a:cubicBezTo>
                  <a:pt x="4243241" y="1998162"/>
                  <a:pt x="4247251" y="1982888"/>
                  <a:pt x="4255273" y="1973375"/>
                </a:cubicBezTo>
                <a:cubicBezTo>
                  <a:pt x="4263295" y="1963862"/>
                  <a:pt x="4273869" y="1959106"/>
                  <a:pt x="4286994" y="1959106"/>
                </a:cubicBezTo>
                <a:cubicBezTo>
                  <a:pt x="4298113" y="1959106"/>
                  <a:pt x="4307410" y="1964137"/>
                  <a:pt x="4314885" y="1974198"/>
                </a:cubicBezTo>
                <a:cubicBezTo>
                  <a:pt x="4319989" y="1980601"/>
                  <a:pt x="4322542" y="1990388"/>
                  <a:pt x="4322542" y="2003559"/>
                </a:cubicBezTo>
                <a:lnTo>
                  <a:pt x="4322542" y="2169572"/>
                </a:lnTo>
                <a:lnTo>
                  <a:pt x="4434498" y="2169572"/>
                </a:lnTo>
                <a:lnTo>
                  <a:pt x="4434498" y="1986546"/>
                </a:lnTo>
                <a:cubicBezTo>
                  <a:pt x="4434498" y="1947032"/>
                  <a:pt x="4425729" y="1917991"/>
                  <a:pt x="4408192" y="1899424"/>
                </a:cubicBezTo>
                <a:cubicBezTo>
                  <a:pt x="4390654" y="1880856"/>
                  <a:pt x="4366266" y="1871572"/>
                  <a:pt x="4335027" y="1871572"/>
                </a:cubicBezTo>
                <a:cubicBezTo>
                  <a:pt x="4313836" y="1871572"/>
                  <a:pt x="4296024" y="1875002"/>
                  <a:pt x="4281592" y="1881862"/>
                </a:cubicBezTo>
                <a:cubicBezTo>
                  <a:pt x="4267160" y="1888722"/>
                  <a:pt x="4251175" y="1901665"/>
                  <a:pt x="4233636" y="1920690"/>
                </a:cubicBezTo>
                <a:cubicBezTo>
                  <a:pt x="4225027" y="1904409"/>
                  <a:pt x="4213943" y="1892152"/>
                  <a:pt x="4200386" y="1883920"/>
                </a:cubicBezTo>
                <a:cubicBezTo>
                  <a:pt x="4186829" y="1875688"/>
                  <a:pt x="4168417" y="1871572"/>
                  <a:pt x="4145150" y="1871572"/>
                </a:cubicBezTo>
                <a:close/>
                <a:moveTo>
                  <a:pt x="3713435" y="1871572"/>
                </a:moveTo>
                <a:cubicBezTo>
                  <a:pt x="3692581" y="1871572"/>
                  <a:pt x="3673190" y="1873127"/>
                  <a:pt x="3655262" y="1876237"/>
                </a:cubicBezTo>
                <a:cubicBezTo>
                  <a:pt x="3637334" y="1879346"/>
                  <a:pt x="3623249" y="1883737"/>
                  <a:pt x="3613004" y="1889408"/>
                </a:cubicBezTo>
                <a:cubicBezTo>
                  <a:pt x="3598735" y="1897274"/>
                  <a:pt x="3587805" y="1906558"/>
                  <a:pt x="3580213" y="1917260"/>
                </a:cubicBezTo>
                <a:cubicBezTo>
                  <a:pt x="3572621" y="1927961"/>
                  <a:pt x="3566813" y="1942642"/>
                  <a:pt x="3562788" y="1961301"/>
                </a:cubicBezTo>
                <a:lnTo>
                  <a:pt x="3669531" y="1972552"/>
                </a:lnTo>
                <a:cubicBezTo>
                  <a:pt x="3673921" y="1959929"/>
                  <a:pt x="3679684" y="1951331"/>
                  <a:pt x="3686818" y="1946758"/>
                </a:cubicBezTo>
                <a:cubicBezTo>
                  <a:pt x="3695965" y="1940904"/>
                  <a:pt x="3709685" y="1937977"/>
                  <a:pt x="3727979" y="1937977"/>
                </a:cubicBezTo>
                <a:cubicBezTo>
                  <a:pt x="3742248" y="1937977"/>
                  <a:pt x="3752217" y="1940721"/>
                  <a:pt x="3757888" y="1946209"/>
                </a:cubicBezTo>
                <a:cubicBezTo>
                  <a:pt x="3763559" y="1951697"/>
                  <a:pt x="3766395" y="1961301"/>
                  <a:pt x="3766395" y="1975021"/>
                </a:cubicBezTo>
                <a:cubicBezTo>
                  <a:pt x="3752492" y="1980509"/>
                  <a:pt x="3739321" y="1984946"/>
                  <a:pt x="3726881" y="1988330"/>
                </a:cubicBezTo>
                <a:cubicBezTo>
                  <a:pt x="3714441" y="1991714"/>
                  <a:pt x="3687276" y="1997614"/>
                  <a:pt x="3645384" y="2006029"/>
                </a:cubicBezTo>
                <a:cubicBezTo>
                  <a:pt x="3610443" y="2012980"/>
                  <a:pt x="3586479" y="2023590"/>
                  <a:pt x="3573491" y="2037859"/>
                </a:cubicBezTo>
                <a:cubicBezTo>
                  <a:pt x="3560502" y="2052128"/>
                  <a:pt x="3554008" y="2070330"/>
                  <a:pt x="3554008" y="2092465"/>
                </a:cubicBezTo>
                <a:cubicBezTo>
                  <a:pt x="3554008" y="2116064"/>
                  <a:pt x="3563017" y="2135912"/>
                  <a:pt x="3581036" y="2152010"/>
                </a:cubicBezTo>
                <a:cubicBezTo>
                  <a:pt x="3599055" y="2168109"/>
                  <a:pt x="3625444" y="2176158"/>
                  <a:pt x="3660201" y="2176158"/>
                </a:cubicBezTo>
                <a:cubicBezTo>
                  <a:pt x="3686361" y="2176158"/>
                  <a:pt x="3709319" y="2172133"/>
                  <a:pt x="3729076" y="2164084"/>
                </a:cubicBezTo>
                <a:cubicBezTo>
                  <a:pt x="3743528" y="2158047"/>
                  <a:pt x="3758071" y="2147986"/>
                  <a:pt x="3772706" y="2133900"/>
                </a:cubicBezTo>
                <a:cubicBezTo>
                  <a:pt x="3773987" y="2142315"/>
                  <a:pt x="3775267" y="2148489"/>
                  <a:pt x="3776548" y="2152422"/>
                </a:cubicBezTo>
                <a:cubicBezTo>
                  <a:pt x="3777828" y="2156355"/>
                  <a:pt x="3780572" y="2162072"/>
                  <a:pt x="3784780" y="2169572"/>
                </a:cubicBezTo>
                <a:lnTo>
                  <a:pt x="3889601" y="2169572"/>
                </a:lnTo>
                <a:cubicBezTo>
                  <a:pt x="3883747" y="2157499"/>
                  <a:pt x="3879952" y="2147574"/>
                  <a:pt x="3878214" y="2139800"/>
                </a:cubicBezTo>
                <a:cubicBezTo>
                  <a:pt x="3876476" y="2132025"/>
                  <a:pt x="3875607" y="2121277"/>
                  <a:pt x="3875607" y="2107557"/>
                </a:cubicBezTo>
                <a:lnTo>
                  <a:pt x="3875607" y="1978863"/>
                </a:lnTo>
                <a:cubicBezTo>
                  <a:pt x="3875607" y="1965143"/>
                  <a:pt x="3872863" y="1950737"/>
                  <a:pt x="3867375" y="1935645"/>
                </a:cubicBezTo>
                <a:cubicBezTo>
                  <a:pt x="3861886" y="1920553"/>
                  <a:pt x="3854386" y="1908890"/>
                  <a:pt x="3844874" y="1900658"/>
                </a:cubicBezTo>
                <a:cubicBezTo>
                  <a:pt x="3831337" y="1888768"/>
                  <a:pt x="3814415" y="1880947"/>
                  <a:pt x="3794109" y="1877197"/>
                </a:cubicBezTo>
                <a:cubicBezTo>
                  <a:pt x="3773804" y="1873447"/>
                  <a:pt x="3746912" y="1871572"/>
                  <a:pt x="3713435" y="1871572"/>
                </a:cubicBezTo>
                <a:close/>
                <a:moveTo>
                  <a:pt x="3301623" y="1871572"/>
                </a:moveTo>
                <a:cubicBezTo>
                  <a:pt x="3266134" y="1871572"/>
                  <a:pt x="3237413" y="1883463"/>
                  <a:pt x="3215461" y="1907244"/>
                </a:cubicBezTo>
                <a:cubicBezTo>
                  <a:pt x="3193509" y="1931026"/>
                  <a:pt x="3182533" y="1965600"/>
                  <a:pt x="3182533" y="2010968"/>
                </a:cubicBezTo>
                <a:cubicBezTo>
                  <a:pt x="3182533" y="2050665"/>
                  <a:pt x="3191039" y="2082587"/>
                  <a:pt x="3208052" y="2106734"/>
                </a:cubicBezTo>
                <a:cubicBezTo>
                  <a:pt x="3232017" y="2140760"/>
                  <a:pt x="3263481" y="2157773"/>
                  <a:pt x="3302446" y="2157773"/>
                </a:cubicBezTo>
                <a:cubicBezTo>
                  <a:pt x="3322386" y="2157773"/>
                  <a:pt x="3340954" y="2153200"/>
                  <a:pt x="3358150" y="2144053"/>
                </a:cubicBezTo>
                <a:cubicBezTo>
                  <a:pt x="3369126" y="2138199"/>
                  <a:pt x="3380102" y="2128778"/>
                  <a:pt x="3391078" y="2115789"/>
                </a:cubicBezTo>
                <a:lnTo>
                  <a:pt x="3391078" y="2159968"/>
                </a:lnTo>
                <a:cubicBezTo>
                  <a:pt x="3391078" y="2181371"/>
                  <a:pt x="3387099" y="2196372"/>
                  <a:pt x="3379142" y="2204970"/>
                </a:cubicBezTo>
                <a:cubicBezTo>
                  <a:pt x="3371184" y="2213568"/>
                  <a:pt x="3359156" y="2217867"/>
                  <a:pt x="3343058" y="2217867"/>
                </a:cubicBezTo>
                <a:cubicBezTo>
                  <a:pt x="3330618" y="2217867"/>
                  <a:pt x="3320283" y="2215031"/>
                  <a:pt x="3312050" y="2209360"/>
                </a:cubicBezTo>
                <a:cubicBezTo>
                  <a:pt x="3306380" y="2205519"/>
                  <a:pt x="3302172" y="2198567"/>
                  <a:pt x="3299428" y="2188506"/>
                </a:cubicBezTo>
                <a:lnTo>
                  <a:pt x="3191039" y="2176158"/>
                </a:lnTo>
                <a:cubicBezTo>
                  <a:pt x="3190674" y="2182378"/>
                  <a:pt x="3190490" y="2187317"/>
                  <a:pt x="3190490" y="2190976"/>
                </a:cubicBezTo>
                <a:cubicBezTo>
                  <a:pt x="3190490" y="2220428"/>
                  <a:pt x="3201421" y="2243935"/>
                  <a:pt x="3223281" y="2261497"/>
                </a:cubicBezTo>
                <a:cubicBezTo>
                  <a:pt x="3245142" y="2279059"/>
                  <a:pt x="3285342" y="2287839"/>
                  <a:pt x="3343881" y="2287839"/>
                </a:cubicBezTo>
                <a:cubicBezTo>
                  <a:pt x="3369492" y="2287839"/>
                  <a:pt x="3392221" y="2285553"/>
                  <a:pt x="3412070" y="2280979"/>
                </a:cubicBezTo>
                <a:cubicBezTo>
                  <a:pt x="3431918" y="2276406"/>
                  <a:pt x="3448291" y="2268997"/>
                  <a:pt x="3461188" y="2258753"/>
                </a:cubicBezTo>
                <a:cubicBezTo>
                  <a:pt x="3474085" y="2248508"/>
                  <a:pt x="3484420" y="2235108"/>
                  <a:pt x="3492195" y="2218553"/>
                </a:cubicBezTo>
                <a:cubicBezTo>
                  <a:pt x="3499970" y="2201997"/>
                  <a:pt x="3503857" y="2184573"/>
                  <a:pt x="3503857" y="2166279"/>
                </a:cubicBezTo>
                <a:lnTo>
                  <a:pt x="3503583" y="2153383"/>
                </a:lnTo>
                <a:lnTo>
                  <a:pt x="3503583" y="1878157"/>
                </a:lnTo>
                <a:lnTo>
                  <a:pt x="3399036" y="1878157"/>
                </a:lnTo>
                <a:lnTo>
                  <a:pt x="3399036" y="1921239"/>
                </a:lnTo>
                <a:cubicBezTo>
                  <a:pt x="3386231" y="1903494"/>
                  <a:pt x="3372464" y="1890780"/>
                  <a:pt x="3357738" y="1883097"/>
                </a:cubicBezTo>
                <a:cubicBezTo>
                  <a:pt x="3343012" y="1875413"/>
                  <a:pt x="3324307" y="1871572"/>
                  <a:pt x="3301623" y="1871572"/>
                </a:cubicBezTo>
                <a:close/>
                <a:moveTo>
                  <a:pt x="2544019" y="1871572"/>
                </a:moveTo>
                <a:cubicBezTo>
                  <a:pt x="2528286" y="1871572"/>
                  <a:pt x="2515069" y="1875459"/>
                  <a:pt x="2504367" y="1883234"/>
                </a:cubicBezTo>
                <a:cubicBezTo>
                  <a:pt x="2493666" y="1891009"/>
                  <a:pt x="2483284" y="1905232"/>
                  <a:pt x="2473223" y="1925903"/>
                </a:cubicBezTo>
                <a:lnTo>
                  <a:pt x="2473223" y="1878157"/>
                </a:lnTo>
                <a:lnTo>
                  <a:pt x="2368675" y="1878157"/>
                </a:lnTo>
                <a:lnTo>
                  <a:pt x="2368675" y="2169572"/>
                </a:lnTo>
                <a:lnTo>
                  <a:pt x="2480906" y="2169572"/>
                </a:lnTo>
                <a:lnTo>
                  <a:pt x="2480906" y="2071885"/>
                </a:lnTo>
                <a:cubicBezTo>
                  <a:pt x="2480906" y="2025237"/>
                  <a:pt x="2486668" y="1993406"/>
                  <a:pt x="2498193" y="1976393"/>
                </a:cubicBezTo>
                <a:cubicBezTo>
                  <a:pt x="2506242" y="1964320"/>
                  <a:pt x="2517584" y="1958283"/>
                  <a:pt x="2532219" y="1958283"/>
                </a:cubicBezTo>
                <a:cubicBezTo>
                  <a:pt x="2539902" y="1958283"/>
                  <a:pt x="2550330" y="1961027"/>
                  <a:pt x="2563501" y="1966515"/>
                </a:cubicBezTo>
                <a:lnTo>
                  <a:pt x="2598076" y="1886938"/>
                </a:lnTo>
                <a:cubicBezTo>
                  <a:pt x="2578502" y="1876694"/>
                  <a:pt x="2560482" y="1871572"/>
                  <a:pt x="2544019" y="1871572"/>
                </a:cubicBezTo>
                <a:close/>
                <a:moveTo>
                  <a:pt x="2141810" y="1871572"/>
                </a:moveTo>
                <a:cubicBezTo>
                  <a:pt x="2120956" y="1871572"/>
                  <a:pt x="2101565" y="1873127"/>
                  <a:pt x="2083637" y="1876237"/>
                </a:cubicBezTo>
                <a:cubicBezTo>
                  <a:pt x="2065709" y="1879346"/>
                  <a:pt x="2051624" y="1883737"/>
                  <a:pt x="2041379" y="1889408"/>
                </a:cubicBezTo>
                <a:cubicBezTo>
                  <a:pt x="2027110" y="1897274"/>
                  <a:pt x="2016180" y="1906558"/>
                  <a:pt x="2008588" y="1917260"/>
                </a:cubicBezTo>
                <a:cubicBezTo>
                  <a:pt x="2000997" y="1927961"/>
                  <a:pt x="1995188" y="1942642"/>
                  <a:pt x="1991164" y="1961301"/>
                </a:cubicBezTo>
                <a:lnTo>
                  <a:pt x="2097906" y="1972552"/>
                </a:lnTo>
                <a:cubicBezTo>
                  <a:pt x="2102297" y="1959929"/>
                  <a:pt x="2108059" y="1951331"/>
                  <a:pt x="2115193" y="1946758"/>
                </a:cubicBezTo>
                <a:cubicBezTo>
                  <a:pt x="2124340" y="1940904"/>
                  <a:pt x="2138060" y="1937977"/>
                  <a:pt x="2156354" y="1937977"/>
                </a:cubicBezTo>
                <a:cubicBezTo>
                  <a:pt x="2170623" y="1937977"/>
                  <a:pt x="2180592" y="1940721"/>
                  <a:pt x="2186263" y="1946209"/>
                </a:cubicBezTo>
                <a:cubicBezTo>
                  <a:pt x="2191935" y="1951697"/>
                  <a:pt x="2194770" y="1961301"/>
                  <a:pt x="2194770" y="1975021"/>
                </a:cubicBezTo>
                <a:cubicBezTo>
                  <a:pt x="2180867" y="1980509"/>
                  <a:pt x="2167696" y="1984946"/>
                  <a:pt x="2155256" y="1988330"/>
                </a:cubicBezTo>
                <a:cubicBezTo>
                  <a:pt x="2142816" y="1991714"/>
                  <a:pt x="2115650" y="1997614"/>
                  <a:pt x="2073759" y="2006029"/>
                </a:cubicBezTo>
                <a:cubicBezTo>
                  <a:pt x="2038818" y="2012980"/>
                  <a:pt x="2014854" y="2023590"/>
                  <a:pt x="2001865" y="2037859"/>
                </a:cubicBezTo>
                <a:cubicBezTo>
                  <a:pt x="1988877" y="2052128"/>
                  <a:pt x="1982383" y="2070330"/>
                  <a:pt x="1982383" y="2092465"/>
                </a:cubicBezTo>
                <a:cubicBezTo>
                  <a:pt x="1982383" y="2116064"/>
                  <a:pt x="1991392" y="2135912"/>
                  <a:pt x="2009412" y="2152010"/>
                </a:cubicBezTo>
                <a:cubicBezTo>
                  <a:pt x="2027430" y="2168109"/>
                  <a:pt x="2053819" y="2176158"/>
                  <a:pt x="2088576" y="2176158"/>
                </a:cubicBezTo>
                <a:cubicBezTo>
                  <a:pt x="2114736" y="2176158"/>
                  <a:pt x="2137694" y="2172133"/>
                  <a:pt x="2157451" y="2164084"/>
                </a:cubicBezTo>
                <a:cubicBezTo>
                  <a:pt x="2171903" y="2158047"/>
                  <a:pt x="2186446" y="2147986"/>
                  <a:pt x="2201082" y="2133900"/>
                </a:cubicBezTo>
                <a:cubicBezTo>
                  <a:pt x="2202362" y="2142315"/>
                  <a:pt x="2203643" y="2148489"/>
                  <a:pt x="2204923" y="2152422"/>
                </a:cubicBezTo>
                <a:cubicBezTo>
                  <a:pt x="2206203" y="2156355"/>
                  <a:pt x="2208948" y="2162072"/>
                  <a:pt x="2213155" y="2169572"/>
                </a:cubicBezTo>
                <a:lnTo>
                  <a:pt x="2317976" y="2169572"/>
                </a:lnTo>
                <a:cubicBezTo>
                  <a:pt x="2312122" y="2157499"/>
                  <a:pt x="2308327" y="2147574"/>
                  <a:pt x="2306588" y="2139800"/>
                </a:cubicBezTo>
                <a:cubicBezTo>
                  <a:pt x="2304851" y="2132025"/>
                  <a:pt x="2303982" y="2121277"/>
                  <a:pt x="2303982" y="2107557"/>
                </a:cubicBezTo>
                <a:lnTo>
                  <a:pt x="2303982" y="1978863"/>
                </a:lnTo>
                <a:cubicBezTo>
                  <a:pt x="2303982" y="1965143"/>
                  <a:pt x="2301238" y="1950737"/>
                  <a:pt x="2295750" y="1935645"/>
                </a:cubicBezTo>
                <a:cubicBezTo>
                  <a:pt x="2290262" y="1920553"/>
                  <a:pt x="2282761" y="1908890"/>
                  <a:pt x="2273249" y="1900658"/>
                </a:cubicBezTo>
                <a:cubicBezTo>
                  <a:pt x="2259712" y="1888768"/>
                  <a:pt x="2242790" y="1880947"/>
                  <a:pt x="2222484" y="1877197"/>
                </a:cubicBezTo>
                <a:cubicBezTo>
                  <a:pt x="2202179" y="1873447"/>
                  <a:pt x="2175287" y="1871572"/>
                  <a:pt x="2141810" y="1871572"/>
                </a:cubicBezTo>
                <a:close/>
                <a:moveTo>
                  <a:pt x="1777470" y="1871572"/>
                </a:moveTo>
                <a:cubicBezTo>
                  <a:pt x="1726431" y="1871572"/>
                  <a:pt x="1685911" y="1885978"/>
                  <a:pt x="1655910" y="1914790"/>
                </a:cubicBezTo>
                <a:cubicBezTo>
                  <a:pt x="1625908" y="1943602"/>
                  <a:pt x="1610908" y="1980235"/>
                  <a:pt x="1610908" y="2024688"/>
                </a:cubicBezTo>
                <a:cubicBezTo>
                  <a:pt x="1610908" y="2072434"/>
                  <a:pt x="1628652" y="2111033"/>
                  <a:pt x="1664142" y="2140486"/>
                </a:cubicBezTo>
                <a:cubicBezTo>
                  <a:pt x="1693046" y="2164267"/>
                  <a:pt x="1730913" y="2176158"/>
                  <a:pt x="1777744" y="2176158"/>
                </a:cubicBezTo>
                <a:cubicBezTo>
                  <a:pt x="1830246" y="2176158"/>
                  <a:pt x="1871361" y="2161843"/>
                  <a:pt x="1901088" y="2133214"/>
                </a:cubicBezTo>
                <a:cubicBezTo>
                  <a:pt x="1930815" y="2104585"/>
                  <a:pt x="1945678" y="2067861"/>
                  <a:pt x="1945678" y="2023042"/>
                </a:cubicBezTo>
                <a:cubicBezTo>
                  <a:pt x="1945678" y="1983162"/>
                  <a:pt x="1933696" y="1949593"/>
                  <a:pt x="1909731" y="1922336"/>
                </a:cubicBezTo>
                <a:cubicBezTo>
                  <a:pt x="1879913" y="1888493"/>
                  <a:pt x="1835826" y="1871572"/>
                  <a:pt x="1777470" y="1871572"/>
                </a:cubicBezTo>
                <a:close/>
                <a:moveTo>
                  <a:pt x="910071" y="1871572"/>
                </a:moveTo>
                <a:cubicBezTo>
                  <a:pt x="887205" y="1871572"/>
                  <a:pt x="867814" y="1875733"/>
                  <a:pt x="851898" y="1884057"/>
                </a:cubicBezTo>
                <a:cubicBezTo>
                  <a:pt x="835983" y="1892381"/>
                  <a:pt x="820250" y="1906238"/>
                  <a:pt x="804701" y="1925629"/>
                </a:cubicBezTo>
                <a:lnTo>
                  <a:pt x="804701" y="1878157"/>
                </a:lnTo>
                <a:lnTo>
                  <a:pt x="700703" y="1878157"/>
                </a:lnTo>
                <a:lnTo>
                  <a:pt x="700703" y="2169572"/>
                </a:lnTo>
                <a:lnTo>
                  <a:pt x="812384" y="2169572"/>
                </a:lnTo>
                <a:lnTo>
                  <a:pt x="812384" y="2029627"/>
                </a:lnTo>
                <a:cubicBezTo>
                  <a:pt x="812384" y="2003102"/>
                  <a:pt x="816592" y="1984717"/>
                  <a:pt x="825007" y="1974472"/>
                </a:cubicBezTo>
                <a:cubicBezTo>
                  <a:pt x="833422" y="1964228"/>
                  <a:pt x="844398" y="1959106"/>
                  <a:pt x="857935" y="1959106"/>
                </a:cubicBezTo>
                <a:cubicBezTo>
                  <a:pt x="870192" y="1959106"/>
                  <a:pt x="879704" y="1962902"/>
                  <a:pt x="886473" y="1970494"/>
                </a:cubicBezTo>
                <a:cubicBezTo>
                  <a:pt x="893241" y="1978086"/>
                  <a:pt x="896626" y="1991028"/>
                  <a:pt x="896626" y="2009322"/>
                </a:cubicBezTo>
                <a:lnTo>
                  <a:pt x="896626" y="2169572"/>
                </a:lnTo>
                <a:lnTo>
                  <a:pt x="1008856" y="2169572"/>
                </a:lnTo>
                <a:lnTo>
                  <a:pt x="1008856" y="1984351"/>
                </a:lnTo>
                <a:cubicBezTo>
                  <a:pt x="1008856" y="1945935"/>
                  <a:pt x="1000121" y="1917534"/>
                  <a:pt x="982651" y="1899149"/>
                </a:cubicBezTo>
                <a:cubicBezTo>
                  <a:pt x="965181" y="1880764"/>
                  <a:pt x="940987" y="1871572"/>
                  <a:pt x="910071" y="1871572"/>
                </a:cubicBezTo>
                <a:close/>
                <a:moveTo>
                  <a:pt x="2818756" y="1767299"/>
                </a:moveTo>
                <a:lnTo>
                  <a:pt x="2818756" y="1906695"/>
                </a:lnTo>
                <a:cubicBezTo>
                  <a:pt x="2807779" y="1894987"/>
                  <a:pt x="2795202" y="1886207"/>
                  <a:pt x="2781025" y="1880353"/>
                </a:cubicBezTo>
                <a:cubicBezTo>
                  <a:pt x="2766847" y="1874499"/>
                  <a:pt x="2751069" y="1871572"/>
                  <a:pt x="2733691" y="1871572"/>
                </a:cubicBezTo>
                <a:cubicBezTo>
                  <a:pt x="2698018" y="1871572"/>
                  <a:pt x="2668612" y="1884377"/>
                  <a:pt x="2645470" y="1909988"/>
                </a:cubicBezTo>
                <a:cubicBezTo>
                  <a:pt x="2622329" y="1935599"/>
                  <a:pt x="2610759" y="1972552"/>
                  <a:pt x="2610759" y="2020846"/>
                </a:cubicBezTo>
                <a:cubicBezTo>
                  <a:pt x="2610759" y="2064019"/>
                  <a:pt x="2621231" y="2100697"/>
                  <a:pt x="2642177" y="2130882"/>
                </a:cubicBezTo>
                <a:cubicBezTo>
                  <a:pt x="2663124" y="2161066"/>
                  <a:pt x="2693445" y="2176158"/>
                  <a:pt x="2733142" y="2176158"/>
                </a:cubicBezTo>
                <a:cubicBezTo>
                  <a:pt x="2752899" y="2176158"/>
                  <a:pt x="2770826" y="2171950"/>
                  <a:pt x="2786925" y="2163535"/>
                </a:cubicBezTo>
                <a:cubicBezTo>
                  <a:pt x="2798998" y="2157133"/>
                  <a:pt x="2812352" y="2144784"/>
                  <a:pt x="2826987" y="2126491"/>
                </a:cubicBezTo>
                <a:lnTo>
                  <a:pt x="2826987" y="2169572"/>
                </a:lnTo>
                <a:lnTo>
                  <a:pt x="2931534" y="2169572"/>
                </a:lnTo>
                <a:lnTo>
                  <a:pt x="2931534" y="1767299"/>
                </a:lnTo>
                <a:close/>
                <a:moveTo>
                  <a:pt x="1253702" y="1767299"/>
                </a:moveTo>
                <a:lnTo>
                  <a:pt x="1253702" y="2169572"/>
                </a:lnTo>
                <a:lnTo>
                  <a:pt x="1358249" y="2169572"/>
                </a:lnTo>
                <a:lnTo>
                  <a:pt x="1358249" y="2126491"/>
                </a:lnTo>
                <a:cubicBezTo>
                  <a:pt x="1372701" y="2144602"/>
                  <a:pt x="1386055" y="2156950"/>
                  <a:pt x="1398311" y="2163535"/>
                </a:cubicBezTo>
                <a:cubicBezTo>
                  <a:pt x="1414593" y="2171950"/>
                  <a:pt x="1432520" y="2176158"/>
                  <a:pt x="1452094" y="2176158"/>
                </a:cubicBezTo>
                <a:cubicBezTo>
                  <a:pt x="1474961" y="2176158"/>
                  <a:pt x="1495770" y="2170167"/>
                  <a:pt x="1514521" y="2158185"/>
                </a:cubicBezTo>
                <a:cubicBezTo>
                  <a:pt x="1533271" y="2146202"/>
                  <a:pt x="1547952" y="2128092"/>
                  <a:pt x="1558562" y="2103853"/>
                </a:cubicBezTo>
                <a:cubicBezTo>
                  <a:pt x="1569172" y="2079614"/>
                  <a:pt x="1574477" y="2051579"/>
                  <a:pt x="1574477" y="2019749"/>
                </a:cubicBezTo>
                <a:cubicBezTo>
                  <a:pt x="1574477" y="1972003"/>
                  <a:pt x="1562861" y="1935370"/>
                  <a:pt x="1539628" y="1909851"/>
                </a:cubicBezTo>
                <a:cubicBezTo>
                  <a:pt x="1516396" y="1884331"/>
                  <a:pt x="1487035" y="1871572"/>
                  <a:pt x="1451545" y="1871572"/>
                </a:cubicBezTo>
                <a:cubicBezTo>
                  <a:pt x="1434349" y="1871572"/>
                  <a:pt x="1418663" y="1874499"/>
                  <a:pt x="1404486" y="1880353"/>
                </a:cubicBezTo>
                <a:cubicBezTo>
                  <a:pt x="1390308" y="1886207"/>
                  <a:pt x="1377640" y="1894987"/>
                  <a:pt x="1366481" y="1906695"/>
                </a:cubicBezTo>
                <a:lnTo>
                  <a:pt x="1366481" y="1767299"/>
                </a:lnTo>
                <a:close/>
                <a:moveTo>
                  <a:pt x="514319" y="1767299"/>
                </a:moveTo>
                <a:lnTo>
                  <a:pt x="514319" y="1843308"/>
                </a:lnTo>
                <a:lnTo>
                  <a:pt x="626000" y="1843308"/>
                </a:lnTo>
                <a:lnTo>
                  <a:pt x="626000" y="1767299"/>
                </a:lnTo>
                <a:close/>
                <a:moveTo>
                  <a:pt x="6214319" y="1364524"/>
                </a:moveTo>
                <a:lnTo>
                  <a:pt x="6214319" y="1382360"/>
                </a:lnTo>
                <a:cubicBezTo>
                  <a:pt x="6214319" y="1396263"/>
                  <a:pt x="6212078" y="1407559"/>
                  <a:pt x="6207597" y="1416248"/>
                </a:cubicBezTo>
                <a:cubicBezTo>
                  <a:pt x="6203115" y="1424938"/>
                  <a:pt x="6195523" y="1432301"/>
                  <a:pt x="6184821" y="1438338"/>
                </a:cubicBezTo>
                <a:cubicBezTo>
                  <a:pt x="6174120" y="1444375"/>
                  <a:pt x="6162549" y="1447393"/>
                  <a:pt x="6150109" y="1447393"/>
                </a:cubicBezTo>
                <a:cubicBezTo>
                  <a:pt x="6138219" y="1447393"/>
                  <a:pt x="6129209" y="1444603"/>
                  <a:pt x="6123081" y="1439024"/>
                </a:cubicBezTo>
                <a:cubicBezTo>
                  <a:pt x="6116953" y="1433444"/>
                  <a:pt x="6113888" y="1426264"/>
                  <a:pt x="6113888" y="1417483"/>
                </a:cubicBezTo>
                <a:cubicBezTo>
                  <a:pt x="6113888" y="1409800"/>
                  <a:pt x="6116998" y="1402940"/>
                  <a:pt x="6123218" y="1396903"/>
                </a:cubicBezTo>
                <a:cubicBezTo>
                  <a:pt x="6129255" y="1391049"/>
                  <a:pt x="6143615" y="1385104"/>
                  <a:pt x="6166299" y="1379067"/>
                </a:cubicBezTo>
                <a:cubicBezTo>
                  <a:pt x="6182946" y="1374859"/>
                  <a:pt x="6198953" y="1370012"/>
                  <a:pt x="6214319" y="1364524"/>
                </a:cubicBezTo>
                <a:close/>
                <a:moveTo>
                  <a:pt x="708870" y="1364524"/>
                </a:moveTo>
                <a:lnTo>
                  <a:pt x="708870" y="1382360"/>
                </a:lnTo>
                <a:cubicBezTo>
                  <a:pt x="708870" y="1396263"/>
                  <a:pt x="706629" y="1407559"/>
                  <a:pt x="702147" y="1416248"/>
                </a:cubicBezTo>
                <a:cubicBezTo>
                  <a:pt x="697665" y="1424938"/>
                  <a:pt x="690073" y="1432301"/>
                  <a:pt x="679372" y="1438338"/>
                </a:cubicBezTo>
                <a:cubicBezTo>
                  <a:pt x="668670" y="1444375"/>
                  <a:pt x="657099" y="1447393"/>
                  <a:pt x="644660" y="1447393"/>
                </a:cubicBezTo>
                <a:cubicBezTo>
                  <a:pt x="632769" y="1447393"/>
                  <a:pt x="623760" y="1444603"/>
                  <a:pt x="617631" y="1439024"/>
                </a:cubicBezTo>
                <a:cubicBezTo>
                  <a:pt x="611503" y="1433444"/>
                  <a:pt x="608439" y="1426264"/>
                  <a:pt x="608439" y="1417483"/>
                </a:cubicBezTo>
                <a:cubicBezTo>
                  <a:pt x="608439" y="1409800"/>
                  <a:pt x="611549" y="1402940"/>
                  <a:pt x="617768" y="1396903"/>
                </a:cubicBezTo>
                <a:cubicBezTo>
                  <a:pt x="623805" y="1391049"/>
                  <a:pt x="638165" y="1385104"/>
                  <a:pt x="660850" y="1379067"/>
                </a:cubicBezTo>
                <a:cubicBezTo>
                  <a:pt x="677497" y="1374859"/>
                  <a:pt x="693503" y="1370012"/>
                  <a:pt x="708870" y="1364524"/>
                </a:cubicBezTo>
                <a:close/>
                <a:moveTo>
                  <a:pt x="1396665" y="1288240"/>
                </a:moveTo>
                <a:cubicBezTo>
                  <a:pt x="1411483" y="1288240"/>
                  <a:pt x="1423740" y="1293865"/>
                  <a:pt x="1433435" y="1305116"/>
                </a:cubicBezTo>
                <a:cubicBezTo>
                  <a:pt x="1443130" y="1316366"/>
                  <a:pt x="1447978" y="1333425"/>
                  <a:pt x="1447978" y="1356292"/>
                </a:cubicBezTo>
                <a:cubicBezTo>
                  <a:pt x="1447978" y="1381537"/>
                  <a:pt x="1443222" y="1399739"/>
                  <a:pt x="1433709" y="1410898"/>
                </a:cubicBezTo>
                <a:cubicBezTo>
                  <a:pt x="1424197" y="1422057"/>
                  <a:pt x="1412306" y="1427636"/>
                  <a:pt x="1398037" y="1427636"/>
                </a:cubicBezTo>
                <a:cubicBezTo>
                  <a:pt x="1384683" y="1427636"/>
                  <a:pt x="1373478" y="1422102"/>
                  <a:pt x="1364423" y="1411035"/>
                </a:cubicBezTo>
                <a:cubicBezTo>
                  <a:pt x="1355368" y="1399967"/>
                  <a:pt x="1350840" y="1382543"/>
                  <a:pt x="1350840" y="1358761"/>
                </a:cubicBezTo>
                <a:cubicBezTo>
                  <a:pt x="1350840" y="1333333"/>
                  <a:pt x="1355231" y="1315223"/>
                  <a:pt x="1364011" y="1304430"/>
                </a:cubicBezTo>
                <a:cubicBezTo>
                  <a:pt x="1372792" y="1293637"/>
                  <a:pt x="1383677" y="1288240"/>
                  <a:pt x="1396665" y="1288240"/>
                </a:cubicBezTo>
                <a:close/>
                <a:moveTo>
                  <a:pt x="3692074" y="1286868"/>
                </a:moveTo>
                <a:cubicBezTo>
                  <a:pt x="3705245" y="1286868"/>
                  <a:pt x="3716404" y="1292402"/>
                  <a:pt x="3725551" y="1303469"/>
                </a:cubicBezTo>
                <a:cubicBezTo>
                  <a:pt x="3734697" y="1314537"/>
                  <a:pt x="3739271" y="1331870"/>
                  <a:pt x="3739271" y="1355468"/>
                </a:cubicBezTo>
                <a:cubicBezTo>
                  <a:pt x="3739271" y="1381079"/>
                  <a:pt x="3734881" y="1399236"/>
                  <a:pt x="3726100" y="1409937"/>
                </a:cubicBezTo>
                <a:cubicBezTo>
                  <a:pt x="3717319" y="1420639"/>
                  <a:pt x="3706434" y="1425990"/>
                  <a:pt x="3693446" y="1425990"/>
                </a:cubicBezTo>
                <a:cubicBezTo>
                  <a:pt x="3678628" y="1425990"/>
                  <a:pt x="3666371" y="1420410"/>
                  <a:pt x="3656676" y="1409251"/>
                </a:cubicBezTo>
                <a:cubicBezTo>
                  <a:pt x="3646981" y="1398092"/>
                  <a:pt x="3642133" y="1380988"/>
                  <a:pt x="3642133" y="1357938"/>
                </a:cubicBezTo>
                <a:cubicBezTo>
                  <a:pt x="3642133" y="1332876"/>
                  <a:pt x="3646889" y="1314765"/>
                  <a:pt x="3656402" y="1303607"/>
                </a:cubicBezTo>
                <a:cubicBezTo>
                  <a:pt x="3665915" y="1292447"/>
                  <a:pt x="3677805" y="1286868"/>
                  <a:pt x="3692074" y="1286868"/>
                </a:cubicBezTo>
                <a:close/>
                <a:moveTo>
                  <a:pt x="6970241" y="1281654"/>
                </a:moveTo>
                <a:cubicBezTo>
                  <a:pt x="6985607" y="1281654"/>
                  <a:pt x="6998504" y="1287828"/>
                  <a:pt x="7008931" y="1300176"/>
                </a:cubicBezTo>
                <a:cubicBezTo>
                  <a:pt x="7019359" y="1312525"/>
                  <a:pt x="7024572" y="1331321"/>
                  <a:pt x="7024572" y="1356566"/>
                </a:cubicBezTo>
                <a:cubicBezTo>
                  <a:pt x="7024572" y="1383640"/>
                  <a:pt x="7019404" y="1403306"/>
                  <a:pt x="7009069" y="1415562"/>
                </a:cubicBezTo>
                <a:cubicBezTo>
                  <a:pt x="6998733" y="1427819"/>
                  <a:pt x="6985515" y="1433947"/>
                  <a:pt x="6969417" y="1433947"/>
                </a:cubicBezTo>
                <a:cubicBezTo>
                  <a:pt x="6953502" y="1433947"/>
                  <a:pt x="6940285" y="1427728"/>
                  <a:pt x="6929766" y="1415288"/>
                </a:cubicBezTo>
                <a:cubicBezTo>
                  <a:pt x="6919248" y="1402848"/>
                  <a:pt x="6913988" y="1383640"/>
                  <a:pt x="6913988" y="1357664"/>
                </a:cubicBezTo>
                <a:cubicBezTo>
                  <a:pt x="6913988" y="1332053"/>
                  <a:pt x="6919293" y="1312982"/>
                  <a:pt x="6929904" y="1300451"/>
                </a:cubicBezTo>
                <a:cubicBezTo>
                  <a:pt x="6940514" y="1287920"/>
                  <a:pt x="6953959" y="1281654"/>
                  <a:pt x="6970241" y="1281654"/>
                </a:cubicBezTo>
                <a:close/>
                <a:moveTo>
                  <a:pt x="5180364" y="1270953"/>
                </a:moveTo>
                <a:cubicBezTo>
                  <a:pt x="5195731" y="1270953"/>
                  <a:pt x="5208124" y="1275618"/>
                  <a:pt x="5217546" y="1284947"/>
                </a:cubicBezTo>
                <a:cubicBezTo>
                  <a:pt x="5226967" y="1294277"/>
                  <a:pt x="5232775" y="1309735"/>
                  <a:pt x="5234971" y="1331321"/>
                </a:cubicBezTo>
                <a:lnTo>
                  <a:pt x="5124935" y="1331321"/>
                </a:lnTo>
                <a:cubicBezTo>
                  <a:pt x="5126764" y="1313942"/>
                  <a:pt x="5131064" y="1300862"/>
                  <a:pt x="5137832" y="1292082"/>
                </a:cubicBezTo>
                <a:cubicBezTo>
                  <a:pt x="5148442" y="1277996"/>
                  <a:pt x="5162620" y="1270953"/>
                  <a:pt x="5180364" y="1270953"/>
                </a:cubicBezTo>
                <a:close/>
                <a:moveTo>
                  <a:pt x="4246914" y="1270953"/>
                </a:moveTo>
                <a:cubicBezTo>
                  <a:pt x="4262281" y="1270953"/>
                  <a:pt x="4274675" y="1275618"/>
                  <a:pt x="4284096" y="1284947"/>
                </a:cubicBezTo>
                <a:cubicBezTo>
                  <a:pt x="4293517" y="1294277"/>
                  <a:pt x="4299325" y="1309735"/>
                  <a:pt x="4301520" y="1331321"/>
                </a:cubicBezTo>
                <a:lnTo>
                  <a:pt x="4191485" y="1331321"/>
                </a:lnTo>
                <a:cubicBezTo>
                  <a:pt x="4193314" y="1313942"/>
                  <a:pt x="4197613" y="1300862"/>
                  <a:pt x="4204382" y="1292082"/>
                </a:cubicBezTo>
                <a:cubicBezTo>
                  <a:pt x="4214992" y="1277996"/>
                  <a:pt x="4229169" y="1270953"/>
                  <a:pt x="4246914" y="1270953"/>
                </a:cubicBezTo>
                <a:close/>
                <a:moveTo>
                  <a:pt x="6629368" y="1211407"/>
                </a:moveTo>
                <a:lnTo>
                  <a:pt x="6629368" y="1502822"/>
                </a:lnTo>
                <a:lnTo>
                  <a:pt x="6741050" y="1502822"/>
                </a:lnTo>
                <a:lnTo>
                  <a:pt x="6741050" y="1211407"/>
                </a:lnTo>
                <a:close/>
                <a:moveTo>
                  <a:pt x="2781269" y="1211407"/>
                </a:moveTo>
                <a:lnTo>
                  <a:pt x="2781269" y="1502822"/>
                </a:lnTo>
                <a:lnTo>
                  <a:pt x="2892951" y="1502822"/>
                </a:lnTo>
                <a:lnTo>
                  <a:pt x="2892951" y="1211407"/>
                </a:lnTo>
                <a:close/>
                <a:moveTo>
                  <a:pt x="1819244" y="1211407"/>
                </a:moveTo>
                <a:lnTo>
                  <a:pt x="1819244" y="1502822"/>
                </a:lnTo>
                <a:lnTo>
                  <a:pt x="1930926" y="1502822"/>
                </a:lnTo>
                <a:lnTo>
                  <a:pt x="1930926" y="1211407"/>
                </a:lnTo>
                <a:close/>
                <a:moveTo>
                  <a:pt x="7396596" y="1204822"/>
                </a:moveTo>
                <a:cubicBezTo>
                  <a:pt x="7373729" y="1204822"/>
                  <a:pt x="7354338" y="1208984"/>
                  <a:pt x="7338423" y="1217307"/>
                </a:cubicBezTo>
                <a:cubicBezTo>
                  <a:pt x="7322508" y="1225631"/>
                  <a:pt x="7306775" y="1239488"/>
                  <a:pt x="7291226" y="1258879"/>
                </a:cubicBezTo>
                <a:lnTo>
                  <a:pt x="7291226" y="1211407"/>
                </a:lnTo>
                <a:lnTo>
                  <a:pt x="7187227" y="1211407"/>
                </a:lnTo>
                <a:lnTo>
                  <a:pt x="7187227" y="1502822"/>
                </a:lnTo>
                <a:lnTo>
                  <a:pt x="7298909" y="1502822"/>
                </a:lnTo>
                <a:lnTo>
                  <a:pt x="7298909" y="1362877"/>
                </a:lnTo>
                <a:cubicBezTo>
                  <a:pt x="7298909" y="1336352"/>
                  <a:pt x="7303116" y="1317967"/>
                  <a:pt x="7311531" y="1307723"/>
                </a:cubicBezTo>
                <a:cubicBezTo>
                  <a:pt x="7319947" y="1297478"/>
                  <a:pt x="7330923" y="1292356"/>
                  <a:pt x="7344460" y="1292356"/>
                </a:cubicBezTo>
                <a:cubicBezTo>
                  <a:pt x="7356717" y="1292356"/>
                  <a:pt x="7366229" y="1296152"/>
                  <a:pt x="7372998" y="1303744"/>
                </a:cubicBezTo>
                <a:cubicBezTo>
                  <a:pt x="7379766" y="1311335"/>
                  <a:pt x="7383150" y="1324278"/>
                  <a:pt x="7383150" y="1342572"/>
                </a:cubicBezTo>
                <a:lnTo>
                  <a:pt x="7383150" y="1502822"/>
                </a:lnTo>
                <a:lnTo>
                  <a:pt x="7495381" y="1502822"/>
                </a:lnTo>
                <a:lnTo>
                  <a:pt x="7495381" y="1317601"/>
                </a:lnTo>
                <a:cubicBezTo>
                  <a:pt x="7495381" y="1279185"/>
                  <a:pt x="7486646" y="1250784"/>
                  <a:pt x="7469175" y="1232399"/>
                </a:cubicBezTo>
                <a:cubicBezTo>
                  <a:pt x="7451705" y="1214014"/>
                  <a:pt x="7427512" y="1204822"/>
                  <a:pt x="7396596" y="1204822"/>
                </a:cubicBezTo>
                <a:close/>
                <a:moveTo>
                  <a:pt x="6968594" y="1204822"/>
                </a:moveTo>
                <a:cubicBezTo>
                  <a:pt x="6917556" y="1204822"/>
                  <a:pt x="6877035" y="1219228"/>
                  <a:pt x="6847034" y="1248040"/>
                </a:cubicBezTo>
                <a:cubicBezTo>
                  <a:pt x="6817033" y="1276852"/>
                  <a:pt x="6802032" y="1313485"/>
                  <a:pt x="6802032" y="1357938"/>
                </a:cubicBezTo>
                <a:cubicBezTo>
                  <a:pt x="6802032" y="1405684"/>
                  <a:pt x="6819777" y="1444283"/>
                  <a:pt x="6855266" y="1473736"/>
                </a:cubicBezTo>
                <a:cubicBezTo>
                  <a:pt x="6884170" y="1497517"/>
                  <a:pt x="6922037" y="1509408"/>
                  <a:pt x="6968869" y="1509408"/>
                </a:cubicBezTo>
                <a:cubicBezTo>
                  <a:pt x="7021371" y="1509408"/>
                  <a:pt x="7062485" y="1495093"/>
                  <a:pt x="7092212" y="1466464"/>
                </a:cubicBezTo>
                <a:cubicBezTo>
                  <a:pt x="7121939" y="1437835"/>
                  <a:pt x="7136803" y="1401111"/>
                  <a:pt x="7136803" y="1356292"/>
                </a:cubicBezTo>
                <a:cubicBezTo>
                  <a:pt x="7136803" y="1316412"/>
                  <a:pt x="7124820" y="1282843"/>
                  <a:pt x="7100856" y="1255586"/>
                </a:cubicBezTo>
                <a:cubicBezTo>
                  <a:pt x="7071037" y="1221743"/>
                  <a:pt x="7026950" y="1204822"/>
                  <a:pt x="6968594" y="1204822"/>
                </a:cubicBezTo>
                <a:close/>
                <a:moveTo>
                  <a:pt x="6161360" y="1204822"/>
                </a:moveTo>
                <a:cubicBezTo>
                  <a:pt x="6140505" y="1204822"/>
                  <a:pt x="6121114" y="1206377"/>
                  <a:pt x="6103187" y="1209487"/>
                </a:cubicBezTo>
                <a:cubicBezTo>
                  <a:pt x="6085259" y="1212597"/>
                  <a:pt x="6071173" y="1216987"/>
                  <a:pt x="6060929" y="1222658"/>
                </a:cubicBezTo>
                <a:cubicBezTo>
                  <a:pt x="6046660" y="1230524"/>
                  <a:pt x="6035730" y="1239808"/>
                  <a:pt x="6028138" y="1250510"/>
                </a:cubicBezTo>
                <a:cubicBezTo>
                  <a:pt x="6020546" y="1261211"/>
                  <a:pt x="6014738" y="1275892"/>
                  <a:pt x="6010713" y="1294551"/>
                </a:cubicBezTo>
                <a:lnTo>
                  <a:pt x="6117456" y="1305802"/>
                </a:lnTo>
                <a:cubicBezTo>
                  <a:pt x="6121846" y="1293179"/>
                  <a:pt x="6127608" y="1284581"/>
                  <a:pt x="6134743" y="1280008"/>
                </a:cubicBezTo>
                <a:cubicBezTo>
                  <a:pt x="6143889" y="1274154"/>
                  <a:pt x="6157609" y="1271227"/>
                  <a:pt x="6175903" y="1271227"/>
                </a:cubicBezTo>
                <a:cubicBezTo>
                  <a:pt x="6190172" y="1271227"/>
                  <a:pt x="6200142" y="1273971"/>
                  <a:pt x="6205813" y="1279459"/>
                </a:cubicBezTo>
                <a:cubicBezTo>
                  <a:pt x="6211484" y="1284947"/>
                  <a:pt x="6214319" y="1294551"/>
                  <a:pt x="6214319" y="1308271"/>
                </a:cubicBezTo>
                <a:cubicBezTo>
                  <a:pt x="6200416" y="1313759"/>
                  <a:pt x="6187245" y="1318195"/>
                  <a:pt x="6174806" y="1321580"/>
                </a:cubicBezTo>
                <a:cubicBezTo>
                  <a:pt x="6162366" y="1324964"/>
                  <a:pt x="6135200" y="1330864"/>
                  <a:pt x="6093308" y="1339279"/>
                </a:cubicBezTo>
                <a:cubicBezTo>
                  <a:pt x="6058368" y="1346230"/>
                  <a:pt x="6034403" y="1356840"/>
                  <a:pt x="6021415" y="1371109"/>
                </a:cubicBezTo>
                <a:cubicBezTo>
                  <a:pt x="6008427" y="1385378"/>
                  <a:pt x="6001932" y="1403580"/>
                  <a:pt x="6001932" y="1425715"/>
                </a:cubicBezTo>
                <a:cubicBezTo>
                  <a:pt x="6001932" y="1449314"/>
                  <a:pt x="6010942" y="1469162"/>
                  <a:pt x="6028961" y="1485260"/>
                </a:cubicBezTo>
                <a:cubicBezTo>
                  <a:pt x="6046980" y="1501359"/>
                  <a:pt x="6073368" y="1509408"/>
                  <a:pt x="6108126" y="1509408"/>
                </a:cubicBezTo>
                <a:cubicBezTo>
                  <a:pt x="6134285" y="1509408"/>
                  <a:pt x="6157244" y="1505383"/>
                  <a:pt x="6177001" y="1497334"/>
                </a:cubicBezTo>
                <a:cubicBezTo>
                  <a:pt x="6191453" y="1491297"/>
                  <a:pt x="6205996" y="1481236"/>
                  <a:pt x="6220631" y="1467150"/>
                </a:cubicBezTo>
                <a:cubicBezTo>
                  <a:pt x="6221911" y="1475565"/>
                  <a:pt x="6223192" y="1481739"/>
                  <a:pt x="6224472" y="1485672"/>
                </a:cubicBezTo>
                <a:cubicBezTo>
                  <a:pt x="6225753" y="1489605"/>
                  <a:pt x="6228497" y="1495322"/>
                  <a:pt x="6232704" y="1502822"/>
                </a:cubicBezTo>
                <a:lnTo>
                  <a:pt x="6337526" y="1502822"/>
                </a:lnTo>
                <a:cubicBezTo>
                  <a:pt x="6331672" y="1490749"/>
                  <a:pt x="6327876" y="1480824"/>
                  <a:pt x="6326138" y="1473050"/>
                </a:cubicBezTo>
                <a:cubicBezTo>
                  <a:pt x="6324400" y="1465275"/>
                  <a:pt x="6323531" y="1454527"/>
                  <a:pt x="6323531" y="1440807"/>
                </a:cubicBezTo>
                <a:lnTo>
                  <a:pt x="6323531" y="1312113"/>
                </a:lnTo>
                <a:cubicBezTo>
                  <a:pt x="6323531" y="1298393"/>
                  <a:pt x="6320787" y="1283987"/>
                  <a:pt x="6315299" y="1268895"/>
                </a:cubicBezTo>
                <a:cubicBezTo>
                  <a:pt x="6309811" y="1253803"/>
                  <a:pt x="6302311" y="1242140"/>
                  <a:pt x="6292798" y="1233908"/>
                </a:cubicBezTo>
                <a:cubicBezTo>
                  <a:pt x="6279261" y="1222018"/>
                  <a:pt x="6262340" y="1214197"/>
                  <a:pt x="6242034" y="1210447"/>
                </a:cubicBezTo>
                <a:cubicBezTo>
                  <a:pt x="6221728" y="1206697"/>
                  <a:pt x="6194837" y="1204822"/>
                  <a:pt x="6161360" y="1204822"/>
                </a:cubicBezTo>
                <a:close/>
                <a:moveTo>
                  <a:pt x="5605896" y="1204822"/>
                </a:moveTo>
                <a:cubicBezTo>
                  <a:pt x="5583029" y="1204822"/>
                  <a:pt x="5563638" y="1208984"/>
                  <a:pt x="5547723" y="1217307"/>
                </a:cubicBezTo>
                <a:cubicBezTo>
                  <a:pt x="5531808" y="1225631"/>
                  <a:pt x="5516075" y="1239488"/>
                  <a:pt x="5500526" y="1258879"/>
                </a:cubicBezTo>
                <a:lnTo>
                  <a:pt x="5500526" y="1211407"/>
                </a:lnTo>
                <a:lnTo>
                  <a:pt x="5396528" y="1211407"/>
                </a:lnTo>
                <a:lnTo>
                  <a:pt x="5396528" y="1502822"/>
                </a:lnTo>
                <a:lnTo>
                  <a:pt x="5508209" y="1502822"/>
                </a:lnTo>
                <a:lnTo>
                  <a:pt x="5508209" y="1362877"/>
                </a:lnTo>
                <a:cubicBezTo>
                  <a:pt x="5508209" y="1336352"/>
                  <a:pt x="5512417" y="1317967"/>
                  <a:pt x="5520832" y="1307723"/>
                </a:cubicBezTo>
                <a:cubicBezTo>
                  <a:pt x="5529247" y="1297478"/>
                  <a:pt x="5540223" y="1292356"/>
                  <a:pt x="5553760" y="1292356"/>
                </a:cubicBezTo>
                <a:cubicBezTo>
                  <a:pt x="5566017" y="1292356"/>
                  <a:pt x="5575529" y="1296152"/>
                  <a:pt x="5582298" y="1303744"/>
                </a:cubicBezTo>
                <a:cubicBezTo>
                  <a:pt x="5589066" y="1311335"/>
                  <a:pt x="5592450" y="1324278"/>
                  <a:pt x="5592450" y="1342572"/>
                </a:cubicBezTo>
                <a:lnTo>
                  <a:pt x="5592450" y="1502822"/>
                </a:lnTo>
                <a:lnTo>
                  <a:pt x="5704681" y="1502822"/>
                </a:lnTo>
                <a:lnTo>
                  <a:pt x="5704681" y="1317601"/>
                </a:lnTo>
                <a:cubicBezTo>
                  <a:pt x="5704681" y="1279185"/>
                  <a:pt x="5695946" y="1250784"/>
                  <a:pt x="5678475" y="1232399"/>
                </a:cubicBezTo>
                <a:cubicBezTo>
                  <a:pt x="5661005" y="1214014"/>
                  <a:pt x="5636812" y="1204822"/>
                  <a:pt x="5605896" y="1204822"/>
                </a:cubicBezTo>
                <a:close/>
                <a:moveTo>
                  <a:pt x="5175699" y="1204822"/>
                </a:moveTo>
                <a:cubicBezTo>
                  <a:pt x="5124295" y="1204822"/>
                  <a:pt x="5084004" y="1218908"/>
                  <a:pt x="5054825" y="1247080"/>
                </a:cubicBezTo>
                <a:cubicBezTo>
                  <a:pt x="5025647" y="1275252"/>
                  <a:pt x="5011058" y="1312113"/>
                  <a:pt x="5011058" y="1357664"/>
                </a:cubicBezTo>
                <a:cubicBezTo>
                  <a:pt x="5011058" y="1389677"/>
                  <a:pt x="5018330" y="1417529"/>
                  <a:pt x="5032873" y="1441219"/>
                </a:cubicBezTo>
                <a:cubicBezTo>
                  <a:pt x="5047416" y="1464909"/>
                  <a:pt x="5065756" y="1482196"/>
                  <a:pt x="5087891" y="1493081"/>
                </a:cubicBezTo>
                <a:cubicBezTo>
                  <a:pt x="5110026" y="1503965"/>
                  <a:pt x="5140393" y="1509408"/>
                  <a:pt x="5178992" y="1509408"/>
                </a:cubicBezTo>
                <a:cubicBezTo>
                  <a:pt x="5223445" y="1509408"/>
                  <a:pt x="5257563" y="1503051"/>
                  <a:pt x="5281344" y="1490337"/>
                </a:cubicBezTo>
                <a:cubicBezTo>
                  <a:pt x="5305125" y="1477623"/>
                  <a:pt x="5325431" y="1456631"/>
                  <a:pt x="5342261" y="1427362"/>
                </a:cubicBezTo>
                <a:lnTo>
                  <a:pt x="5232226" y="1417209"/>
                </a:lnTo>
                <a:cubicBezTo>
                  <a:pt x="5225275" y="1425990"/>
                  <a:pt x="5218780" y="1432118"/>
                  <a:pt x="5212744" y="1435594"/>
                </a:cubicBezTo>
                <a:cubicBezTo>
                  <a:pt x="5202865" y="1441082"/>
                  <a:pt x="5192438" y="1443826"/>
                  <a:pt x="5181462" y="1443826"/>
                </a:cubicBezTo>
                <a:cubicBezTo>
                  <a:pt x="5164083" y="1443826"/>
                  <a:pt x="5149997" y="1437515"/>
                  <a:pt x="5139204" y="1424892"/>
                </a:cubicBezTo>
                <a:cubicBezTo>
                  <a:pt x="5131521" y="1416111"/>
                  <a:pt x="5126673" y="1402757"/>
                  <a:pt x="5124661" y="1384829"/>
                </a:cubicBezTo>
                <a:lnTo>
                  <a:pt x="5348572" y="1384829"/>
                </a:lnTo>
                <a:lnTo>
                  <a:pt x="5348572" y="1372207"/>
                </a:lnTo>
                <a:cubicBezTo>
                  <a:pt x="5348572" y="1333791"/>
                  <a:pt x="5342261" y="1302600"/>
                  <a:pt x="5329639" y="1278636"/>
                </a:cubicBezTo>
                <a:cubicBezTo>
                  <a:pt x="5317016" y="1254671"/>
                  <a:pt x="5298631" y="1236378"/>
                  <a:pt x="5274484" y="1223756"/>
                </a:cubicBezTo>
                <a:cubicBezTo>
                  <a:pt x="5250337" y="1211133"/>
                  <a:pt x="5217408" y="1204822"/>
                  <a:pt x="5175699" y="1204822"/>
                </a:cubicBezTo>
                <a:close/>
                <a:moveTo>
                  <a:pt x="4669025" y="1204822"/>
                </a:moveTo>
                <a:cubicBezTo>
                  <a:pt x="4647407" y="1204822"/>
                  <a:pt x="4628950" y="1208572"/>
                  <a:pt x="4613654" y="1216072"/>
                </a:cubicBezTo>
                <a:cubicBezTo>
                  <a:pt x="4598357" y="1223573"/>
                  <a:pt x="4583197" y="1236195"/>
                  <a:pt x="4568174" y="1253940"/>
                </a:cubicBezTo>
                <a:lnTo>
                  <a:pt x="4568174" y="1211407"/>
                </a:lnTo>
                <a:lnTo>
                  <a:pt x="4463901" y="1211407"/>
                </a:lnTo>
                <a:lnTo>
                  <a:pt x="4463901" y="1502822"/>
                </a:lnTo>
                <a:lnTo>
                  <a:pt x="4575857" y="1502822"/>
                </a:lnTo>
                <a:lnTo>
                  <a:pt x="4575857" y="1354096"/>
                </a:lnTo>
                <a:cubicBezTo>
                  <a:pt x="4575857" y="1331961"/>
                  <a:pt x="4579987" y="1316046"/>
                  <a:pt x="4588248" y="1306351"/>
                </a:cubicBezTo>
                <a:cubicBezTo>
                  <a:pt x="4596509" y="1296655"/>
                  <a:pt x="4607065" y="1291807"/>
                  <a:pt x="4619916" y="1291807"/>
                </a:cubicBezTo>
                <a:cubicBezTo>
                  <a:pt x="4627808" y="1291807"/>
                  <a:pt x="4634691" y="1294048"/>
                  <a:pt x="4640564" y="1298530"/>
                </a:cubicBezTo>
                <a:cubicBezTo>
                  <a:pt x="4646438" y="1303012"/>
                  <a:pt x="4650568" y="1308912"/>
                  <a:pt x="4652956" y="1316229"/>
                </a:cubicBezTo>
                <a:cubicBezTo>
                  <a:pt x="4654424" y="1320802"/>
                  <a:pt x="4655159" y="1329492"/>
                  <a:pt x="4655159" y="1342297"/>
                </a:cubicBezTo>
                <a:lnTo>
                  <a:pt x="4655159" y="1502822"/>
                </a:lnTo>
                <a:lnTo>
                  <a:pt x="4767115" y="1502822"/>
                </a:lnTo>
                <a:lnTo>
                  <a:pt x="4767115" y="1352450"/>
                </a:lnTo>
                <a:cubicBezTo>
                  <a:pt x="4767115" y="1331412"/>
                  <a:pt x="4771126" y="1316137"/>
                  <a:pt x="4779148" y="1306625"/>
                </a:cubicBezTo>
                <a:cubicBezTo>
                  <a:pt x="4787170" y="1297112"/>
                  <a:pt x="4797744" y="1292356"/>
                  <a:pt x="4810869" y="1292356"/>
                </a:cubicBezTo>
                <a:cubicBezTo>
                  <a:pt x="4821988" y="1292356"/>
                  <a:pt x="4831285" y="1297387"/>
                  <a:pt x="4838760" y="1307448"/>
                </a:cubicBezTo>
                <a:cubicBezTo>
                  <a:pt x="4843865" y="1313851"/>
                  <a:pt x="4846417" y="1323638"/>
                  <a:pt x="4846417" y="1336809"/>
                </a:cubicBezTo>
                <a:lnTo>
                  <a:pt x="4846417" y="1502822"/>
                </a:lnTo>
                <a:lnTo>
                  <a:pt x="4958373" y="1502822"/>
                </a:lnTo>
                <a:lnTo>
                  <a:pt x="4958373" y="1319796"/>
                </a:lnTo>
                <a:cubicBezTo>
                  <a:pt x="4958373" y="1280282"/>
                  <a:pt x="4949604" y="1251241"/>
                  <a:pt x="4932067" y="1232674"/>
                </a:cubicBezTo>
                <a:cubicBezTo>
                  <a:pt x="4914530" y="1214106"/>
                  <a:pt x="4890141" y="1204822"/>
                  <a:pt x="4858902" y="1204822"/>
                </a:cubicBezTo>
                <a:cubicBezTo>
                  <a:pt x="4837710" y="1204822"/>
                  <a:pt x="4819899" y="1208252"/>
                  <a:pt x="4805467" y="1215112"/>
                </a:cubicBezTo>
                <a:cubicBezTo>
                  <a:pt x="4791035" y="1221972"/>
                  <a:pt x="4775050" y="1234915"/>
                  <a:pt x="4757511" y="1253940"/>
                </a:cubicBezTo>
                <a:cubicBezTo>
                  <a:pt x="4748902" y="1237659"/>
                  <a:pt x="4737818" y="1225402"/>
                  <a:pt x="4724261" y="1217170"/>
                </a:cubicBezTo>
                <a:cubicBezTo>
                  <a:pt x="4710704" y="1208938"/>
                  <a:pt x="4692292" y="1204822"/>
                  <a:pt x="4669025" y="1204822"/>
                </a:cubicBezTo>
                <a:close/>
                <a:moveTo>
                  <a:pt x="4242249" y="1204822"/>
                </a:moveTo>
                <a:cubicBezTo>
                  <a:pt x="4190845" y="1204822"/>
                  <a:pt x="4150553" y="1218908"/>
                  <a:pt x="4121375" y="1247080"/>
                </a:cubicBezTo>
                <a:cubicBezTo>
                  <a:pt x="4092197" y="1275252"/>
                  <a:pt x="4077608" y="1312113"/>
                  <a:pt x="4077608" y="1357664"/>
                </a:cubicBezTo>
                <a:cubicBezTo>
                  <a:pt x="4077608" y="1389677"/>
                  <a:pt x="4084880" y="1417529"/>
                  <a:pt x="4099423" y="1441219"/>
                </a:cubicBezTo>
                <a:cubicBezTo>
                  <a:pt x="4113966" y="1464909"/>
                  <a:pt x="4132305" y="1482196"/>
                  <a:pt x="4154441" y="1493081"/>
                </a:cubicBezTo>
                <a:cubicBezTo>
                  <a:pt x="4176576" y="1503965"/>
                  <a:pt x="4206943" y="1509408"/>
                  <a:pt x="4245542" y="1509408"/>
                </a:cubicBezTo>
                <a:cubicBezTo>
                  <a:pt x="4289995" y="1509408"/>
                  <a:pt x="4324112" y="1503051"/>
                  <a:pt x="4347894" y="1490337"/>
                </a:cubicBezTo>
                <a:cubicBezTo>
                  <a:pt x="4371676" y="1477623"/>
                  <a:pt x="4391981" y="1456631"/>
                  <a:pt x="4408811" y="1427362"/>
                </a:cubicBezTo>
                <a:lnTo>
                  <a:pt x="4298776" y="1417209"/>
                </a:lnTo>
                <a:cubicBezTo>
                  <a:pt x="4291825" y="1425990"/>
                  <a:pt x="4285330" y="1432118"/>
                  <a:pt x="4279293" y="1435594"/>
                </a:cubicBezTo>
                <a:cubicBezTo>
                  <a:pt x="4269416" y="1441082"/>
                  <a:pt x="4258988" y="1443826"/>
                  <a:pt x="4248012" y="1443826"/>
                </a:cubicBezTo>
                <a:cubicBezTo>
                  <a:pt x="4230633" y="1443826"/>
                  <a:pt x="4216547" y="1437515"/>
                  <a:pt x="4205754" y="1424892"/>
                </a:cubicBezTo>
                <a:cubicBezTo>
                  <a:pt x="4198071" y="1416111"/>
                  <a:pt x="4193223" y="1402757"/>
                  <a:pt x="4191211" y="1384829"/>
                </a:cubicBezTo>
                <a:lnTo>
                  <a:pt x="4415122" y="1384829"/>
                </a:lnTo>
                <a:lnTo>
                  <a:pt x="4415122" y="1372207"/>
                </a:lnTo>
                <a:cubicBezTo>
                  <a:pt x="4415122" y="1333791"/>
                  <a:pt x="4408811" y="1302600"/>
                  <a:pt x="4396189" y="1278636"/>
                </a:cubicBezTo>
                <a:cubicBezTo>
                  <a:pt x="4383566" y="1254671"/>
                  <a:pt x="4365181" y="1236378"/>
                  <a:pt x="4341035" y="1223756"/>
                </a:cubicBezTo>
                <a:cubicBezTo>
                  <a:pt x="4316887" y="1211133"/>
                  <a:pt x="4283958" y="1204822"/>
                  <a:pt x="4242249" y="1204822"/>
                </a:cubicBezTo>
                <a:close/>
                <a:moveTo>
                  <a:pt x="3728569" y="1204822"/>
                </a:moveTo>
                <a:cubicBezTo>
                  <a:pt x="3708813" y="1204822"/>
                  <a:pt x="3690793" y="1209121"/>
                  <a:pt x="3674512" y="1217719"/>
                </a:cubicBezTo>
                <a:cubicBezTo>
                  <a:pt x="3662439" y="1224121"/>
                  <a:pt x="3649176" y="1236378"/>
                  <a:pt x="3634724" y="1254489"/>
                </a:cubicBezTo>
                <a:lnTo>
                  <a:pt x="3634724" y="1211407"/>
                </a:lnTo>
                <a:lnTo>
                  <a:pt x="3530177" y="1211407"/>
                </a:lnTo>
                <a:lnTo>
                  <a:pt x="3530177" y="1613681"/>
                </a:lnTo>
                <a:lnTo>
                  <a:pt x="3642956" y="1613681"/>
                </a:lnTo>
                <a:lnTo>
                  <a:pt x="3642956" y="1474559"/>
                </a:lnTo>
                <a:cubicBezTo>
                  <a:pt x="3654116" y="1486084"/>
                  <a:pt x="3666784" y="1494773"/>
                  <a:pt x="3680961" y="1500627"/>
                </a:cubicBezTo>
                <a:cubicBezTo>
                  <a:pt x="3695139" y="1506481"/>
                  <a:pt x="3710824" y="1509408"/>
                  <a:pt x="3728020" y="1509408"/>
                </a:cubicBezTo>
                <a:cubicBezTo>
                  <a:pt x="3763510" y="1509408"/>
                  <a:pt x="3792871" y="1496648"/>
                  <a:pt x="3816103" y="1471129"/>
                </a:cubicBezTo>
                <a:cubicBezTo>
                  <a:pt x="3839337" y="1445609"/>
                  <a:pt x="3850953" y="1408611"/>
                  <a:pt x="3850953" y="1360133"/>
                </a:cubicBezTo>
                <a:cubicBezTo>
                  <a:pt x="3850953" y="1316229"/>
                  <a:pt x="3840297" y="1279368"/>
                  <a:pt x="3818985" y="1249549"/>
                </a:cubicBezTo>
                <a:cubicBezTo>
                  <a:pt x="3797673" y="1219731"/>
                  <a:pt x="3767535" y="1204822"/>
                  <a:pt x="3728569" y="1204822"/>
                </a:cubicBezTo>
                <a:close/>
                <a:moveTo>
                  <a:pt x="3173601" y="1204822"/>
                </a:moveTo>
                <a:cubicBezTo>
                  <a:pt x="3151983" y="1204822"/>
                  <a:pt x="3133526" y="1208572"/>
                  <a:pt x="3118229" y="1216072"/>
                </a:cubicBezTo>
                <a:cubicBezTo>
                  <a:pt x="3102932" y="1223573"/>
                  <a:pt x="3087773" y="1236195"/>
                  <a:pt x="3072749" y="1253940"/>
                </a:cubicBezTo>
                <a:lnTo>
                  <a:pt x="3072749" y="1211407"/>
                </a:lnTo>
                <a:lnTo>
                  <a:pt x="2968476" y="1211407"/>
                </a:lnTo>
                <a:lnTo>
                  <a:pt x="2968476" y="1502822"/>
                </a:lnTo>
                <a:lnTo>
                  <a:pt x="3080432" y="1502822"/>
                </a:lnTo>
                <a:lnTo>
                  <a:pt x="3080432" y="1354096"/>
                </a:lnTo>
                <a:cubicBezTo>
                  <a:pt x="3080432" y="1331961"/>
                  <a:pt x="3084563" y="1316046"/>
                  <a:pt x="3092823" y="1306351"/>
                </a:cubicBezTo>
                <a:cubicBezTo>
                  <a:pt x="3101084" y="1296655"/>
                  <a:pt x="3111640" y="1291807"/>
                  <a:pt x="3124491" y="1291807"/>
                </a:cubicBezTo>
                <a:cubicBezTo>
                  <a:pt x="3132383" y="1291807"/>
                  <a:pt x="3139266" y="1294048"/>
                  <a:pt x="3145140" y="1298530"/>
                </a:cubicBezTo>
                <a:cubicBezTo>
                  <a:pt x="3151013" y="1303012"/>
                  <a:pt x="3155143" y="1308912"/>
                  <a:pt x="3157531" y="1316229"/>
                </a:cubicBezTo>
                <a:cubicBezTo>
                  <a:pt x="3159000" y="1320802"/>
                  <a:pt x="3159734" y="1329492"/>
                  <a:pt x="3159734" y="1342297"/>
                </a:cubicBezTo>
                <a:lnTo>
                  <a:pt x="3159734" y="1502822"/>
                </a:lnTo>
                <a:lnTo>
                  <a:pt x="3271690" y="1502822"/>
                </a:lnTo>
                <a:lnTo>
                  <a:pt x="3271690" y="1352450"/>
                </a:lnTo>
                <a:cubicBezTo>
                  <a:pt x="3271690" y="1331412"/>
                  <a:pt x="3275701" y="1316137"/>
                  <a:pt x="3283724" y="1306625"/>
                </a:cubicBezTo>
                <a:cubicBezTo>
                  <a:pt x="3291745" y="1297112"/>
                  <a:pt x="3302319" y="1292356"/>
                  <a:pt x="3315444" y="1292356"/>
                </a:cubicBezTo>
                <a:cubicBezTo>
                  <a:pt x="3326563" y="1292356"/>
                  <a:pt x="3335861" y="1297387"/>
                  <a:pt x="3343335" y="1307448"/>
                </a:cubicBezTo>
                <a:cubicBezTo>
                  <a:pt x="3348440" y="1313851"/>
                  <a:pt x="3350992" y="1323638"/>
                  <a:pt x="3350992" y="1336809"/>
                </a:cubicBezTo>
                <a:lnTo>
                  <a:pt x="3350992" y="1502822"/>
                </a:lnTo>
                <a:lnTo>
                  <a:pt x="3462948" y="1502822"/>
                </a:lnTo>
                <a:lnTo>
                  <a:pt x="3462948" y="1319796"/>
                </a:lnTo>
                <a:cubicBezTo>
                  <a:pt x="3462948" y="1280282"/>
                  <a:pt x="3454180" y="1251241"/>
                  <a:pt x="3436642" y="1232674"/>
                </a:cubicBezTo>
                <a:cubicBezTo>
                  <a:pt x="3419105" y="1214106"/>
                  <a:pt x="3394717" y="1204822"/>
                  <a:pt x="3363478" y="1204822"/>
                </a:cubicBezTo>
                <a:cubicBezTo>
                  <a:pt x="3342286" y="1204822"/>
                  <a:pt x="3324474" y="1208252"/>
                  <a:pt x="3310042" y="1215112"/>
                </a:cubicBezTo>
                <a:cubicBezTo>
                  <a:pt x="3295610" y="1221972"/>
                  <a:pt x="3279625" y="1234915"/>
                  <a:pt x="3262086" y="1253940"/>
                </a:cubicBezTo>
                <a:cubicBezTo>
                  <a:pt x="3253477" y="1237659"/>
                  <a:pt x="3242394" y="1225402"/>
                  <a:pt x="3228837" y="1217170"/>
                </a:cubicBezTo>
                <a:cubicBezTo>
                  <a:pt x="3215279" y="1208938"/>
                  <a:pt x="3196867" y="1204822"/>
                  <a:pt x="3173601" y="1204822"/>
                </a:cubicBezTo>
                <a:close/>
                <a:moveTo>
                  <a:pt x="2387461" y="1204822"/>
                </a:moveTo>
                <a:cubicBezTo>
                  <a:pt x="2354532" y="1204822"/>
                  <a:pt x="2328281" y="1208248"/>
                  <a:pt x="2308707" y="1215101"/>
                </a:cubicBezTo>
                <a:cubicBezTo>
                  <a:pt x="2289134" y="1221954"/>
                  <a:pt x="2273767" y="1232325"/>
                  <a:pt x="2262607" y="1246214"/>
                </a:cubicBezTo>
                <a:cubicBezTo>
                  <a:pt x="2251449" y="1260102"/>
                  <a:pt x="2245869" y="1276642"/>
                  <a:pt x="2245869" y="1295833"/>
                </a:cubicBezTo>
                <a:cubicBezTo>
                  <a:pt x="2245869" y="1313378"/>
                  <a:pt x="2251037" y="1329003"/>
                  <a:pt x="2261373" y="1342709"/>
                </a:cubicBezTo>
                <a:cubicBezTo>
                  <a:pt x="2271709" y="1356415"/>
                  <a:pt x="2284422" y="1366146"/>
                  <a:pt x="2299515" y="1371903"/>
                </a:cubicBezTo>
                <a:cubicBezTo>
                  <a:pt x="2314607" y="1377659"/>
                  <a:pt x="2341544" y="1383918"/>
                  <a:pt x="2380326" y="1390678"/>
                </a:cubicBezTo>
                <a:cubicBezTo>
                  <a:pt x="2406303" y="1395245"/>
                  <a:pt x="2422309" y="1399081"/>
                  <a:pt x="2428347" y="1402185"/>
                </a:cubicBezTo>
                <a:cubicBezTo>
                  <a:pt x="2436761" y="1406570"/>
                  <a:pt x="2440969" y="1412781"/>
                  <a:pt x="2440969" y="1420819"/>
                </a:cubicBezTo>
                <a:cubicBezTo>
                  <a:pt x="2440969" y="1427942"/>
                  <a:pt x="2437767" y="1433877"/>
                  <a:pt x="2431365" y="1438625"/>
                </a:cubicBezTo>
                <a:cubicBezTo>
                  <a:pt x="2423133" y="1445019"/>
                  <a:pt x="2411516" y="1448216"/>
                  <a:pt x="2396516" y="1448216"/>
                </a:cubicBezTo>
                <a:cubicBezTo>
                  <a:pt x="2382796" y="1448216"/>
                  <a:pt x="2371820" y="1445381"/>
                  <a:pt x="2363588" y="1439710"/>
                </a:cubicBezTo>
                <a:cubicBezTo>
                  <a:pt x="2355356" y="1434039"/>
                  <a:pt x="2348953" y="1424618"/>
                  <a:pt x="2344379" y="1411446"/>
                </a:cubicBezTo>
                <a:lnTo>
                  <a:pt x="2233521" y="1421874"/>
                </a:lnTo>
                <a:cubicBezTo>
                  <a:pt x="2239924" y="1449863"/>
                  <a:pt x="2254422" y="1471449"/>
                  <a:pt x="2277014" y="1486633"/>
                </a:cubicBezTo>
                <a:cubicBezTo>
                  <a:pt x="2299606" y="1501816"/>
                  <a:pt x="2337519" y="1509408"/>
                  <a:pt x="2390754" y="1509408"/>
                </a:cubicBezTo>
                <a:cubicBezTo>
                  <a:pt x="2428438" y="1509408"/>
                  <a:pt x="2458210" y="1504702"/>
                  <a:pt x="2480071" y="1495291"/>
                </a:cubicBezTo>
                <a:cubicBezTo>
                  <a:pt x="2501932" y="1485880"/>
                  <a:pt x="2517939" y="1473225"/>
                  <a:pt x="2528092" y="1457325"/>
                </a:cubicBezTo>
                <a:cubicBezTo>
                  <a:pt x="2538245" y="1441425"/>
                  <a:pt x="2543321" y="1425069"/>
                  <a:pt x="2543321" y="1408256"/>
                </a:cubicBezTo>
                <a:cubicBezTo>
                  <a:pt x="2543321" y="1391627"/>
                  <a:pt x="2538519" y="1376367"/>
                  <a:pt x="2528915" y="1362479"/>
                </a:cubicBezTo>
                <a:cubicBezTo>
                  <a:pt x="2519311" y="1348590"/>
                  <a:pt x="2505453" y="1337899"/>
                  <a:pt x="2487343" y="1330406"/>
                </a:cubicBezTo>
                <a:cubicBezTo>
                  <a:pt x="2469233" y="1322912"/>
                  <a:pt x="2441609" y="1317065"/>
                  <a:pt x="2404474" y="1312863"/>
                </a:cubicBezTo>
                <a:cubicBezTo>
                  <a:pt x="2379961" y="1309939"/>
                  <a:pt x="2364045" y="1306651"/>
                  <a:pt x="2356728" y="1302998"/>
                </a:cubicBezTo>
                <a:cubicBezTo>
                  <a:pt x="2349410" y="1299345"/>
                  <a:pt x="2345751" y="1293957"/>
                  <a:pt x="2345751" y="1286834"/>
                </a:cubicBezTo>
                <a:cubicBezTo>
                  <a:pt x="2345751" y="1280440"/>
                  <a:pt x="2348633" y="1275005"/>
                  <a:pt x="2354395" y="1270530"/>
                </a:cubicBezTo>
                <a:cubicBezTo>
                  <a:pt x="2360158" y="1266056"/>
                  <a:pt x="2369350" y="1263818"/>
                  <a:pt x="2381973" y="1263818"/>
                </a:cubicBezTo>
                <a:cubicBezTo>
                  <a:pt x="2394412" y="1263818"/>
                  <a:pt x="2405022" y="1266745"/>
                  <a:pt x="2413803" y="1272599"/>
                </a:cubicBezTo>
                <a:cubicBezTo>
                  <a:pt x="2420206" y="1276990"/>
                  <a:pt x="2424780" y="1283850"/>
                  <a:pt x="2427523" y="1293179"/>
                </a:cubicBezTo>
                <a:lnTo>
                  <a:pt x="2533443" y="1282752"/>
                </a:lnTo>
                <a:cubicBezTo>
                  <a:pt x="2526125" y="1263727"/>
                  <a:pt x="2516933" y="1248635"/>
                  <a:pt x="2505865" y="1237476"/>
                </a:cubicBezTo>
                <a:cubicBezTo>
                  <a:pt x="2494797" y="1226317"/>
                  <a:pt x="2480986" y="1218085"/>
                  <a:pt x="2464430" y="1212779"/>
                </a:cubicBezTo>
                <a:cubicBezTo>
                  <a:pt x="2447875" y="1207474"/>
                  <a:pt x="2422218" y="1204822"/>
                  <a:pt x="2387461" y="1204822"/>
                </a:cubicBezTo>
                <a:close/>
                <a:moveTo>
                  <a:pt x="1091047" y="1204822"/>
                </a:moveTo>
                <a:cubicBezTo>
                  <a:pt x="1068180" y="1204822"/>
                  <a:pt x="1048789" y="1208984"/>
                  <a:pt x="1032873" y="1217307"/>
                </a:cubicBezTo>
                <a:cubicBezTo>
                  <a:pt x="1016958" y="1225631"/>
                  <a:pt x="1001226" y="1239488"/>
                  <a:pt x="985676" y="1258879"/>
                </a:cubicBezTo>
                <a:lnTo>
                  <a:pt x="985676" y="1211407"/>
                </a:lnTo>
                <a:lnTo>
                  <a:pt x="881678" y="1211407"/>
                </a:lnTo>
                <a:lnTo>
                  <a:pt x="881678" y="1502822"/>
                </a:lnTo>
                <a:lnTo>
                  <a:pt x="993359" y="1502822"/>
                </a:lnTo>
                <a:lnTo>
                  <a:pt x="993359" y="1362877"/>
                </a:lnTo>
                <a:cubicBezTo>
                  <a:pt x="993359" y="1336352"/>
                  <a:pt x="997567" y="1317967"/>
                  <a:pt x="1005982" y="1307723"/>
                </a:cubicBezTo>
                <a:cubicBezTo>
                  <a:pt x="1014397" y="1297478"/>
                  <a:pt x="1025373" y="1292356"/>
                  <a:pt x="1038910" y="1292356"/>
                </a:cubicBezTo>
                <a:cubicBezTo>
                  <a:pt x="1051167" y="1292356"/>
                  <a:pt x="1060680" y="1296152"/>
                  <a:pt x="1067448" y="1303744"/>
                </a:cubicBezTo>
                <a:cubicBezTo>
                  <a:pt x="1074217" y="1311335"/>
                  <a:pt x="1077601" y="1324278"/>
                  <a:pt x="1077601" y="1342572"/>
                </a:cubicBezTo>
                <a:lnTo>
                  <a:pt x="1077601" y="1502822"/>
                </a:lnTo>
                <a:lnTo>
                  <a:pt x="1189831" y="1502822"/>
                </a:lnTo>
                <a:lnTo>
                  <a:pt x="1189831" y="1317601"/>
                </a:lnTo>
                <a:cubicBezTo>
                  <a:pt x="1189831" y="1279185"/>
                  <a:pt x="1181096" y="1250784"/>
                  <a:pt x="1163626" y="1232399"/>
                </a:cubicBezTo>
                <a:cubicBezTo>
                  <a:pt x="1146156" y="1214014"/>
                  <a:pt x="1121963" y="1204822"/>
                  <a:pt x="1091047" y="1204822"/>
                </a:cubicBezTo>
                <a:close/>
                <a:moveTo>
                  <a:pt x="655910" y="1204822"/>
                </a:moveTo>
                <a:cubicBezTo>
                  <a:pt x="635056" y="1204822"/>
                  <a:pt x="615665" y="1206377"/>
                  <a:pt x="597737" y="1209487"/>
                </a:cubicBezTo>
                <a:cubicBezTo>
                  <a:pt x="579809" y="1212597"/>
                  <a:pt x="565723" y="1216987"/>
                  <a:pt x="555479" y="1222658"/>
                </a:cubicBezTo>
                <a:cubicBezTo>
                  <a:pt x="541210" y="1230524"/>
                  <a:pt x="530280" y="1239808"/>
                  <a:pt x="522688" y="1250510"/>
                </a:cubicBezTo>
                <a:cubicBezTo>
                  <a:pt x="515096" y="1261211"/>
                  <a:pt x="509288" y="1275892"/>
                  <a:pt x="505264" y="1294551"/>
                </a:cubicBezTo>
                <a:lnTo>
                  <a:pt x="612006" y="1305802"/>
                </a:lnTo>
                <a:cubicBezTo>
                  <a:pt x="616396" y="1293179"/>
                  <a:pt x="622159" y="1284581"/>
                  <a:pt x="629293" y="1280008"/>
                </a:cubicBezTo>
                <a:cubicBezTo>
                  <a:pt x="638440" y="1274154"/>
                  <a:pt x="652160" y="1271227"/>
                  <a:pt x="670454" y="1271227"/>
                </a:cubicBezTo>
                <a:cubicBezTo>
                  <a:pt x="684723" y="1271227"/>
                  <a:pt x="694692" y="1273971"/>
                  <a:pt x="700364" y="1279459"/>
                </a:cubicBezTo>
                <a:cubicBezTo>
                  <a:pt x="706034" y="1284947"/>
                  <a:pt x="708870" y="1294551"/>
                  <a:pt x="708870" y="1308271"/>
                </a:cubicBezTo>
                <a:cubicBezTo>
                  <a:pt x="694967" y="1313759"/>
                  <a:pt x="681796" y="1318195"/>
                  <a:pt x="669356" y="1321580"/>
                </a:cubicBezTo>
                <a:cubicBezTo>
                  <a:pt x="656916" y="1324964"/>
                  <a:pt x="629751" y="1330864"/>
                  <a:pt x="587859" y="1339279"/>
                </a:cubicBezTo>
                <a:cubicBezTo>
                  <a:pt x="552918" y="1346230"/>
                  <a:pt x="528954" y="1356840"/>
                  <a:pt x="515965" y="1371109"/>
                </a:cubicBezTo>
                <a:cubicBezTo>
                  <a:pt x="502977" y="1385378"/>
                  <a:pt x="496483" y="1403580"/>
                  <a:pt x="496483" y="1425715"/>
                </a:cubicBezTo>
                <a:cubicBezTo>
                  <a:pt x="496483" y="1449314"/>
                  <a:pt x="505492" y="1469162"/>
                  <a:pt x="523511" y="1485260"/>
                </a:cubicBezTo>
                <a:cubicBezTo>
                  <a:pt x="541531" y="1501359"/>
                  <a:pt x="567919" y="1509408"/>
                  <a:pt x="602677" y="1509408"/>
                </a:cubicBezTo>
                <a:cubicBezTo>
                  <a:pt x="628836" y="1509408"/>
                  <a:pt x="651794" y="1505383"/>
                  <a:pt x="671551" y="1497334"/>
                </a:cubicBezTo>
                <a:cubicBezTo>
                  <a:pt x="686003" y="1491297"/>
                  <a:pt x="700546" y="1481236"/>
                  <a:pt x="715181" y="1467150"/>
                </a:cubicBezTo>
                <a:cubicBezTo>
                  <a:pt x="716462" y="1475565"/>
                  <a:pt x="717742" y="1481739"/>
                  <a:pt x="719023" y="1485672"/>
                </a:cubicBezTo>
                <a:cubicBezTo>
                  <a:pt x="720303" y="1489605"/>
                  <a:pt x="723047" y="1495322"/>
                  <a:pt x="727255" y="1502822"/>
                </a:cubicBezTo>
                <a:lnTo>
                  <a:pt x="832076" y="1502822"/>
                </a:lnTo>
                <a:cubicBezTo>
                  <a:pt x="826222" y="1490749"/>
                  <a:pt x="822427" y="1480824"/>
                  <a:pt x="820689" y="1473050"/>
                </a:cubicBezTo>
                <a:cubicBezTo>
                  <a:pt x="818951" y="1465275"/>
                  <a:pt x="818082" y="1454527"/>
                  <a:pt x="818082" y="1440807"/>
                </a:cubicBezTo>
                <a:lnTo>
                  <a:pt x="818082" y="1312113"/>
                </a:lnTo>
                <a:cubicBezTo>
                  <a:pt x="818082" y="1298393"/>
                  <a:pt x="815338" y="1283987"/>
                  <a:pt x="809850" y="1268895"/>
                </a:cubicBezTo>
                <a:cubicBezTo>
                  <a:pt x="804362" y="1253803"/>
                  <a:pt x="796861" y="1242140"/>
                  <a:pt x="787349" y="1233908"/>
                </a:cubicBezTo>
                <a:cubicBezTo>
                  <a:pt x="773812" y="1222018"/>
                  <a:pt x="756890" y="1214197"/>
                  <a:pt x="736584" y="1210447"/>
                </a:cubicBezTo>
                <a:cubicBezTo>
                  <a:pt x="716279" y="1206697"/>
                  <a:pt x="689387" y="1204822"/>
                  <a:pt x="655910" y="1204822"/>
                </a:cubicBezTo>
                <a:close/>
                <a:moveTo>
                  <a:pt x="6629368" y="1100549"/>
                </a:moveTo>
                <a:lnTo>
                  <a:pt x="6629368" y="1176558"/>
                </a:lnTo>
                <a:lnTo>
                  <a:pt x="6741050" y="1176558"/>
                </a:lnTo>
                <a:lnTo>
                  <a:pt x="6741050" y="1100549"/>
                </a:lnTo>
                <a:close/>
                <a:moveTo>
                  <a:pt x="6512334" y="1100549"/>
                </a:moveTo>
                <a:lnTo>
                  <a:pt x="6400378" y="1157899"/>
                </a:lnTo>
                <a:lnTo>
                  <a:pt x="6400378" y="1211407"/>
                </a:lnTo>
                <a:lnTo>
                  <a:pt x="6359218" y="1211407"/>
                </a:lnTo>
                <a:lnTo>
                  <a:pt x="6359218" y="1293179"/>
                </a:lnTo>
                <a:lnTo>
                  <a:pt x="6400378" y="1293179"/>
                </a:lnTo>
                <a:lnTo>
                  <a:pt x="6400378" y="1395677"/>
                </a:lnTo>
                <a:cubicBezTo>
                  <a:pt x="6400378" y="1428196"/>
                  <a:pt x="6403533" y="1451718"/>
                  <a:pt x="6409845" y="1466243"/>
                </a:cubicBezTo>
                <a:cubicBezTo>
                  <a:pt x="6416156" y="1480768"/>
                  <a:pt x="6425897" y="1491593"/>
                  <a:pt x="6439068" y="1498719"/>
                </a:cubicBezTo>
                <a:cubicBezTo>
                  <a:pt x="6452240" y="1505845"/>
                  <a:pt x="6472729" y="1509408"/>
                  <a:pt x="6500534" y="1509408"/>
                </a:cubicBezTo>
                <a:cubicBezTo>
                  <a:pt x="6524499" y="1509408"/>
                  <a:pt x="6550292" y="1506389"/>
                  <a:pt x="6577916" y="1500353"/>
                </a:cubicBezTo>
                <a:lnTo>
                  <a:pt x="6569684" y="1423259"/>
                </a:lnTo>
                <a:cubicBezTo>
                  <a:pt x="6554866" y="1428006"/>
                  <a:pt x="6543341" y="1430380"/>
                  <a:pt x="6535109" y="1430380"/>
                </a:cubicBezTo>
                <a:cubicBezTo>
                  <a:pt x="6525963" y="1430380"/>
                  <a:pt x="6519559" y="1427276"/>
                  <a:pt x="6515901" y="1421068"/>
                </a:cubicBezTo>
                <a:cubicBezTo>
                  <a:pt x="6513523" y="1417052"/>
                  <a:pt x="6512334" y="1408837"/>
                  <a:pt x="6512334" y="1396423"/>
                </a:cubicBezTo>
                <a:lnTo>
                  <a:pt x="6512334" y="1293179"/>
                </a:lnTo>
                <a:lnTo>
                  <a:pt x="6573800" y="1293179"/>
                </a:lnTo>
                <a:lnTo>
                  <a:pt x="6573800" y="1211407"/>
                </a:lnTo>
                <a:lnTo>
                  <a:pt x="6512334" y="1211407"/>
                </a:lnTo>
                <a:close/>
                <a:moveTo>
                  <a:pt x="5902734" y="1100549"/>
                </a:moveTo>
                <a:lnTo>
                  <a:pt x="5790778" y="1157899"/>
                </a:lnTo>
                <a:lnTo>
                  <a:pt x="5790778" y="1211407"/>
                </a:lnTo>
                <a:lnTo>
                  <a:pt x="5749618" y="1211407"/>
                </a:lnTo>
                <a:lnTo>
                  <a:pt x="5749618" y="1293179"/>
                </a:lnTo>
                <a:lnTo>
                  <a:pt x="5790778" y="1293179"/>
                </a:lnTo>
                <a:lnTo>
                  <a:pt x="5790778" y="1395677"/>
                </a:lnTo>
                <a:cubicBezTo>
                  <a:pt x="5790778" y="1428196"/>
                  <a:pt x="5793933" y="1451718"/>
                  <a:pt x="5800245" y="1466243"/>
                </a:cubicBezTo>
                <a:cubicBezTo>
                  <a:pt x="5806556" y="1480768"/>
                  <a:pt x="5816297" y="1491593"/>
                  <a:pt x="5829468" y="1498719"/>
                </a:cubicBezTo>
                <a:cubicBezTo>
                  <a:pt x="5842640" y="1505845"/>
                  <a:pt x="5863128" y="1509408"/>
                  <a:pt x="5890934" y="1509408"/>
                </a:cubicBezTo>
                <a:cubicBezTo>
                  <a:pt x="5914899" y="1509408"/>
                  <a:pt x="5940693" y="1506389"/>
                  <a:pt x="5968316" y="1500353"/>
                </a:cubicBezTo>
                <a:lnTo>
                  <a:pt x="5960084" y="1423259"/>
                </a:lnTo>
                <a:cubicBezTo>
                  <a:pt x="5945266" y="1428006"/>
                  <a:pt x="5933741" y="1430380"/>
                  <a:pt x="5925509" y="1430380"/>
                </a:cubicBezTo>
                <a:cubicBezTo>
                  <a:pt x="5916362" y="1430380"/>
                  <a:pt x="5909960" y="1427276"/>
                  <a:pt x="5906301" y="1421068"/>
                </a:cubicBezTo>
                <a:cubicBezTo>
                  <a:pt x="5903923" y="1417052"/>
                  <a:pt x="5902734" y="1408837"/>
                  <a:pt x="5902734" y="1396423"/>
                </a:cubicBezTo>
                <a:lnTo>
                  <a:pt x="5902734" y="1293179"/>
                </a:lnTo>
                <a:lnTo>
                  <a:pt x="5964200" y="1293179"/>
                </a:lnTo>
                <a:lnTo>
                  <a:pt x="5964200" y="1211407"/>
                </a:lnTo>
                <a:lnTo>
                  <a:pt x="5902734" y="1211407"/>
                </a:lnTo>
                <a:close/>
                <a:moveTo>
                  <a:pt x="3904944" y="1100549"/>
                </a:moveTo>
                <a:lnTo>
                  <a:pt x="3904944" y="1502822"/>
                </a:lnTo>
                <a:lnTo>
                  <a:pt x="4016900" y="1502822"/>
                </a:lnTo>
                <a:lnTo>
                  <a:pt x="4016900" y="1100549"/>
                </a:lnTo>
                <a:close/>
                <a:moveTo>
                  <a:pt x="2781269" y="1100549"/>
                </a:moveTo>
                <a:lnTo>
                  <a:pt x="2781269" y="1176558"/>
                </a:lnTo>
                <a:lnTo>
                  <a:pt x="2892951" y="1176558"/>
                </a:lnTo>
                <a:lnTo>
                  <a:pt x="2892951" y="1100549"/>
                </a:lnTo>
                <a:close/>
                <a:moveTo>
                  <a:pt x="2140360" y="1100549"/>
                </a:moveTo>
                <a:lnTo>
                  <a:pt x="2028403" y="1157899"/>
                </a:lnTo>
                <a:lnTo>
                  <a:pt x="2028403" y="1211407"/>
                </a:lnTo>
                <a:lnTo>
                  <a:pt x="1987243" y="1211407"/>
                </a:lnTo>
                <a:lnTo>
                  <a:pt x="1987243" y="1293179"/>
                </a:lnTo>
                <a:lnTo>
                  <a:pt x="2028403" y="1293179"/>
                </a:lnTo>
                <a:lnTo>
                  <a:pt x="2028403" y="1395677"/>
                </a:lnTo>
                <a:cubicBezTo>
                  <a:pt x="2028403" y="1428196"/>
                  <a:pt x="2031559" y="1451718"/>
                  <a:pt x="2037870" y="1466243"/>
                </a:cubicBezTo>
                <a:cubicBezTo>
                  <a:pt x="2044182" y="1480768"/>
                  <a:pt x="2053923" y="1491593"/>
                  <a:pt x="2067094" y="1498719"/>
                </a:cubicBezTo>
                <a:cubicBezTo>
                  <a:pt x="2080265" y="1505845"/>
                  <a:pt x="2100754" y="1509408"/>
                  <a:pt x="2128560" y="1509408"/>
                </a:cubicBezTo>
                <a:cubicBezTo>
                  <a:pt x="2152525" y="1509408"/>
                  <a:pt x="2178318" y="1506389"/>
                  <a:pt x="2205942" y="1500353"/>
                </a:cubicBezTo>
                <a:lnTo>
                  <a:pt x="2197710" y="1423259"/>
                </a:lnTo>
                <a:cubicBezTo>
                  <a:pt x="2182891" y="1428006"/>
                  <a:pt x="2171367" y="1430380"/>
                  <a:pt x="2163135" y="1430380"/>
                </a:cubicBezTo>
                <a:cubicBezTo>
                  <a:pt x="2153988" y="1430380"/>
                  <a:pt x="2147586" y="1427276"/>
                  <a:pt x="2143926" y="1421068"/>
                </a:cubicBezTo>
                <a:cubicBezTo>
                  <a:pt x="2141548" y="1417052"/>
                  <a:pt x="2140360" y="1408837"/>
                  <a:pt x="2140360" y="1396423"/>
                </a:cubicBezTo>
                <a:lnTo>
                  <a:pt x="2140360" y="1293179"/>
                </a:lnTo>
                <a:lnTo>
                  <a:pt x="2201825" y="1293179"/>
                </a:lnTo>
                <a:lnTo>
                  <a:pt x="2201825" y="1211407"/>
                </a:lnTo>
                <a:lnTo>
                  <a:pt x="2140360" y="1211407"/>
                </a:lnTo>
                <a:close/>
                <a:moveTo>
                  <a:pt x="1819244" y="1100549"/>
                </a:moveTo>
                <a:lnTo>
                  <a:pt x="1819244" y="1176558"/>
                </a:lnTo>
                <a:lnTo>
                  <a:pt x="1930926" y="1176558"/>
                </a:lnTo>
                <a:lnTo>
                  <a:pt x="1930926" y="1100549"/>
                </a:lnTo>
                <a:close/>
                <a:moveTo>
                  <a:pt x="1447155" y="1100549"/>
                </a:moveTo>
                <a:lnTo>
                  <a:pt x="1447155" y="1239945"/>
                </a:lnTo>
                <a:cubicBezTo>
                  <a:pt x="1436179" y="1228237"/>
                  <a:pt x="1423602" y="1219457"/>
                  <a:pt x="1409425" y="1213603"/>
                </a:cubicBezTo>
                <a:cubicBezTo>
                  <a:pt x="1395247" y="1207749"/>
                  <a:pt x="1379469" y="1204822"/>
                  <a:pt x="1362090" y="1204822"/>
                </a:cubicBezTo>
                <a:cubicBezTo>
                  <a:pt x="1326418" y="1204822"/>
                  <a:pt x="1297011" y="1217627"/>
                  <a:pt x="1273870" y="1243238"/>
                </a:cubicBezTo>
                <a:cubicBezTo>
                  <a:pt x="1250729" y="1268849"/>
                  <a:pt x="1239158" y="1305802"/>
                  <a:pt x="1239158" y="1354096"/>
                </a:cubicBezTo>
                <a:cubicBezTo>
                  <a:pt x="1239158" y="1397269"/>
                  <a:pt x="1249631" y="1433947"/>
                  <a:pt x="1270577" y="1464132"/>
                </a:cubicBezTo>
                <a:cubicBezTo>
                  <a:pt x="1291524" y="1494316"/>
                  <a:pt x="1321845" y="1509408"/>
                  <a:pt x="1361542" y="1509408"/>
                </a:cubicBezTo>
                <a:cubicBezTo>
                  <a:pt x="1381299" y="1509408"/>
                  <a:pt x="1399226" y="1505200"/>
                  <a:pt x="1415324" y="1496785"/>
                </a:cubicBezTo>
                <a:cubicBezTo>
                  <a:pt x="1427398" y="1490383"/>
                  <a:pt x="1440752" y="1478035"/>
                  <a:pt x="1455387" y="1459741"/>
                </a:cubicBezTo>
                <a:lnTo>
                  <a:pt x="1455387" y="1502822"/>
                </a:lnTo>
                <a:lnTo>
                  <a:pt x="1559934" y="1502822"/>
                </a:lnTo>
                <a:lnTo>
                  <a:pt x="1559934" y="1100549"/>
                </a:lnTo>
                <a:close/>
                <a:moveTo>
                  <a:pt x="1432770" y="697774"/>
                </a:moveTo>
                <a:lnTo>
                  <a:pt x="1432770" y="715610"/>
                </a:lnTo>
                <a:cubicBezTo>
                  <a:pt x="1432770" y="729513"/>
                  <a:pt x="1430529" y="740809"/>
                  <a:pt x="1426047" y="749498"/>
                </a:cubicBezTo>
                <a:cubicBezTo>
                  <a:pt x="1421565" y="758188"/>
                  <a:pt x="1413973" y="765551"/>
                  <a:pt x="1403272" y="771588"/>
                </a:cubicBezTo>
                <a:cubicBezTo>
                  <a:pt x="1392570" y="777625"/>
                  <a:pt x="1381000" y="780643"/>
                  <a:pt x="1368560" y="780643"/>
                </a:cubicBezTo>
                <a:cubicBezTo>
                  <a:pt x="1356669" y="780643"/>
                  <a:pt x="1347659" y="777853"/>
                  <a:pt x="1341531" y="772274"/>
                </a:cubicBezTo>
                <a:cubicBezTo>
                  <a:pt x="1335403" y="766694"/>
                  <a:pt x="1332339" y="759514"/>
                  <a:pt x="1332339" y="750733"/>
                </a:cubicBezTo>
                <a:cubicBezTo>
                  <a:pt x="1332339" y="743050"/>
                  <a:pt x="1335449" y="736190"/>
                  <a:pt x="1341669" y="730153"/>
                </a:cubicBezTo>
                <a:cubicBezTo>
                  <a:pt x="1347705" y="724299"/>
                  <a:pt x="1362066" y="718354"/>
                  <a:pt x="1384750" y="712317"/>
                </a:cubicBezTo>
                <a:cubicBezTo>
                  <a:pt x="1401397" y="708110"/>
                  <a:pt x="1417403" y="703262"/>
                  <a:pt x="1432770" y="697774"/>
                </a:cubicBezTo>
                <a:close/>
                <a:moveTo>
                  <a:pt x="1777549" y="620118"/>
                </a:moveTo>
                <a:cubicBezTo>
                  <a:pt x="1790720" y="620118"/>
                  <a:pt x="1801879" y="625652"/>
                  <a:pt x="1811026" y="636719"/>
                </a:cubicBezTo>
                <a:cubicBezTo>
                  <a:pt x="1820173" y="647787"/>
                  <a:pt x="1824746" y="665120"/>
                  <a:pt x="1824746" y="688718"/>
                </a:cubicBezTo>
                <a:cubicBezTo>
                  <a:pt x="1824746" y="714329"/>
                  <a:pt x="1820356" y="732486"/>
                  <a:pt x="1811575" y="743187"/>
                </a:cubicBezTo>
                <a:cubicBezTo>
                  <a:pt x="1802794" y="753889"/>
                  <a:pt x="1791909" y="759240"/>
                  <a:pt x="1778921" y="759240"/>
                </a:cubicBezTo>
                <a:cubicBezTo>
                  <a:pt x="1764103" y="759240"/>
                  <a:pt x="1751847" y="753660"/>
                  <a:pt x="1742151" y="742501"/>
                </a:cubicBezTo>
                <a:cubicBezTo>
                  <a:pt x="1732456" y="731342"/>
                  <a:pt x="1727608" y="714238"/>
                  <a:pt x="1727608" y="691188"/>
                </a:cubicBezTo>
                <a:cubicBezTo>
                  <a:pt x="1727608" y="666126"/>
                  <a:pt x="1732364" y="648016"/>
                  <a:pt x="1741877" y="636856"/>
                </a:cubicBezTo>
                <a:cubicBezTo>
                  <a:pt x="1751389" y="625697"/>
                  <a:pt x="1763280" y="620118"/>
                  <a:pt x="1777549" y="620118"/>
                </a:cubicBezTo>
                <a:close/>
                <a:moveTo>
                  <a:pt x="3865091" y="614904"/>
                </a:moveTo>
                <a:cubicBezTo>
                  <a:pt x="3880457" y="614904"/>
                  <a:pt x="3893355" y="621078"/>
                  <a:pt x="3903782" y="633426"/>
                </a:cubicBezTo>
                <a:cubicBezTo>
                  <a:pt x="3914209" y="645775"/>
                  <a:pt x="3919423" y="664571"/>
                  <a:pt x="3919423" y="689816"/>
                </a:cubicBezTo>
                <a:cubicBezTo>
                  <a:pt x="3919423" y="716890"/>
                  <a:pt x="3914255" y="736556"/>
                  <a:pt x="3903919" y="748812"/>
                </a:cubicBezTo>
                <a:cubicBezTo>
                  <a:pt x="3893583" y="761069"/>
                  <a:pt x="3880366" y="767197"/>
                  <a:pt x="3864268" y="767197"/>
                </a:cubicBezTo>
                <a:cubicBezTo>
                  <a:pt x="3848353" y="767197"/>
                  <a:pt x="3835135" y="760978"/>
                  <a:pt x="3824617" y="748538"/>
                </a:cubicBezTo>
                <a:cubicBezTo>
                  <a:pt x="3814098" y="736098"/>
                  <a:pt x="3808838" y="716890"/>
                  <a:pt x="3808838" y="690914"/>
                </a:cubicBezTo>
                <a:cubicBezTo>
                  <a:pt x="3808838" y="665303"/>
                  <a:pt x="3814144" y="646232"/>
                  <a:pt x="3824754" y="633701"/>
                </a:cubicBezTo>
                <a:cubicBezTo>
                  <a:pt x="3835364" y="621170"/>
                  <a:pt x="3848810" y="614904"/>
                  <a:pt x="3865091" y="614904"/>
                </a:cubicBezTo>
                <a:close/>
                <a:moveTo>
                  <a:pt x="3494439" y="604203"/>
                </a:moveTo>
                <a:cubicBezTo>
                  <a:pt x="3509806" y="604203"/>
                  <a:pt x="3522200" y="608868"/>
                  <a:pt x="3531621" y="618197"/>
                </a:cubicBezTo>
                <a:cubicBezTo>
                  <a:pt x="3541042" y="627527"/>
                  <a:pt x="3546850" y="642985"/>
                  <a:pt x="3549045" y="664571"/>
                </a:cubicBezTo>
                <a:lnTo>
                  <a:pt x="3439010" y="664571"/>
                </a:lnTo>
                <a:cubicBezTo>
                  <a:pt x="3440840" y="647192"/>
                  <a:pt x="3445138" y="634112"/>
                  <a:pt x="3451907" y="625332"/>
                </a:cubicBezTo>
                <a:cubicBezTo>
                  <a:pt x="3462517" y="611246"/>
                  <a:pt x="3476694" y="604203"/>
                  <a:pt x="3494439" y="604203"/>
                </a:cubicBezTo>
                <a:close/>
                <a:moveTo>
                  <a:pt x="4326198" y="544657"/>
                </a:moveTo>
                <a:lnTo>
                  <a:pt x="4448486" y="836021"/>
                </a:lnTo>
                <a:cubicBezTo>
                  <a:pt x="4442821" y="851590"/>
                  <a:pt x="4435922" y="862397"/>
                  <a:pt x="4427788" y="868441"/>
                </a:cubicBezTo>
                <a:cubicBezTo>
                  <a:pt x="4419655" y="874485"/>
                  <a:pt x="4409009" y="877507"/>
                  <a:pt x="4395848" y="877507"/>
                </a:cubicBezTo>
                <a:cubicBezTo>
                  <a:pt x="4376109" y="877507"/>
                  <a:pt x="4358197" y="874946"/>
                  <a:pt x="4342113" y="869824"/>
                </a:cubicBezTo>
                <a:lnTo>
                  <a:pt x="4350885" y="947754"/>
                </a:lnTo>
                <a:cubicBezTo>
                  <a:pt x="4384531" y="952144"/>
                  <a:pt x="4409400" y="954339"/>
                  <a:pt x="4425492" y="954339"/>
                </a:cubicBezTo>
                <a:cubicBezTo>
                  <a:pt x="4465172" y="954339"/>
                  <a:pt x="4494703" y="945551"/>
                  <a:pt x="4514086" y="927975"/>
                </a:cubicBezTo>
                <a:cubicBezTo>
                  <a:pt x="4527800" y="915527"/>
                  <a:pt x="4541240" y="891546"/>
                  <a:pt x="4554405" y="856031"/>
                </a:cubicBezTo>
                <a:lnTo>
                  <a:pt x="4670024" y="544657"/>
                </a:lnTo>
                <a:lnTo>
                  <a:pt x="4559971" y="544657"/>
                </a:lnTo>
                <a:lnTo>
                  <a:pt x="4504147" y="738660"/>
                </a:lnTo>
                <a:lnTo>
                  <a:pt x="4444040" y="544657"/>
                </a:lnTo>
                <a:close/>
                <a:moveTo>
                  <a:pt x="4258518" y="538072"/>
                </a:moveTo>
                <a:cubicBezTo>
                  <a:pt x="4242787" y="538072"/>
                  <a:pt x="4229569" y="541959"/>
                  <a:pt x="4218867" y="549734"/>
                </a:cubicBezTo>
                <a:cubicBezTo>
                  <a:pt x="4208165" y="557509"/>
                  <a:pt x="4197784" y="571732"/>
                  <a:pt x="4187723" y="592403"/>
                </a:cubicBezTo>
                <a:lnTo>
                  <a:pt x="4187723" y="544657"/>
                </a:lnTo>
                <a:lnTo>
                  <a:pt x="4083175" y="544657"/>
                </a:lnTo>
                <a:lnTo>
                  <a:pt x="4083175" y="836072"/>
                </a:lnTo>
                <a:lnTo>
                  <a:pt x="4195406" y="836072"/>
                </a:lnTo>
                <a:lnTo>
                  <a:pt x="4195406" y="738385"/>
                </a:lnTo>
                <a:cubicBezTo>
                  <a:pt x="4195406" y="691737"/>
                  <a:pt x="4201168" y="659906"/>
                  <a:pt x="4212694" y="642893"/>
                </a:cubicBezTo>
                <a:cubicBezTo>
                  <a:pt x="4220742" y="630820"/>
                  <a:pt x="4232084" y="624783"/>
                  <a:pt x="4246719" y="624783"/>
                </a:cubicBezTo>
                <a:cubicBezTo>
                  <a:pt x="4254402" y="624783"/>
                  <a:pt x="4264830" y="627527"/>
                  <a:pt x="4278001" y="633015"/>
                </a:cubicBezTo>
                <a:lnTo>
                  <a:pt x="4312575" y="553438"/>
                </a:lnTo>
                <a:cubicBezTo>
                  <a:pt x="4293001" y="543194"/>
                  <a:pt x="4274982" y="538072"/>
                  <a:pt x="4258518" y="538072"/>
                </a:cubicBezTo>
                <a:close/>
                <a:moveTo>
                  <a:pt x="3863445" y="538072"/>
                </a:moveTo>
                <a:cubicBezTo>
                  <a:pt x="3812406" y="538072"/>
                  <a:pt x="3771886" y="552478"/>
                  <a:pt x="3741885" y="581290"/>
                </a:cubicBezTo>
                <a:cubicBezTo>
                  <a:pt x="3711883" y="610102"/>
                  <a:pt x="3696883" y="646735"/>
                  <a:pt x="3696883" y="691188"/>
                </a:cubicBezTo>
                <a:cubicBezTo>
                  <a:pt x="3696883" y="738934"/>
                  <a:pt x="3714627" y="777533"/>
                  <a:pt x="3750117" y="806986"/>
                </a:cubicBezTo>
                <a:cubicBezTo>
                  <a:pt x="3779020" y="830767"/>
                  <a:pt x="3816888" y="842658"/>
                  <a:pt x="3863719" y="842658"/>
                </a:cubicBezTo>
                <a:cubicBezTo>
                  <a:pt x="3916221" y="842658"/>
                  <a:pt x="3957336" y="828343"/>
                  <a:pt x="3987063" y="799714"/>
                </a:cubicBezTo>
                <a:cubicBezTo>
                  <a:pt x="4016789" y="771085"/>
                  <a:pt x="4031653" y="734361"/>
                  <a:pt x="4031653" y="689542"/>
                </a:cubicBezTo>
                <a:cubicBezTo>
                  <a:pt x="4031653" y="649662"/>
                  <a:pt x="4019670" y="616093"/>
                  <a:pt x="3995707" y="588836"/>
                </a:cubicBezTo>
                <a:cubicBezTo>
                  <a:pt x="3965888" y="554993"/>
                  <a:pt x="3921801" y="538072"/>
                  <a:pt x="3863445" y="538072"/>
                </a:cubicBezTo>
                <a:close/>
                <a:moveTo>
                  <a:pt x="3489775" y="538072"/>
                </a:moveTo>
                <a:cubicBezTo>
                  <a:pt x="3438370" y="538072"/>
                  <a:pt x="3398079" y="552158"/>
                  <a:pt x="3368901" y="580330"/>
                </a:cubicBezTo>
                <a:cubicBezTo>
                  <a:pt x="3339723" y="608502"/>
                  <a:pt x="3325133" y="645363"/>
                  <a:pt x="3325133" y="690914"/>
                </a:cubicBezTo>
                <a:cubicBezTo>
                  <a:pt x="3325133" y="722927"/>
                  <a:pt x="3332405" y="750779"/>
                  <a:pt x="3346948" y="774469"/>
                </a:cubicBezTo>
                <a:cubicBezTo>
                  <a:pt x="3361492" y="798159"/>
                  <a:pt x="3379831" y="815446"/>
                  <a:pt x="3401966" y="826331"/>
                </a:cubicBezTo>
                <a:cubicBezTo>
                  <a:pt x="3424102" y="837216"/>
                  <a:pt x="3454468" y="842658"/>
                  <a:pt x="3493068" y="842658"/>
                </a:cubicBezTo>
                <a:cubicBezTo>
                  <a:pt x="3537521" y="842658"/>
                  <a:pt x="3571638" y="836301"/>
                  <a:pt x="3595419" y="823587"/>
                </a:cubicBezTo>
                <a:cubicBezTo>
                  <a:pt x="3619201" y="810873"/>
                  <a:pt x="3639507" y="789881"/>
                  <a:pt x="3656337" y="760612"/>
                </a:cubicBezTo>
                <a:lnTo>
                  <a:pt x="3546301" y="750459"/>
                </a:lnTo>
                <a:cubicBezTo>
                  <a:pt x="3539350" y="759240"/>
                  <a:pt x="3532856" y="765368"/>
                  <a:pt x="3526819" y="768844"/>
                </a:cubicBezTo>
                <a:cubicBezTo>
                  <a:pt x="3516941" y="774332"/>
                  <a:pt x="3506513" y="777076"/>
                  <a:pt x="3495537" y="777076"/>
                </a:cubicBezTo>
                <a:cubicBezTo>
                  <a:pt x="3478159" y="777076"/>
                  <a:pt x="3464072" y="770765"/>
                  <a:pt x="3453280" y="758142"/>
                </a:cubicBezTo>
                <a:cubicBezTo>
                  <a:pt x="3445596" y="749361"/>
                  <a:pt x="3440748" y="736007"/>
                  <a:pt x="3438736" y="718079"/>
                </a:cubicBezTo>
                <a:lnTo>
                  <a:pt x="3662648" y="718079"/>
                </a:lnTo>
                <a:lnTo>
                  <a:pt x="3662648" y="705457"/>
                </a:lnTo>
                <a:cubicBezTo>
                  <a:pt x="3662648" y="667041"/>
                  <a:pt x="3656337" y="635850"/>
                  <a:pt x="3643714" y="611886"/>
                </a:cubicBezTo>
                <a:cubicBezTo>
                  <a:pt x="3631092" y="587921"/>
                  <a:pt x="3612707" y="569628"/>
                  <a:pt x="3588559" y="557006"/>
                </a:cubicBezTo>
                <a:cubicBezTo>
                  <a:pt x="3564412" y="544383"/>
                  <a:pt x="3531484" y="538072"/>
                  <a:pt x="3489775" y="538072"/>
                </a:cubicBezTo>
                <a:close/>
                <a:moveTo>
                  <a:pt x="1814044" y="538072"/>
                </a:moveTo>
                <a:cubicBezTo>
                  <a:pt x="1794287" y="538072"/>
                  <a:pt x="1776268" y="542371"/>
                  <a:pt x="1759987" y="550969"/>
                </a:cubicBezTo>
                <a:cubicBezTo>
                  <a:pt x="1747914" y="557371"/>
                  <a:pt x="1734651" y="569628"/>
                  <a:pt x="1720199" y="587739"/>
                </a:cubicBezTo>
                <a:lnTo>
                  <a:pt x="1720199" y="544657"/>
                </a:lnTo>
                <a:lnTo>
                  <a:pt x="1615652" y="544657"/>
                </a:lnTo>
                <a:lnTo>
                  <a:pt x="1615652" y="946931"/>
                </a:lnTo>
                <a:lnTo>
                  <a:pt x="1728431" y="946931"/>
                </a:lnTo>
                <a:lnTo>
                  <a:pt x="1728431" y="807809"/>
                </a:lnTo>
                <a:cubicBezTo>
                  <a:pt x="1739590" y="819334"/>
                  <a:pt x="1752258" y="828023"/>
                  <a:pt x="1766436" y="833877"/>
                </a:cubicBezTo>
                <a:cubicBezTo>
                  <a:pt x="1780613" y="839731"/>
                  <a:pt x="1796300" y="842658"/>
                  <a:pt x="1813495" y="842658"/>
                </a:cubicBezTo>
                <a:cubicBezTo>
                  <a:pt x="1848985" y="842658"/>
                  <a:pt x="1878346" y="829898"/>
                  <a:pt x="1901579" y="804379"/>
                </a:cubicBezTo>
                <a:cubicBezTo>
                  <a:pt x="1924811" y="778859"/>
                  <a:pt x="1936427" y="741861"/>
                  <a:pt x="1936427" y="693383"/>
                </a:cubicBezTo>
                <a:cubicBezTo>
                  <a:pt x="1936427" y="649479"/>
                  <a:pt x="1925772" y="612618"/>
                  <a:pt x="1904460" y="582799"/>
                </a:cubicBezTo>
                <a:cubicBezTo>
                  <a:pt x="1883148" y="552981"/>
                  <a:pt x="1853009" y="538072"/>
                  <a:pt x="1814044" y="538072"/>
                </a:cubicBezTo>
                <a:close/>
                <a:moveTo>
                  <a:pt x="1379810" y="538072"/>
                </a:moveTo>
                <a:cubicBezTo>
                  <a:pt x="1358956" y="538072"/>
                  <a:pt x="1339565" y="539627"/>
                  <a:pt x="1321637" y="542737"/>
                </a:cubicBezTo>
                <a:cubicBezTo>
                  <a:pt x="1303710" y="545847"/>
                  <a:pt x="1289624" y="550237"/>
                  <a:pt x="1279379" y="555908"/>
                </a:cubicBezTo>
                <a:cubicBezTo>
                  <a:pt x="1265110" y="563774"/>
                  <a:pt x="1254180" y="573058"/>
                  <a:pt x="1246588" y="583760"/>
                </a:cubicBezTo>
                <a:cubicBezTo>
                  <a:pt x="1238997" y="594461"/>
                  <a:pt x="1233188" y="609142"/>
                  <a:pt x="1229164" y="627801"/>
                </a:cubicBezTo>
                <a:lnTo>
                  <a:pt x="1335906" y="639052"/>
                </a:lnTo>
                <a:cubicBezTo>
                  <a:pt x="1340297" y="626429"/>
                  <a:pt x="1346059" y="617831"/>
                  <a:pt x="1353193" y="613258"/>
                </a:cubicBezTo>
                <a:cubicBezTo>
                  <a:pt x="1362340" y="607404"/>
                  <a:pt x="1376060" y="604477"/>
                  <a:pt x="1394354" y="604477"/>
                </a:cubicBezTo>
                <a:cubicBezTo>
                  <a:pt x="1408622" y="604477"/>
                  <a:pt x="1418592" y="607221"/>
                  <a:pt x="1424263" y="612709"/>
                </a:cubicBezTo>
                <a:cubicBezTo>
                  <a:pt x="1429935" y="618197"/>
                  <a:pt x="1432770" y="627801"/>
                  <a:pt x="1432770" y="641521"/>
                </a:cubicBezTo>
                <a:cubicBezTo>
                  <a:pt x="1418867" y="647009"/>
                  <a:pt x="1405696" y="651446"/>
                  <a:pt x="1393256" y="654830"/>
                </a:cubicBezTo>
                <a:cubicBezTo>
                  <a:pt x="1380817" y="658214"/>
                  <a:pt x="1353651" y="664114"/>
                  <a:pt x="1311759" y="672529"/>
                </a:cubicBezTo>
                <a:cubicBezTo>
                  <a:pt x="1276818" y="679480"/>
                  <a:pt x="1252854" y="690090"/>
                  <a:pt x="1239866" y="704359"/>
                </a:cubicBezTo>
                <a:cubicBezTo>
                  <a:pt x="1226877" y="718628"/>
                  <a:pt x="1220383" y="736830"/>
                  <a:pt x="1220383" y="758965"/>
                </a:cubicBezTo>
                <a:cubicBezTo>
                  <a:pt x="1220383" y="782564"/>
                  <a:pt x="1229392" y="802412"/>
                  <a:pt x="1247412" y="818510"/>
                </a:cubicBezTo>
                <a:cubicBezTo>
                  <a:pt x="1265430" y="834609"/>
                  <a:pt x="1291819" y="842658"/>
                  <a:pt x="1326576" y="842658"/>
                </a:cubicBezTo>
                <a:cubicBezTo>
                  <a:pt x="1352736" y="842658"/>
                  <a:pt x="1375694" y="838633"/>
                  <a:pt x="1395451" y="830584"/>
                </a:cubicBezTo>
                <a:cubicBezTo>
                  <a:pt x="1409903" y="824547"/>
                  <a:pt x="1424446" y="814486"/>
                  <a:pt x="1439081" y="800400"/>
                </a:cubicBezTo>
                <a:cubicBezTo>
                  <a:pt x="1440362" y="808815"/>
                  <a:pt x="1441642" y="814989"/>
                  <a:pt x="1442923" y="818922"/>
                </a:cubicBezTo>
                <a:cubicBezTo>
                  <a:pt x="1444203" y="822855"/>
                  <a:pt x="1446947" y="828572"/>
                  <a:pt x="1451155" y="836072"/>
                </a:cubicBezTo>
                <a:lnTo>
                  <a:pt x="1555976" y="836072"/>
                </a:lnTo>
                <a:cubicBezTo>
                  <a:pt x="1550122" y="823999"/>
                  <a:pt x="1546327" y="814074"/>
                  <a:pt x="1544589" y="806300"/>
                </a:cubicBezTo>
                <a:cubicBezTo>
                  <a:pt x="1542851" y="798525"/>
                  <a:pt x="1541982" y="787778"/>
                  <a:pt x="1541982" y="774057"/>
                </a:cubicBezTo>
                <a:lnTo>
                  <a:pt x="1541982" y="645363"/>
                </a:lnTo>
                <a:cubicBezTo>
                  <a:pt x="1541982" y="631643"/>
                  <a:pt x="1539238" y="617237"/>
                  <a:pt x="1533750" y="602145"/>
                </a:cubicBezTo>
                <a:cubicBezTo>
                  <a:pt x="1528262" y="587053"/>
                  <a:pt x="1520761" y="575391"/>
                  <a:pt x="1511249" y="567158"/>
                </a:cubicBezTo>
                <a:cubicBezTo>
                  <a:pt x="1497712" y="555268"/>
                  <a:pt x="1480790" y="547447"/>
                  <a:pt x="1460484" y="543697"/>
                </a:cubicBezTo>
                <a:cubicBezTo>
                  <a:pt x="1440179" y="539947"/>
                  <a:pt x="1413287" y="538072"/>
                  <a:pt x="1379810" y="538072"/>
                </a:cubicBezTo>
                <a:close/>
                <a:moveTo>
                  <a:pt x="1153368" y="538072"/>
                </a:moveTo>
                <a:cubicBezTo>
                  <a:pt x="1137636" y="538072"/>
                  <a:pt x="1124419" y="541959"/>
                  <a:pt x="1113717" y="549734"/>
                </a:cubicBezTo>
                <a:cubicBezTo>
                  <a:pt x="1103016" y="557509"/>
                  <a:pt x="1092634" y="571732"/>
                  <a:pt x="1082573" y="592403"/>
                </a:cubicBezTo>
                <a:lnTo>
                  <a:pt x="1082573" y="544657"/>
                </a:lnTo>
                <a:lnTo>
                  <a:pt x="978026" y="544657"/>
                </a:lnTo>
                <a:lnTo>
                  <a:pt x="978026" y="836072"/>
                </a:lnTo>
                <a:lnTo>
                  <a:pt x="1090256" y="836072"/>
                </a:lnTo>
                <a:lnTo>
                  <a:pt x="1090256" y="738385"/>
                </a:lnTo>
                <a:cubicBezTo>
                  <a:pt x="1090256" y="691737"/>
                  <a:pt x="1096018" y="659906"/>
                  <a:pt x="1107543" y="642893"/>
                </a:cubicBezTo>
                <a:cubicBezTo>
                  <a:pt x="1115592" y="630820"/>
                  <a:pt x="1126934" y="624783"/>
                  <a:pt x="1141569" y="624783"/>
                </a:cubicBezTo>
                <a:cubicBezTo>
                  <a:pt x="1149252" y="624783"/>
                  <a:pt x="1159680" y="627527"/>
                  <a:pt x="1172851" y="633015"/>
                </a:cubicBezTo>
                <a:lnTo>
                  <a:pt x="1207425" y="553438"/>
                </a:lnTo>
                <a:cubicBezTo>
                  <a:pt x="1187852" y="543194"/>
                  <a:pt x="1169833" y="538072"/>
                  <a:pt x="1153368" y="538072"/>
                </a:cubicBezTo>
                <a:close/>
                <a:moveTo>
                  <a:pt x="2967653" y="433799"/>
                </a:moveTo>
                <a:lnTo>
                  <a:pt x="2967653" y="836072"/>
                </a:lnTo>
                <a:lnTo>
                  <a:pt x="3079335" y="836072"/>
                </a:lnTo>
                <a:lnTo>
                  <a:pt x="3079335" y="696127"/>
                </a:lnTo>
                <a:cubicBezTo>
                  <a:pt x="3079335" y="669602"/>
                  <a:pt x="3083542" y="651217"/>
                  <a:pt x="3091957" y="640973"/>
                </a:cubicBezTo>
                <a:cubicBezTo>
                  <a:pt x="3100372" y="630728"/>
                  <a:pt x="3111349" y="625606"/>
                  <a:pt x="3124885" y="625606"/>
                </a:cubicBezTo>
                <a:cubicBezTo>
                  <a:pt x="3137142" y="625606"/>
                  <a:pt x="3146654" y="629402"/>
                  <a:pt x="3153423" y="636994"/>
                </a:cubicBezTo>
                <a:cubicBezTo>
                  <a:pt x="3160192" y="644586"/>
                  <a:pt x="3163576" y="657528"/>
                  <a:pt x="3163576" y="675822"/>
                </a:cubicBezTo>
                <a:lnTo>
                  <a:pt x="3163576" y="836072"/>
                </a:lnTo>
                <a:lnTo>
                  <a:pt x="3275806" y="836072"/>
                </a:lnTo>
                <a:lnTo>
                  <a:pt x="3275806" y="650851"/>
                </a:lnTo>
                <a:cubicBezTo>
                  <a:pt x="3275806" y="612618"/>
                  <a:pt x="3267071" y="584263"/>
                  <a:pt x="3249601" y="565786"/>
                </a:cubicBezTo>
                <a:cubicBezTo>
                  <a:pt x="3232131" y="547310"/>
                  <a:pt x="3208212" y="538072"/>
                  <a:pt x="3177845" y="538072"/>
                </a:cubicBezTo>
                <a:cubicBezTo>
                  <a:pt x="3157356" y="538072"/>
                  <a:pt x="3139612" y="541456"/>
                  <a:pt x="3124611" y="548225"/>
                </a:cubicBezTo>
                <a:cubicBezTo>
                  <a:pt x="3109610" y="554993"/>
                  <a:pt x="3094518" y="566244"/>
                  <a:pt x="3079335" y="581976"/>
                </a:cubicBezTo>
                <a:lnTo>
                  <a:pt x="3079335" y="433799"/>
                </a:lnTo>
                <a:close/>
                <a:moveTo>
                  <a:pt x="2518173" y="433799"/>
                </a:moveTo>
                <a:lnTo>
                  <a:pt x="2518173" y="533133"/>
                </a:lnTo>
                <a:lnTo>
                  <a:pt x="2644947" y="533133"/>
                </a:lnTo>
                <a:lnTo>
                  <a:pt x="2644947" y="836072"/>
                </a:lnTo>
                <a:lnTo>
                  <a:pt x="2769251" y="836072"/>
                </a:lnTo>
                <a:lnTo>
                  <a:pt x="2769251" y="533133"/>
                </a:lnTo>
                <a:lnTo>
                  <a:pt x="2896024" y="533133"/>
                </a:lnTo>
                <a:lnTo>
                  <a:pt x="2896024" y="433799"/>
                </a:lnTo>
                <a:close/>
                <a:moveTo>
                  <a:pt x="1986578" y="433799"/>
                </a:moveTo>
                <a:lnTo>
                  <a:pt x="1986578" y="836072"/>
                </a:lnTo>
                <a:lnTo>
                  <a:pt x="2098260" y="836072"/>
                </a:lnTo>
                <a:lnTo>
                  <a:pt x="2098260" y="696127"/>
                </a:lnTo>
                <a:cubicBezTo>
                  <a:pt x="2098260" y="669602"/>
                  <a:pt x="2102467" y="651217"/>
                  <a:pt x="2110882" y="640973"/>
                </a:cubicBezTo>
                <a:cubicBezTo>
                  <a:pt x="2119297" y="630728"/>
                  <a:pt x="2130273" y="625606"/>
                  <a:pt x="2143811" y="625606"/>
                </a:cubicBezTo>
                <a:cubicBezTo>
                  <a:pt x="2156067" y="625606"/>
                  <a:pt x="2165579" y="629402"/>
                  <a:pt x="2172348" y="636994"/>
                </a:cubicBezTo>
                <a:cubicBezTo>
                  <a:pt x="2179117" y="644586"/>
                  <a:pt x="2182501" y="657528"/>
                  <a:pt x="2182501" y="675822"/>
                </a:cubicBezTo>
                <a:lnTo>
                  <a:pt x="2182501" y="836072"/>
                </a:lnTo>
                <a:lnTo>
                  <a:pt x="2294732" y="836072"/>
                </a:lnTo>
                <a:lnTo>
                  <a:pt x="2294732" y="650851"/>
                </a:lnTo>
                <a:cubicBezTo>
                  <a:pt x="2294732" y="612618"/>
                  <a:pt x="2285996" y="584263"/>
                  <a:pt x="2268526" y="565786"/>
                </a:cubicBezTo>
                <a:cubicBezTo>
                  <a:pt x="2251055" y="547310"/>
                  <a:pt x="2227137" y="538072"/>
                  <a:pt x="2196770" y="538072"/>
                </a:cubicBezTo>
                <a:cubicBezTo>
                  <a:pt x="2176281" y="538072"/>
                  <a:pt x="2158537" y="541456"/>
                  <a:pt x="2143536" y="548225"/>
                </a:cubicBezTo>
                <a:cubicBezTo>
                  <a:pt x="2128535" y="554993"/>
                  <a:pt x="2113443" y="566244"/>
                  <a:pt x="2098260" y="581976"/>
                </a:cubicBezTo>
                <a:lnTo>
                  <a:pt x="2098260" y="433799"/>
                </a:lnTo>
                <a:close/>
                <a:moveTo>
                  <a:pt x="719023" y="426939"/>
                </a:moveTo>
                <a:cubicBezTo>
                  <a:pt x="672923" y="426939"/>
                  <a:pt x="636245" y="433433"/>
                  <a:pt x="608988" y="446422"/>
                </a:cubicBezTo>
                <a:cubicBezTo>
                  <a:pt x="574047" y="463252"/>
                  <a:pt x="547521" y="487902"/>
                  <a:pt x="529411" y="520373"/>
                </a:cubicBezTo>
                <a:cubicBezTo>
                  <a:pt x="511301" y="552844"/>
                  <a:pt x="502245" y="591031"/>
                  <a:pt x="502245" y="634936"/>
                </a:cubicBezTo>
                <a:cubicBezTo>
                  <a:pt x="502245" y="676645"/>
                  <a:pt x="510523" y="713598"/>
                  <a:pt x="527079" y="745794"/>
                </a:cubicBezTo>
                <a:cubicBezTo>
                  <a:pt x="543634" y="777990"/>
                  <a:pt x="566958" y="802229"/>
                  <a:pt x="597051" y="818510"/>
                </a:cubicBezTo>
                <a:cubicBezTo>
                  <a:pt x="627144" y="834792"/>
                  <a:pt x="666063" y="842932"/>
                  <a:pt x="713809" y="842932"/>
                </a:cubicBezTo>
                <a:cubicBezTo>
                  <a:pt x="752591" y="842932"/>
                  <a:pt x="786114" y="838405"/>
                  <a:pt x="814377" y="829349"/>
                </a:cubicBezTo>
                <a:cubicBezTo>
                  <a:pt x="842641" y="820294"/>
                  <a:pt x="875157" y="803235"/>
                  <a:pt x="911927" y="778173"/>
                </a:cubicBezTo>
                <a:lnTo>
                  <a:pt x="911927" y="606672"/>
                </a:lnTo>
                <a:lnTo>
                  <a:pt x="719846" y="606672"/>
                </a:lnTo>
                <a:lnTo>
                  <a:pt x="719846" y="690365"/>
                </a:lnTo>
                <a:lnTo>
                  <a:pt x="802990" y="690365"/>
                </a:lnTo>
                <a:lnTo>
                  <a:pt x="802990" y="728232"/>
                </a:lnTo>
                <a:cubicBezTo>
                  <a:pt x="786708" y="737928"/>
                  <a:pt x="772257" y="744788"/>
                  <a:pt x="759634" y="748812"/>
                </a:cubicBezTo>
                <a:cubicBezTo>
                  <a:pt x="747012" y="752837"/>
                  <a:pt x="733749" y="754849"/>
                  <a:pt x="719846" y="754849"/>
                </a:cubicBezTo>
                <a:cubicBezTo>
                  <a:pt x="690576" y="754849"/>
                  <a:pt x="667755" y="745520"/>
                  <a:pt x="651383" y="726860"/>
                </a:cubicBezTo>
                <a:cubicBezTo>
                  <a:pt x="635010" y="708201"/>
                  <a:pt x="626824" y="677102"/>
                  <a:pt x="626824" y="633564"/>
                </a:cubicBezTo>
                <a:cubicBezTo>
                  <a:pt x="626824" y="592586"/>
                  <a:pt x="634919" y="562631"/>
                  <a:pt x="651108" y="543697"/>
                </a:cubicBezTo>
                <a:cubicBezTo>
                  <a:pt x="667298" y="524763"/>
                  <a:pt x="689021" y="515296"/>
                  <a:pt x="716279" y="515296"/>
                </a:cubicBezTo>
                <a:cubicBezTo>
                  <a:pt x="734572" y="515296"/>
                  <a:pt x="749619" y="519321"/>
                  <a:pt x="761418" y="527370"/>
                </a:cubicBezTo>
                <a:cubicBezTo>
                  <a:pt x="773217" y="535419"/>
                  <a:pt x="781586" y="547036"/>
                  <a:pt x="786526" y="562219"/>
                </a:cubicBezTo>
                <a:lnTo>
                  <a:pt x="906439" y="540816"/>
                </a:lnTo>
                <a:cubicBezTo>
                  <a:pt x="899122" y="514839"/>
                  <a:pt x="888191" y="493390"/>
                  <a:pt x="873648" y="476469"/>
                </a:cubicBezTo>
                <a:cubicBezTo>
                  <a:pt x="859105" y="459547"/>
                  <a:pt x="840811" y="447062"/>
                  <a:pt x="818768" y="439013"/>
                </a:cubicBezTo>
                <a:cubicBezTo>
                  <a:pt x="796724" y="430964"/>
                  <a:pt x="763476" y="426939"/>
                  <a:pt x="719023" y="42693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719137"/>
                </a:lnTo>
                <a:lnTo>
                  <a:pt x="0" y="2719137"/>
                </a:lnTo>
                <a:close/>
              </a:path>
            </a:pathLst>
          </a:custGeom>
          <a:gradFill>
            <a:gsLst>
              <a:gs pos="0">
                <a:schemeClr val="tx2">
                  <a:lumMod val="25000"/>
                  <a:lumOff val="75000"/>
                  <a:alpha val="83000"/>
                </a:schemeClr>
              </a:gs>
              <a:gs pos="59000">
                <a:srgbClr val="3A6186"/>
              </a:gs>
              <a:gs pos="17000">
                <a:srgbClr val="5E84A8">
                  <a:alpha val="86000"/>
                </a:srgb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0EC00D6-6139-ECCB-3970-DF39A63CD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3387" y="5187017"/>
            <a:ext cx="3724835" cy="1655762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Ibrahim Butt 24043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Muhammad Tahir Ahmed 24151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Ammara Khan 24133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Sara Abid 24112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Israr Hussain 24045</a:t>
            </a:r>
          </a:p>
        </p:txBody>
      </p:sp>
    </p:spTree>
    <p:extLst>
      <p:ext uri="{BB962C8B-B14F-4D97-AF65-F5344CB8AC3E}">
        <p14:creationId xmlns:p14="http://schemas.microsoft.com/office/powerpoint/2010/main" val="58166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99B9149-BCE3-E8FF-B980-A671C271C1F7}"/>
              </a:ext>
            </a:extLst>
          </p:cNvPr>
          <p:cNvSpPr txBox="1"/>
          <p:nvPr/>
        </p:nvSpPr>
        <p:spPr>
          <a:xfrm>
            <a:off x="428625" y="628651"/>
            <a:ext cx="5472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Things we need for our area of research: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3DBAD7-0349-C138-49F2-34BA414DC8BC}"/>
              </a:ext>
            </a:extLst>
          </p:cNvPr>
          <p:cNvSpPr txBox="1"/>
          <p:nvPr/>
        </p:nvSpPr>
        <p:spPr>
          <a:xfrm>
            <a:off x="657225" y="2557463"/>
            <a:ext cx="67774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How to traverse a graph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Count neighbors of a vertex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Count degree of a vertex(number of edges meeting at that vertex) 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Deleting and inserting edges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Path and cycle of vertices</a:t>
            </a:r>
            <a:endParaRPr lang="en-US" dirty="0">
              <a:effectLst/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6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6E24A9-DAC8-3CD7-F6AF-35F942D9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61436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Graph in Board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173C1D-2F8B-2792-3149-B0AB3328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575CAD2-AC30-D5F5-9D23-CF4A3F0D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Most board games are played two-dimensional grid. </a:t>
            </a:r>
          </a:p>
          <a:p>
            <a:r>
              <a:rPr lang="en-US" dirty="0"/>
              <a:t>• Nodes represent the cells where game pieces are placed. </a:t>
            </a:r>
          </a:p>
          <a:p>
            <a:r>
              <a:rPr lang="en-US" dirty="0"/>
              <a:t>• Winning conditions involve finding paths (edges) with consecutive stones.</a:t>
            </a:r>
          </a:p>
        </p:txBody>
      </p:sp>
    </p:spTree>
    <p:extLst>
      <p:ext uri="{BB962C8B-B14F-4D97-AF65-F5344CB8AC3E}">
        <p14:creationId xmlns:p14="http://schemas.microsoft.com/office/powerpoint/2010/main" val="41218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44EC92-8709-66AA-FA34-6F35A419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5715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Implementation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AF72E6F-D5A1-6CBE-73C8-608D68393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Topics like graph theory, and recursion play crucial roles in modeling and solving the game.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E016E4-BDAF-4DC3-9D94-4DE8B9339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52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E50E356-37DA-4535-A5F0-B50C7D4B463F}"/>
              </a:ext>
            </a:extLst>
          </p:cNvPr>
          <p:cNvSpPr txBox="1"/>
          <p:nvPr/>
        </p:nvSpPr>
        <p:spPr>
          <a:xfrm>
            <a:off x="497840" y="52832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Graph Coloring in Board Games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E4FD040-A3D1-4B76-8051-4FF75D79F6C4}"/>
              </a:ext>
            </a:extLst>
          </p:cNvPr>
          <p:cNvSpPr txBox="1"/>
          <p:nvPr/>
        </p:nvSpPr>
        <p:spPr>
          <a:xfrm>
            <a:off x="650240" y="1371600"/>
            <a:ext cx="4145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involves assigning different colors to the vertices of a graph such that no two adjacent vertices share the same color.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Simplifies game design by managing player interactions and organizing regions.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47980FC-C224-4514-901E-C9B97207D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60" y="897652"/>
            <a:ext cx="1904762" cy="19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FFE7E87-12A9-44B8-B6D2-87BF797DE487}"/>
              </a:ext>
            </a:extLst>
          </p:cNvPr>
          <p:cNvSpPr txBox="1"/>
          <p:nvPr/>
        </p:nvSpPr>
        <p:spPr>
          <a:xfrm>
            <a:off x="975360" y="3749040"/>
            <a:ext cx="908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Territory </a:t>
            </a:r>
            <a:r>
              <a:rPr lang="en-US" dirty="0" err="1"/>
              <a:t>Colouring</a:t>
            </a:r>
            <a:r>
              <a:rPr lang="en-US" dirty="0"/>
              <a:t>:  Assigning different </a:t>
            </a:r>
            <a:r>
              <a:rPr lang="en-US" dirty="0" err="1"/>
              <a:t>colours</a:t>
            </a:r>
            <a:r>
              <a:rPr lang="en-US" dirty="0"/>
              <a:t> to </a:t>
            </a:r>
            <a:r>
              <a:rPr lang="en-US" dirty="0" err="1"/>
              <a:t>neighbouring</a:t>
            </a:r>
            <a:r>
              <a:rPr lang="en-US" dirty="0"/>
              <a:t> territories.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Player moves: Useful in multiplayer games to minimize conflicts.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Puzzle Solving: No two adjacent players have the same </a:t>
            </a:r>
            <a:r>
              <a:rPr lang="en-US" dirty="0" err="1"/>
              <a:t>colours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5216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9AFAFDD-C02B-4607-A351-DA70A2324FF1}"/>
              </a:ext>
            </a:extLst>
          </p:cNvPr>
          <p:cNvSpPr txBox="1"/>
          <p:nvPr/>
        </p:nvSpPr>
        <p:spPr>
          <a:xfrm>
            <a:off x="519764" y="467360"/>
            <a:ext cx="61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TREES AND SPANNING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8DB893F-338B-4F13-9E44-F3967F58E0B0}"/>
              </a:ext>
            </a:extLst>
          </p:cNvPr>
          <p:cNvSpPr txBox="1"/>
          <p:nvPr/>
        </p:nvSpPr>
        <p:spPr>
          <a:xfrm>
            <a:off x="589280" y="1330960"/>
            <a:ext cx="6390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is a simple, connected ,undirected ,acyclic(having  a unique path between any two vertices) graph.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spanning tree</a:t>
            </a:r>
            <a:r>
              <a:rPr lang="en-US" dirty="0"/>
              <a:t> of a graph is a subgraph that includes all vertices of the graph and is a tree.</a:t>
            </a:r>
          </a:p>
          <a:p>
            <a:r>
              <a:rPr lang="en-US" dirty="0"/>
              <a:t>- Spanning trees connect all vertices with the minimum possible edges.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games, spanning trees can help create unique paths with no loops.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4D0DE42-2284-4BA0-9993-E885FC0F9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920" y="1187529"/>
            <a:ext cx="4157832" cy="40359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762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 smtClean="0"/>
              <a:t>Path finding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487" y="1625600"/>
            <a:ext cx="10515600" cy="2674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Definition: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“Pathfinding</a:t>
            </a:r>
            <a:r>
              <a:rPr lang="en-US" sz="2000" dirty="0" smtClean="0"/>
              <a:t> </a:t>
            </a:r>
            <a:r>
              <a:rPr lang="en-US" sz="2000" dirty="0"/>
              <a:t>refers to the process of finding a path </a:t>
            </a:r>
            <a:r>
              <a:rPr lang="en-US" sz="2000" dirty="0" smtClean="0"/>
              <a:t>from </a:t>
            </a:r>
            <a:r>
              <a:rPr lang="en-US" sz="2000" dirty="0"/>
              <a:t>one </a:t>
            </a:r>
            <a:r>
              <a:rPr lang="en-US" sz="2000" dirty="0" smtClean="0"/>
              <a:t>point (vertex) </a:t>
            </a:r>
            <a:r>
              <a:rPr lang="en-US" sz="2000" dirty="0"/>
              <a:t>to another in a </a:t>
            </a:r>
            <a:r>
              <a:rPr lang="en-US" sz="2000" dirty="0" smtClean="0"/>
              <a:t>graph.</a:t>
            </a:r>
            <a:r>
              <a:rPr lang="en-US" sz="2000" b="1" dirty="0" smtClean="0"/>
              <a:t>”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/>
              <a:t>path</a:t>
            </a:r>
            <a:r>
              <a:rPr lang="en-US" sz="2000" dirty="0"/>
              <a:t> in a graph is a sequence of edges that connects a series of vertices.</a:t>
            </a:r>
          </a:p>
          <a:p>
            <a:pPr marL="0" indent="0">
              <a:buNone/>
            </a:pPr>
            <a:r>
              <a:rPr lang="en-US" sz="2000" dirty="0" smtClean="0"/>
              <a:t>It </a:t>
            </a:r>
            <a:r>
              <a:rPr lang="en-US" sz="2000" dirty="0"/>
              <a:t>can be represented as a list of vertices starting from a source node and ending at a destination node, with each consecutive vertex connected by an edge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98"/>
          <a:stretch/>
        </p:blipFill>
        <p:spPr>
          <a:xfrm>
            <a:off x="3324222" y="4143374"/>
            <a:ext cx="5423384" cy="23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 smtClean="0"/>
              <a:t>Shortest Path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488" y="1673203"/>
            <a:ext cx="10515600" cy="2317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Definition:</a:t>
            </a:r>
          </a:p>
          <a:p>
            <a:pPr marL="0" indent="0">
              <a:buNone/>
            </a:pPr>
            <a:r>
              <a:rPr lang="en-US" sz="2000" dirty="0" smtClean="0"/>
              <a:t>	“The </a:t>
            </a:r>
            <a:r>
              <a:rPr lang="en-US" sz="2000" b="1" dirty="0"/>
              <a:t>shortest path</a:t>
            </a:r>
            <a:r>
              <a:rPr lang="en-US" sz="2000" dirty="0"/>
              <a:t> is a path between two vertices such that the sum of the weights of the edges in the path is minimized</a:t>
            </a:r>
            <a:r>
              <a:rPr lang="en-US" sz="2000" dirty="0" smtClean="0"/>
              <a:t>.”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In </a:t>
            </a:r>
            <a:r>
              <a:rPr lang="en-US" sz="2000" dirty="0"/>
              <a:t>unweighted graphs, the shortest path is simply the path with the least number of </a:t>
            </a:r>
            <a:r>
              <a:rPr lang="en-US" sz="2000" dirty="0" smtClean="0"/>
              <a:t>edges.</a:t>
            </a:r>
          </a:p>
          <a:p>
            <a:pPr marL="0" indent="0">
              <a:buNone/>
            </a:pPr>
            <a:r>
              <a:rPr lang="en-US" sz="2000" dirty="0" smtClean="0"/>
              <a:t>In </a:t>
            </a:r>
            <a:r>
              <a:rPr lang="en-US" sz="2000" dirty="0"/>
              <a:t>weighted graphs, it’s the path with the minimum total weight.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68" y="3890937"/>
            <a:ext cx="4865672" cy="2709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13" y="4190985"/>
            <a:ext cx="4226704" cy="210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42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 smtClean="0"/>
              <a:t>Some Algorithms Used for Path Finding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11350"/>
            <a:ext cx="10515600" cy="384651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Dijkstra’s </a:t>
            </a:r>
            <a:r>
              <a:rPr lang="en-US" sz="2000" dirty="0" smtClean="0"/>
              <a:t>Algorithm</a:t>
            </a:r>
          </a:p>
          <a:p>
            <a:pPr algn="ctr"/>
            <a:r>
              <a:rPr lang="en-US" sz="2000" dirty="0" smtClean="0"/>
              <a:t>A</a:t>
            </a:r>
            <a:r>
              <a:rPr lang="en-US" sz="2000" dirty="0"/>
              <a:t>* </a:t>
            </a:r>
            <a:r>
              <a:rPr lang="en-US" sz="2000" dirty="0" smtClean="0"/>
              <a:t>Algorithm</a:t>
            </a:r>
          </a:p>
          <a:p>
            <a:pPr algn="ctr"/>
            <a:r>
              <a:rPr lang="en-US" sz="2000" dirty="0" smtClean="0"/>
              <a:t>Bellman-Ford Algorithm</a:t>
            </a:r>
          </a:p>
          <a:p>
            <a:pPr algn="ctr"/>
            <a:r>
              <a:rPr lang="en-US" sz="2000" dirty="0" smtClean="0"/>
              <a:t>Floyd-</a:t>
            </a:r>
            <a:r>
              <a:rPr lang="en-US" sz="2000" dirty="0" err="1" smtClean="0"/>
              <a:t>Warshall</a:t>
            </a:r>
            <a:r>
              <a:rPr lang="en-US" sz="2000" dirty="0" smtClean="0"/>
              <a:t> Algorithm</a:t>
            </a:r>
          </a:p>
          <a:p>
            <a:pPr algn="ctr"/>
            <a:r>
              <a:rPr lang="en-US" sz="2000" dirty="0" smtClean="0"/>
              <a:t>Breadth-First </a:t>
            </a:r>
            <a:r>
              <a:rPr lang="en-US" sz="2000" dirty="0"/>
              <a:t>Search (</a:t>
            </a:r>
            <a:r>
              <a:rPr lang="en-US" sz="2000" dirty="0" smtClean="0"/>
              <a:t>BFS)</a:t>
            </a:r>
          </a:p>
          <a:p>
            <a:pPr algn="ctr"/>
            <a:r>
              <a:rPr lang="en-US" sz="2000" dirty="0" smtClean="0"/>
              <a:t>Depth-First </a:t>
            </a:r>
            <a:r>
              <a:rPr lang="en-US" sz="2000" dirty="0"/>
              <a:t>Search (</a:t>
            </a:r>
            <a:r>
              <a:rPr lang="en-US" sz="2000" dirty="0" smtClean="0"/>
              <a:t>DFS)</a:t>
            </a:r>
          </a:p>
          <a:p>
            <a:pPr algn="ctr"/>
            <a:r>
              <a:rPr lang="en-US" sz="2000" dirty="0" smtClean="0"/>
              <a:t>Johnson’s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745718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 smtClean="0"/>
              <a:t>Some Algorithms Used for Path Finding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11350"/>
            <a:ext cx="10515600" cy="384651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Dijkstra’s </a:t>
            </a:r>
            <a:r>
              <a:rPr lang="en-US" sz="2000" dirty="0" smtClean="0"/>
              <a:t>Algorithm</a:t>
            </a:r>
          </a:p>
          <a:p>
            <a:pPr algn="ctr"/>
            <a:r>
              <a:rPr lang="en-US" sz="2000" dirty="0" smtClean="0"/>
              <a:t>A</a:t>
            </a:r>
            <a:r>
              <a:rPr lang="en-US" sz="2000" dirty="0"/>
              <a:t>* </a:t>
            </a:r>
            <a:r>
              <a:rPr lang="en-US" sz="2000" dirty="0" smtClean="0"/>
              <a:t>Algorithm</a:t>
            </a:r>
          </a:p>
          <a:p>
            <a:pPr algn="ctr"/>
            <a:r>
              <a:rPr lang="en-US" sz="2000" dirty="0" smtClean="0"/>
              <a:t>Bellman-Ford Algorithm</a:t>
            </a:r>
          </a:p>
          <a:p>
            <a:pPr algn="ctr"/>
            <a:r>
              <a:rPr lang="en-US" sz="2000" dirty="0" smtClean="0"/>
              <a:t>Floyd-</a:t>
            </a:r>
            <a:r>
              <a:rPr lang="en-US" sz="2000" dirty="0" err="1" smtClean="0"/>
              <a:t>Warshall</a:t>
            </a:r>
            <a:r>
              <a:rPr lang="en-US" sz="2000" dirty="0" smtClean="0"/>
              <a:t> Algorithm</a:t>
            </a:r>
          </a:p>
          <a:p>
            <a:pPr algn="ctr"/>
            <a:r>
              <a:rPr lang="en-US" sz="2000" dirty="0" smtClean="0"/>
              <a:t>Breadth-First </a:t>
            </a:r>
            <a:r>
              <a:rPr lang="en-US" sz="2000" dirty="0"/>
              <a:t>Search (</a:t>
            </a:r>
            <a:r>
              <a:rPr lang="en-US" sz="2000" dirty="0" smtClean="0"/>
              <a:t>BFS)</a:t>
            </a:r>
          </a:p>
          <a:p>
            <a:pPr algn="ctr"/>
            <a:r>
              <a:rPr lang="en-US" sz="2000" dirty="0" smtClean="0"/>
              <a:t>Depth-First </a:t>
            </a:r>
            <a:r>
              <a:rPr lang="en-US" sz="2000" dirty="0"/>
              <a:t>Search (</a:t>
            </a:r>
            <a:r>
              <a:rPr lang="en-US" sz="2000" dirty="0" smtClean="0"/>
              <a:t>DFS)</a:t>
            </a:r>
          </a:p>
          <a:p>
            <a:pPr algn="ctr"/>
            <a:r>
              <a:rPr lang="en-US" sz="2000" dirty="0" smtClean="0"/>
              <a:t>Johnson’s Algorithm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/>
              <a:t>We have used Breadth-First Search (BFS) in our </a:t>
            </a:r>
            <a:r>
              <a:rPr lang="en-US" sz="2000" dirty="0" smtClean="0"/>
              <a:t>code..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8734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 smtClean="0"/>
              <a:t>Breadth-First Search Algorithm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BFS is the best algorithm used for path finding in </a:t>
            </a:r>
            <a:r>
              <a:rPr lang="en-US" b="1" dirty="0" smtClean="0"/>
              <a:t>unweighted graphs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9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</p:spTree>
    <p:extLst>
      <p:ext uri="{BB962C8B-B14F-4D97-AF65-F5344CB8AC3E}">
        <p14:creationId xmlns:p14="http://schemas.microsoft.com/office/powerpoint/2010/main" val="364666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18386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CDAADC2-F7E7-2AB3-8431-833234F0D948}"/>
              </a:ext>
            </a:extLst>
          </p:cNvPr>
          <p:cNvCxnSpPr>
            <a:cxnSpLocks/>
          </p:cNvCxnSpPr>
          <p:nvPr/>
        </p:nvCxnSpPr>
        <p:spPr>
          <a:xfrm>
            <a:off x="5629275" y="5881688"/>
            <a:ext cx="357188" cy="184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D3114F2-3799-D088-0DA0-DE82349A782F}"/>
              </a:ext>
            </a:extLst>
          </p:cNvPr>
          <p:cNvCxnSpPr>
            <a:cxnSpLocks/>
          </p:cNvCxnSpPr>
          <p:nvPr/>
        </p:nvCxnSpPr>
        <p:spPr>
          <a:xfrm flipV="1">
            <a:off x="5629275" y="5314950"/>
            <a:ext cx="814388" cy="5667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B7EA58-223A-76DA-904C-B127A21679D7}"/>
              </a:ext>
            </a:extLst>
          </p:cNvPr>
          <p:cNvSpPr txBox="1"/>
          <p:nvPr/>
        </p:nvSpPr>
        <p:spPr>
          <a:xfrm>
            <a:off x="4124492" y="4799805"/>
            <a:ext cx="1353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edges: </a:t>
            </a:r>
          </a:p>
          <a:p>
            <a:r>
              <a:rPr lang="en-US" dirty="0"/>
              <a:t>(n(n-1))/2</a:t>
            </a:r>
          </a:p>
        </p:txBody>
      </p:sp>
    </p:spTree>
    <p:extLst>
      <p:ext uri="{BB962C8B-B14F-4D97-AF65-F5344CB8AC3E}">
        <p14:creationId xmlns:p14="http://schemas.microsoft.com/office/powerpoint/2010/main" val="260226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2FC48A8-7E76-3B37-EC98-7F8A0B19A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58E15A-2348-A7C6-FC81-48AD1D6E4181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1B70BF2-C4A5-2826-E7C8-890B591068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327D58F-429A-36B6-C4D6-D4B3D7248B24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</p:spTree>
    <p:extLst>
      <p:ext uri="{BB962C8B-B14F-4D97-AF65-F5344CB8AC3E}">
        <p14:creationId xmlns:p14="http://schemas.microsoft.com/office/powerpoint/2010/main" val="159054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3BFC904-2C98-0A6B-DB9F-F77D7062E30B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79D0D63-8B89-D61F-B6AC-12A0A9B188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EE8954A-E471-F2EF-426C-D988AF32186F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</p:spTree>
    <p:extLst>
      <p:ext uri="{BB962C8B-B14F-4D97-AF65-F5344CB8AC3E}">
        <p14:creationId xmlns:p14="http://schemas.microsoft.com/office/powerpoint/2010/main" val="56338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8458917-3328-445C-86E8-B4D8A6CBAF47}"/>
              </a:ext>
            </a:extLst>
          </p:cNvPr>
          <p:cNvSpPr txBox="1"/>
          <p:nvPr/>
        </p:nvSpPr>
        <p:spPr>
          <a:xfrm>
            <a:off x="888275" y="439783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Weighted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9C408C2-F21E-4C19-8E48-FFB355E98CF4}"/>
              </a:ext>
            </a:extLst>
          </p:cNvPr>
          <p:cNvSpPr txBox="1"/>
          <p:nvPr/>
        </p:nvSpPr>
        <p:spPr>
          <a:xfrm>
            <a:off x="979714" y="1491343"/>
            <a:ext cx="4604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graphs can have edges that contain a certain weight to represent an arbitrary value such as cost, distance, quantity,  etc.</a:t>
            </a:r>
          </a:p>
          <a:p>
            <a:r>
              <a:rPr lang="en-US" dirty="0"/>
              <a:t>This suggests that all edges cannot be treated equally in certain cases.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7601F9BB-3928-4495-B86A-5B5A12CCE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78" y="1608363"/>
            <a:ext cx="3752851" cy="36929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6B2A961-23A7-46AF-9437-D9BEDD34FE3E}"/>
              </a:ext>
            </a:extLst>
          </p:cNvPr>
          <p:cNvSpPr txBox="1"/>
          <p:nvPr/>
        </p:nvSpPr>
        <p:spPr>
          <a:xfrm>
            <a:off x="979714" y="3570514"/>
            <a:ext cx="41474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IN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represent the potential impact or strategic value of certain moves.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Weights could represent how close a sequence is to completion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more advanced AI implementations, weighted graphs can help find paths that maximize player's advantage while minimizing the opponent’s.</a:t>
            </a:r>
          </a:p>
        </p:txBody>
      </p:sp>
    </p:spTree>
    <p:extLst>
      <p:ext uri="{BB962C8B-B14F-4D97-AF65-F5344CB8AC3E}">
        <p14:creationId xmlns:p14="http://schemas.microsoft.com/office/powerpoint/2010/main" val="94971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694A103-367C-4EBF-A279-F53737AF5323}"/>
              </a:ext>
            </a:extLst>
          </p:cNvPr>
          <p:cNvSpPr txBox="1"/>
          <p:nvPr/>
        </p:nvSpPr>
        <p:spPr>
          <a:xfrm>
            <a:off x="538479" y="508000"/>
            <a:ext cx="11000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Connected vs Disconnected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41D626-2890-4F5E-986E-D62832054533}"/>
              </a:ext>
            </a:extLst>
          </p:cNvPr>
          <p:cNvSpPr txBox="1"/>
          <p:nvPr/>
        </p:nvSpPr>
        <p:spPr>
          <a:xfrm>
            <a:off x="6422571" y="1839686"/>
            <a:ext cx="478971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graph is called connected when a path doesn’t exist between all of its vertices.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B4F0E99-6A1D-4C17-B926-AF7D414F4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78" y="2721429"/>
            <a:ext cx="3086100" cy="3219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D591925-B68E-4F15-A165-E73B5EC33074}"/>
              </a:ext>
            </a:extLst>
          </p:cNvPr>
          <p:cNvSpPr txBox="1"/>
          <p:nvPr/>
        </p:nvSpPr>
        <p:spPr>
          <a:xfrm>
            <a:off x="538479" y="1783378"/>
            <a:ext cx="5111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graph is called connected when a path exist between all of its vertices.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532259E-1BD2-4B1E-AFFB-6294D0EFC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2854779"/>
            <a:ext cx="3086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6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29BCCE-EAA2-06B8-2ABB-36E1965B0FED}"/>
              </a:ext>
            </a:extLst>
          </p:cNvPr>
          <p:cNvSpPr txBox="1"/>
          <p:nvPr/>
        </p:nvSpPr>
        <p:spPr>
          <a:xfrm>
            <a:off x="360759" y="472559"/>
            <a:ext cx="6097191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GRAPH REPRESENTATION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073108B-FF80-2542-E514-618C5A826695}"/>
              </a:ext>
            </a:extLst>
          </p:cNvPr>
          <p:cNvSpPr txBox="1"/>
          <p:nvPr/>
        </p:nvSpPr>
        <p:spPr>
          <a:xfrm>
            <a:off x="471487" y="2214563"/>
            <a:ext cx="71580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Edge List</a:t>
            </a:r>
          </a:p>
          <a:p>
            <a:pPr marL="800100" lvl="1" indent="-342900">
              <a:buAutoNum type="arabicPeriod"/>
            </a:pPr>
            <a:r>
              <a:rPr lang="en-US" dirty="0"/>
              <a:t>Individual track of all edges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all edges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List</a:t>
            </a:r>
          </a:p>
          <a:p>
            <a:pPr marL="800100" lvl="1" indent="-342900">
              <a:buAutoNum type="arabicPeriod"/>
            </a:pPr>
            <a:r>
              <a:rPr lang="en-US" dirty="0"/>
              <a:t>Track of all adjacent to a particular edge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relevant list of adjacent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Matrix</a:t>
            </a:r>
          </a:p>
          <a:p>
            <a:pPr marL="800100" lvl="1" indent="-342900">
              <a:buAutoNum type="arabicPeriod"/>
            </a:pPr>
            <a:r>
              <a:rPr lang="en-US" dirty="0"/>
              <a:t>Table in form of rows and columns that keep track of all possible edges in terms of YES/NO</a:t>
            </a:r>
          </a:p>
          <a:p>
            <a:pPr marL="800100" lvl="1" indent="-342900">
              <a:buAutoNum type="arabicPeriod"/>
            </a:pPr>
            <a:r>
              <a:rPr lang="en-US" dirty="0"/>
              <a:t>Only need to check one cell.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775</Words>
  <Application>Microsoft Office PowerPoint</Application>
  <PresentationFormat>Custom</PresentationFormat>
  <Paragraphs>108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GRAPH : a list of pairs of “things” called vertex/vertices, and lines between those points, called edges </vt:lpstr>
      <vt:lpstr>GRAPH : a list of pairs of “things” called vertex/vertices, and lines between those points, called edges </vt:lpstr>
      <vt:lpstr>GRAPH : a list of pairs of “things” called vertex/vertices, and lines between those points, called edges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in Board Games</vt:lpstr>
      <vt:lpstr>Implementation </vt:lpstr>
      <vt:lpstr>PowerPoint Presentation</vt:lpstr>
      <vt:lpstr>PowerPoint Presentation</vt:lpstr>
      <vt:lpstr>Path finding</vt:lpstr>
      <vt:lpstr>Shortest Path</vt:lpstr>
      <vt:lpstr>Some Algorithms Used for Path Finding</vt:lpstr>
      <vt:lpstr>Some Algorithms Used for Path Finding</vt:lpstr>
      <vt:lpstr>Breadth-First Search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theory, recursion  and their implementation  in board games</dc:title>
  <dc:creator>Ibrahim</dc:creator>
  <cp:lastModifiedBy>sharp</cp:lastModifiedBy>
  <cp:revision>24</cp:revision>
  <dcterms:created xsi:type="dcterms:W3CDTF">2024-10-08T14:57:25Z</dcterms:created>
  <dcterms:modified xsi:type="dcterms:W3CDTF">2024-11-09T11:05:59Z</dcterms:modified>
</cp:coreProperties>
</file>