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/>
    <p:restoredTop sz="92197"/>
  </p:normalViewPr>
  <p:slideViewPr>
    <p:cSldViewPr snapToGrid="0" snapToObjects="1">
      <p:cViewPr varScale="1">
        <p:scale>
          <a:sx n="93" d="100"/>
          <a:sy n="93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4image1240976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l/0btsxcf94wd1qj3h56v0zv3r0000gn/T/com.microsoft.Word/WebArchiveCopyPasteTempFiles/page4image12409968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5image12395456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5image12350256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c.gc.ca/english/helpcentre/results-by-topic.asp?top=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2image1235353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2image1242968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3image124076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3image1240788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0btsxcf94wd1qj3h56v0zv3r0000gn/T/com.microsoft.Word/WebArchiveCopyPasteTempFiles/page3image1240830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l/0btsxcf94wd1qj3h56v0zv3r0000gn/T/com.microsoft.Word/WebArchiveCopyPasteTempFiles/page4image12409552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EDF1-F9CF-6841-BEDE-57126D114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CAPSTONE </a:t>
            </a:r>
            <a:r>
              <a:rPr lang="tr-TR" dirty="0" err="1"/>
              <a:t>FourSquare</a:t>
            </a:r>
            <a:r>
              <a:rPr lang="tr-T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ACDBB-EFB1-7F4F-A545-E2ED5023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0570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4298-56C3-A541-B4EA-E15624B9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Methodology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7E70-C095-4C45-83B6-0EFA0FB6301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94209" y="1572768"/>
            <a:ext cx="2092516" cy="468172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tr-TR" dirty="0" err="1"/>
              <a:t>This</a:t>
            </a:r>
            <a:r>
              <a:rPr lang="tr-TR" dirty="0"/>
              <a:t> step </a:t>
            </a:r>
            <a:r>
              <a:rPr lang="tr-TR" dirty="0" err="1"/>
              <a:t>will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. Select a </a:t>
            </a:r>
            <a:r>
              <a:rPr lang="tr-TR" dirty="0" err="1"/>
              <a:t>neighborhood</a:t>
            </a:r>
            <a:r>
              <a:rPr lang="tr-TR" dirty="0"/>
              <a:t> in NY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looking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similarities</a:t>
            </a:r>
            <a:r>
              <a:rPr lang="tr-TR" dirty="0"/>
              <a:t> in Toronto. Here,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chose</a:t>
            </a:r>
            <a:r>
              <a:rPr lang="tr-TR" dirty="0"/>
              <a:t> </a:t>
            </a:r>
            <a:r>
              <a:rPr lang="tr-TR" dirty="0" err="1"/>
              <a:t>Chelsea</a:t>
            </a:r>
            <a:r>
              <a:rPr lang="tr-TR" dirty="0"/>
              <a:t>, NY. </a:t>
            </a:r>
          </a:p>
          <a:p>
            <a:r>
              <a:rPr lang="tr-TR" dirty="0" err="1"/>
              <a:t>Use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on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plus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NY </a:t>
            </a:r>
            <a:r>
              <a:rPr lang="tr-TR" dirty="0" err="1"/>
              <a:t>neighborhood</a:t>
            </a:r>
            <a:r>
              <a:rPr lang="tr-TR" dirty="0"/>
              <a:t> in 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Toronto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.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r>
              <a:rPr lang="tr-TR" dirty="0"/>
              <a:t> in Toronto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assigned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label</a:t>
            </a:r>
            <a:endParaRPr lang="tr-T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21FC17-9AD5-9D47-838E-541C7EA1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792" y="882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587E1-24CE-6C49-BAAA-E958030C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409" y="49225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88BD64-27AA-CF41-B618-E1C0B1C3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726" y="1831118"/>
            <a:ext cx="121949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145" name="Picture 6" descr="page4image12409760">
            <a:extLst>
              <a:ext uri="{FF2B5EF4-FFF2-40B4-BE49-F238E27FC236}">
                <a16:creationId xmlns:a16="http://schemas.microsoft.com/office/drawing/2014/main" id="{560DF51A-0DB9-724A-85BF-99438FBF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25" y="1831119"/>
            <a:ext cx="9355637" cy="9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071CC4A-0F9D-164C-A325-E5633BB2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726" y="3158557"/>
            <a:ext cx="141534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147" name="Picture 5" descr="page4image12409968">
            <a:extLst>
              <a:ext uri="{FF2B5EF4-FFF2-40B4-BE49-F238E27FC236}">
                <a16:creationId xmlns:a16="http://schemas.microsoft.com/office/drawing/2014/main" id="{2362B068-46A9-074C-9D54-173BE856D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25" y="3158557"/>
            <a:ext cx="8905539" cy="33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9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70F-18F0-7A44-BAC3-E9E35EB4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Discussion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1C4C-3C76-5B4D-9CCF-05FED2A9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Chelsea</a:t>
            </a:r>
            <a:r>
              <a:rPr lang="tr-TR" dirty="0"/>
              <a:t>, NY, I </a:t>
            </a:r>
            <a:r>
              <a:rPr lang="tr-TR" dirty="0" err="1"/>
              <a:t>found</a:t>
            </a:r>
            <a:r>
              <a:rPr lang="tr-TR" dirty="0"/>
              <a:t> 10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in Toronto.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listed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: </a:t>
            </a:r>
          </a:p>
          <a:p>
            <a:endParaRPr lang="tr-TR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8D2160-2E39-8947-9177-3A12DAAB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174" name="Picture 3" descr="page5image12395456">
            <a:extLst>
              <a:ext uri="{FF2B5EF4-FFF2-40B4-BE49-F238E27FC236}">
                <a16:creationId xmlns:a16="http://schemas.microsoft.com/office/drawing/2014/main" id="{DE902A3C-9BF3-DD4E-95A0-D1D0D3F0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2" y="3297382"/>
            <a:ext cx="5753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70F-18F0-7A44-BAC3-E9E35EB4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Discussion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1C4C-3C76-5B4D-9CCF-05FED2A9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tr-TR" dirty="0" err="1"/>
              <a:t>Visualize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in </a:t>
            </a:r>
            <a:r>
              <a:rPr lang="tr-TR" dirty="0" err="1"/>
              <a:t>maps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as </a:t>
            </a:r>
            <a:r>
              <a:rPr lang="tr-TR" dirty="0" err="1"/>
              <a:t>below</a:t>
            </a:r>
            <a:r>
              <a:rPr lang="tr-TR" dirty="0"/>
              <a:t> (</a:t>
            </a:r>
            <a:r>
              <a:rPr lang="tr-TR" dirty="0" err="1"/>
              <a:t>marked</a:t>
            </a:r>
            <a:r>
              <a:rPr lang="tr-TR" dirty="0"/>
              <a:t> in ​</a:t>
            </a:r>
            <a:r>
              <a:rPr lang="tr-TR" dirty="0" err="1"/>
              <a:t>purple</a:t>
            </a:r>
            <a:r>
              <a:rPr lang="tr-TR" dirty="0"/>
              <a:t>​)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8D2160-2E39-8947-9177-3A12DAAB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B8C4D3-C75E-A446-8123-67A8D5CA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90" y="2529109"/>
            <a:ext cx="161713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193" name="Picture 2" descr="page5image12350256">
            <a:extLst>
              <a:ext uri="{FF2B5EF4-FFF2-40B4-BE49-F238E27FC236}">
                <a16:creationId xmlns:a16="http://schemas.microsoft.com/office/drawing/2014/main" id="{B5567A7A-9579-2F41-9209-35E7C611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0" y="2529110"/>
            <a:ext cx="7647709" cy="43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70F-18F0-7A44-BAC3-E9E35EB4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Discussion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1C4C-3C76-5B4D-9CCF-05FED2A9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powerful</a:t>
            </a:r>
            <a:r>
              <a:rPr lang="tr-TR" dirty="0"/>
              <a:t> yet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successful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as </a:t>
            </a:r>
            <a:r>
              <a:rPr lang="tr-TR" dirty="0" err="1"/>
              <a:t>much</a:t>
            </a:r>
            <a:r>
              <a:rPr lang="tr-TR" dirty="0"/>
              <a:t> data as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speaks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lifestyle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areas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run</a:t>
            </a:r>
            <a:r>
              <a:rPr lang="tr-TR" dirty="0"/>
              <a:t> ML </a:t>
            </a:r>
            <a:r>
              <a:rPr lang="tr-TR" dirty="0" err="1"/>
              <a:t>unsupervised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similars</a:t>
            </a:r>
            <a:r>
              <a:rPr lang="tr-TR" dirty="0"/>
              <a:t>. 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can be </a:t>
            </a:r>
            <a:r>
              <a:rPr lang="tr-TR" dirty="0" err="1"/>
              <a:t>generalized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,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available</a:t>
            </a:r>
            <a:r>
              <a:rPr lang="tr-TR" dirty="0"/>
              <a:t> as </a:t>
            </a:r>
            <a:r>
              <a:rPr lang="tr-TR" dirty="0" err="1"/>
              <a:t>mentioned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Real </a:t>
            </a:r>
            <a:r>
              <a:rPr lang="tr-TR" dirty="0" err="1"/>
              <a:t>estate</a:t>
            </a:r>
            <a:r>
              <a:rPr lang="tr-TR" dirty="0"/>
              <a:t> </a:t>
            </a:r>
            <a:r>
              <a:rPr lang="tr-TR" dirty="0" err="1"/>
              <a:t>agencies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World.</a:t>
            </a:r>
          </a:p>
          <a:p>
            <a:endParaRPr lang="tr-TR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8D2160-2E39-8947-9177-3A12DAAB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B8C4D3-C75E-A446-8123-67A8D5CA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90" y="2529109"/>
            <a:ext cx="161713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87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70F-18F0-7A44-BAC3-E9E35EB4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Conclusion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1C4C-3C76-5B4D-9CCF-05FED2A9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Chelsea,NY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in Toronto, ON. </a:t>
            </a:r>
          </a:p>
          <a:p>
            <a:r>
              <a:rPr lang="tr-TR" dirty="0"/>
              <a:t>I </a:t>
            </a:r>
            <a:r>
              <a:rPr lang="tr-TR" dirty="0" err="1"/>
              <a:t>based</a:t>
            </a:r>
            <a:r>
              <a:rPr lang="tr-TR" dirty="0"/>
              <a:t> it 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lifestyle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leveraged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</a:t>
            </a:r>
            <a:r>
              <a:rPr lang="tr-TR" dirty="0" err="1"/>
              <a:t>APIs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. </a:t>
            </a:r>
          </a:p>
          <a:p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powerful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relocation</a:t>
            </a:r>
            <a:r>
              <a:rPr lang="tr-TR" dirty="0"/>
              <a:t> </a:t>
            </a:r>
            <a:r>
              <a:rPr lang="tr-TR" dirty="0" err="1"/>
              <a:t>agencies</a:t>
            </a:r>
            <a:r>
              <a:rPr lang="tr-TR" dirty="0"/>
              <a:t> </a:t>
            </a:r>
            <a:r>
              <a:rPr lang="tr-TR" dirty="0" err="1"/>
              <a:t>zero</a:t>
            </a:r>
            <a:r>
              <a:rPr lang="tr-TR" dirty="0"/>
              <a:t> in on </a:t>
            </a:r>
            <a:r>
              <a:rPr lang="tr-TR" dirty="0" err="1"/>
              <a:t>localities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fit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bill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clients</a:t>
            </a:r>
            <a:r>
              <a:rPr lang="tr-TR" dirty="0"/>
              <a:t>. 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incorporated</a:t>
            </a:r>
            <a:r>
              <a:rPr lang="tr-TR" dirty="0"/>
              <a:t> in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onboarding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can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impacts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8D2160-2E39-8947-9177-3A12DAAB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B8C4D3-C75E-A446-8123-67A8D5CA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90" y="2529109"/>
            <a:ext cx="161713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73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6CF-2858-6F4B-8D65-B9194BE9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Description</a:t>
            </a:r>
            <a:r>
              <a:rPr lang="tr-TR" b="1" dirty="0"/>
              <a:t> of </a:t>
            </a:r>
            <a:r>
              <a:rPr lang="tr-TR" b="1" dirty="0" err="1"/>
              <a:t>the</a:t>
            </a:r>
            <a:r>
              <a:rPr lang="tr-TR" b="1" dirty="0"/>
              <a:t> problem </a:t>
            </a:r>
            <a:r>
              <a:rPr lang="tr-TR" b="1" dirty="0" err="1"/>
              <a:t>and</a:t>
            </a:r>
            <a:r>
              <a:rPr lang="tr-TR" b="1" dirty="0"/>
              <a:t> a </a:t>
            </a:r>
            <a:r>
              <a:rPr lang="tr-TR" b="1" dirty="0" err="1"/>
              <a:t>discussion</a:t>
            </a:r>
            <a:r>
              <a:rPr lang="tr-TR" b="1" dirty="0"/>
              <a:t> of </a:t>
            </a:r>
            <a:r>
              <a:rPr lang="tr-TR" b="1" dirty="0" err="1"/>
              <a:t>the</a:t>
            </a:r>
            <a:r>
              <a:rPr lang="tr-TR" b="1" dirty="0"/>
              <a:t> background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224B-55B3-CC49-9927-4413F8F3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67250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Problem Statement:</a:t>
            </a:r>
            <a:r>
              <a:rPr lang="tr-TR" dirty="0"/>
              <a:t> </a:t>
            </a:r>
            <a:r>
              <a:rPr lang="tr-TR" dirty="0" err="1"/>
              <a:t>Finding</a:t>
            </a:r>
            <a:r>
              <a:rPr lang="tr-TR" dirty="0"/>
              <a:t> a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tastes</a:t>
            </a:r>
            <a:r>
              <a:rPr lang="tr-TR" dirty="0"/>
              <a:t> in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expectation</a:t>
            </a:r>
            <a:r>
              <a:rPr lang="tr-TR" dirty="0"/>
              <a:t> is </a:t>
            </a:r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harder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harder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done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estate</a:t>
            </a:r>
            <a:r>
              <a:rPr lang="tr-TR" dirty="0"/>
              <a:t> </a:t>
            </a:r>
            <a:r>
              <a:rPr lang="tr-TR" dirty="0" err="1"/>
              <a:t>agencies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houses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whom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eager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migrate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Toronto, CA </a:t>
            </a:r>
            <a:r>
              <a:rPr lang="tr-TR" dirty="0" err="1"/>
              <a:t>from</a:t>
            </a:r>
            <a:r>
              <a:rPr lang="tr-TR" dirty="0"/>
              <a:t> New York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living</a:t>
            </a:r>
            <a:r>
              <a:rPr lang="tr-TR" dirty="0"/>
              <a:t> in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.</a:t>
            </a:r>
          </a:p>
          <a:p>
            <a:r>
              <a:rPr lang="tr-TR" b="1" dirty="0"/>
              <a:t>Background:</a:t>
            </a:r>
            <a:r>
              <a:rPr lang="tr-TR" dirty="0"/>
              <a:t> Toronto is a </a:t>
            </a:r>
            <a:r>
              <a:rPr lang="tr-TR" dirty="0" err="1"/>
              <a:t>city</a:t>
            </a:r>
            <a:r>
              <a:rPr lang="tr-TR" dirty="0"/>
              <a:t> in </a:t>
            </a:r>
            <a:r>
              <a:rPr lang="tr-TR" dirty="0" err="1"/>
              <a:t>Canada</a:t>
            </a:r>
            <a:r>
              <a:rPr lang="tr-TR" dirty="0"/>
              <a:t> </a:t>
            </a:r>
            <a:r>
              <a:rPr lang="tr-TR" dirty="0" err="1"/>
              <a:t>growing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is </a:t>
            </a:r>
            <a:r>
              <a:rPr lang="tr-TR" dirty="0" err="1"/>
              <a:t>provincial</a:t>
            </a:r>
            <a:r>
              <a:rPr lang="tr-TR" dirty="0"/>
              <a:t> </a:t>
            </a:r>
            <a:r>
              <a:rPr lang="tr-TR" dirty="0" err="1"/>
              <a:t>capital</a:t>
            </a:r>
            <a:r>
              <a:rPr lang="tr-TR" dirty="0"/>
              <a:t> of </a:t>
            </a:r>
            <a:r>
              <a:rPr lang="tr-TR" dirty="0" err="1"/>
              <a:t>Ontario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populous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in </a:t>
            </a:r>
            <a:r>
              <a:rPr lang="tr-TR" dirty="0" err="1"/>
              <a:t>Canada</a:t>
            </a:r>
            <a:r>
              <a:rPr lang="tr-TR" dirty="0"/>
              <a:t>. </a:t>
            </a:r>
          </a:p>
          <a:p>
            <a:r>
              <a:rPr lang="tr-TR" dirty="0"/>
              <a:t>A lot of </a:t>
            </a:r>
            <a:r>
              <a:rPr lang="tr-TR" dirty="0" err="1"/>
              <a:t>people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curiosity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discover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Toronto </a:t>
            </a:r>
            <a:r>
              <a:rPr lang="tr-TR" dirty="0" err="1"/>
              <a:t>holds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. </a:t>
            </a:r>
            <a:r>
              <a:rPr lang="tr-TR" dirty="0" err="1"/>
              <a:t>Healtcare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expectations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in US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a </a:t>
            </a:r>
            <a:r>
              <a:rPr lang="tr-TR" dirty="0" err="1"/>
              <a:t>target</a:t>
            </a:r>
            <a:r>
              <a:rPr lang="tr-TR" dirty="0"/>
              <a:t>. </a:t>
            </a:r>
          </a:p>
          <a:p>
            <a:r>
              <a:rPr lang="tr-TR" dirty="0" err="1"/>
              <a:t>Immigration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Canada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welcoming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 </a:t>
            </a:r>
            <a:r>
              <a:rPr lang="tr-TR" dirty="0">
                <a:hlinkClick r:id="rId2"/>
              </a:rPr>
              <a:t>according to here</a:t>
            </a:r>
            <a:r>
              <a:rPr lang="tr-TR" dirty="0"/>
              <a:t>; Toronto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immigration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in </a:t>
            </a:r>
            <a:r>
              <a:rPr lang="tr-TR" dirty="0" err="1"/>
              <a:t>Canada</a:t>
            </a:r>
            <a:r>
              <a:rPr lang="tr-TR" dirty="0"/>
              <a:t>. </a:t>
            </a:r>
          </a:p>
          <a:p>
            <a:r>
              <a:rPr lang="tr-TR" dirty="0"/>
              <a:t>Toronto is a </a:t>
            </a:r>
            <a:r>
              <a:rPr lang="tr-TR" dirty="0" err="1"/>
              <a:t>culturally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diverse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as a </a:t>
            </a:r>
            <a:r>
              <a:rPr lang="tr-TR" dirty="0" err="1"/>
              <a:t>result</a:t>
            </a:r>
            <a:r>
              <a:rPr lang="tr-TR" dirty="0"/>
              <a:t>.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crime</a:t>
            </a:r>
            <a:r>
              <a:rPr lang="tr-TR" dirty="0"/>
              <a:t> </a:t>
            </a:r>
            <a:r>
              <a:rPr lang="tr-TR" dirty="0" err="1"/>
              <a:t>rates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great</a:t>
            </a:r>
            <a:r>
              <a:rPr lang="tr-TR" dirty="0"/>
              <a:t> </a:t>
            </a:r>
            <a:r>
              <a:rPr lang="tr-TR" dirty="0" err="1"/>
              <a:t>cusine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a </a:t>
            </a:r>
            <a:r>
              <a:rPr lang="tr-TR" dirty="0" err="1"/>
              <a:t>deciding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New </a:t>
            </a:r>
            <a:r>
              <a:rPr lang="tr-TR" dirty="0" err="1"/>
              <a:t>Yorkers</a:t>
            </a:r>
            <a:r>
              <a:rPr lang="tr-TR" dirty="0"/>
              <a:t> </a:t>
            </a:r>
            <a:r>
              <a:rPr lang="tr-TR" dirty="0" err="1"/>
              <a:t>too</a:t>
            </a:r>
            <a:r>
              <a:rPr lang="tr-TR" dirty="0"/>
              <a:t>. 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 is </a:t>
            </a:r>
            <a:r>
              <a:rPr lang="tr-TR" dirty="0" err="1"/>
              <a:t>helping</a:t>
            </a:r>
            <a:r>
              <a:rPr lang="tr-TR" dirty="0"/>
              <a:t> </a:t>
            </a:r>
            <a:r>
              <a:rPr lang="tr-TR" dirty="0" err="1"/>
              <a:t>agencies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boost</a:t>
            </a:r>
            <a:r>
              <a:rPr lang="tr-TR" dirty="0"/>
              <a:t> on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kind</a:t>
            </a:r>
            <a:r>
              <a:rPr lang="tr-TR" dirty="0"/>
              <a:t> of </a:t>
            </a:r>
            <a:r>
              <a:rPr lang="tr-TR" dirty="0" err="1"/>
              <a:t>factors</a:t>
            </a:r>
            <a:r>
              <a:rPr lang="tr-TR" dirty="0"/>
              <a:t>, </a:t>
            </a:r>
            <a:r>
              <a:rPr lang="tr-TR" dirty="0" err="1"/>
              <a:t>diversities</a:t>
            </a:r>
            <a:r>
              <a:rPr lang="tr-TR" dirty="0"/>
              <a:t>, </a:t>
            </a:r>
            <a:r>
              <a:rPr lang="tr-TR" dirty="0" err="1"/>
              <a:t>likes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potention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. My </a:t>
            </a:r>
            <a:r>
              <a:rPr lang="tr-TR" dirty="0" err="1"/>
              <a:t>solution</a:t>
            </a:r>
            <a:r>
              <a:rPr lang="tr-TR" dirty="0"/>
              <a:t> is </a:t>
            </a:r>
            <a:r>
              <a:rPr lang="tr-TR" dirty="0" err="1"/>
              <a:t>creating</a:t>
            </a:r>
            <a:r>
              <a:rPr lang="tr-TR" dirty="0"/>
              <a:t> an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he </a:t>
            </a:r>
            <a:r>
              <a:rPr lang="tr-TR" dirty="0" err="1"/>
              <a:t>lives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in his/her </a:t>
            </a:r>
            <a:r>
              <a:rPr lang="tr-TR" dirty="0" err="1"/>
              <a:t>homeplace</a:t>
            </a:r>
            <a:r>
              <a:rPr lang="tr-TR" dirty="0"/>
              <a:t> (New York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a </a:t>
            </a:r>
            <a:r>
              <a:rPr lang="tr-TR" dirty="0" err="1"/>
              <a:t>suggestion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geo</a:t>
            </a:r>
            <a:r>
              <a:rPr lang="tr-TR" dirty="0"/>
              <a:t> </a:t>
            </a:r>
            <a:r>
              <a:rPr lang="tr-TR" dirty="0" err="1"/>
              <a:t>locator</a:t>
            </a:r>
            <a:r>
              <a:rPr lang="tr-TR" dirty="0"/>
              <a:t> </a:t>
            </a:r>
            <a:r>
              <a:rPr lang="tr-TR" dirty="0" err="1"/>
              <a:t>services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141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5E55-CE2C-0745-9C0B-DA2D6ABF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 </a:t>
            </a:r>
            <a:r>
              <a:rPr lang="tr-TR" b="1" dirty="0" err="1"/>
              <a:t>description</a:t>
            </a:r>
            <a:r>
              <a:rPr lang="tr-TR" b="1" dirty="0"/>
              <a:t> of </a:t>
            </a:r>
            <a:r>
              <a:rPr lang="tr-TR" b="1" dirty="0" err="1"/>
              <a:t>the</a:t>
            </a:r>
            <a:r>
              <a:rPr lang="tr-TR" b="1" dirty="0"/>
              <a:t> data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B956-D411-0A49-96DE-AF2DA111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Toronto </a:t>
            </a:r>
            <a:r>
              <a:rPr lang="tr-TR" dirty="0" err="1"/>
              <a:t>and</a:t>
            </a:r>
            <a:r>
              <a:rPr lang="tr-TR" dirty="0"/>
              <a:t> New York </a:t>
            </a:r>
            <a:r>
              <a:rPr lang="tr-TR" dirty="0" err="1"/>
              <a:t>location</a:t>
            </a:r>
            <a:r>
              <a:rPr lang="tr-TR" dirty="0"/>
              <a:t> data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rank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boroughs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.</a:t>
            </a:r>
          </a:p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assignments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retrieve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geo</a:t>
            </a:r>
            <a:r>
              <a:rPr lang="tr-TR" dirty="0"/>
              <a:t> </a:t>
            </a:r>
            <a:r>
              <a:rPr lang="tr-TR" dirty="0" err="1"/>
              <a:t>co-ordinates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New York </a:t>
            </a:r>
            <a:r>
              <a:rPr lang="tr-TR" dirty="0" err="1"/>
              <a:t>and</a:t>
            </a:r>
            <a:r>
              <a:rPr lang="tr-TR" dirty="0"/>
              <a:t> Toronto.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. Data </a:t>
            </a:r>
            <a:r>
              <a:rPr lang="tr-TR" dirty="0" err="1"/>
              <a:t>sources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 </a:t>
            </a:r>
            <a:r>
              <a:rPr lang="tr-TR" u="sng" dirty="0">
                <a:hlinkClick r:id="rId2"/>
              </a:rPr>
              <a:t>Toronto Wikipedia WebPage </a:t>
            </a:r>
            <a:r>
              <a:rPr lang="tr-TR" dirty="0" err="1"/>
              <a:t>and</a:t>
            </a:r>
            <a:r>
              <a:rPr lang="tr-TR" dirty="0"/>
              <a:t> New York. </a:t>
            </a:r>
            <a:r>
              <a:rPr lang="tr-TR" dirty="0" err="1"/>
              <a:t>Geo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Toronto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 </a:t>
            </a:r>
            <a:r>
              <a:rPr lang="tr-TR" dirty="0">
                <a:hlinkClick r:id="rId3"/>
              </a:rPr>
              <a:t>source file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681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4031-8278-A54E-BB3B-A07BD78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How it </a:t>
            </a:r>
            <a:r>
              <a:rPr lang="tr-TR" b="1" dirty="0" err="1"/>
              <a:t>will</a:t>
            </a:r>
            <a:r>
              <a:rPr lang="tr-TR" b="1" dirty="0"/>
              <a:t> be </a:t>
            </a:r>
            <a:r>
              <a:rPr lang="tr-TR" b="1" dirty="0" err="1"/>
              <a:t>used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solve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problem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61C7-979D-B047-B418-447CADE1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Implementation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is as </a:t>
            </a:r>
            <a:r>
              <a:rPr lang="tr-TR" dirty="0" err="1"/>
              <a:t>follows</a:t>
            </a:r>
            <a:r>
              <a:rPr lang="tr-TR" dirty="0"/>
              <a:t>:</a:t>
            </a:r>
          </a:p>
          <a:p>
            <a:pPr lvl="0"/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holds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Geo-cordinates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endParaRPr lang="tr-TR" dirty="0"/>
          </a:p>
          <a:p>
            <a:pPr lvl="0"/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</a:t>
            </a:r>
            <a:r>
              <a:rPr lang="tr-TR" dirty="0" err="1"/>
              <a:t>APIs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venues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endParaRPr lang="tr-TR" dirty="0"/>
          </a:p>
          <a:p>
            <a:pPr lvl="0"/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top 10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venue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endParaRPr lang="tr-TR" dirty="0"/>
          </a:p>
          <a:p>
            <a:pPr lvl="0"/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New </a:t>
            </a:r>
            <a:r>
              <a:rPr lang="tr-TR" dirty="0" err="1"/>
              <a:t>York's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endParaRPr lang="tr-TR" dirty="0"/>
          </a:p>
          <a:p>
            <a:pPr lvl="0"/>
            <a:r>
              <a:rPr lang="tr-TR" dirty="0" err="1"/>
              <a:t>This</a:t>
            </a:r>
            <a:r>
              <a:rPr lang="tr-TR" dirty="0"/>
              <a:t> step </a:t>
            </a:r>
            <a:r>
              <a:rPr lang="tr-TR" dirty="0" err="1"/>
              <a:t>wil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. Select a </a:t>
            </a:r>
            <a:r>
              <a:rPr lang="tr-TR" dirty="0" err="1"/>
              <a:t>neighborhood</a:t>
            </a:r>
            <a:r>
              <a:rPr lang="tr-TR" dirty="0"/>
              <a:t> in NY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looking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in Toronto</a:t>
            </a:r>
          </a:p>
          <a:p>
            <a:pPr lvl="0"/>
            <a:r>
              <a:rPr lang="tr-TR" dirty="0" err="1"/>
              <a:t>Use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on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plus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neighhborhood</a:t>
            </a:r>
            <a:endParaRPr lang="tr-TR" dirty="0"/>
          </a:p>
          <a:p>
            <a:pPr lvl="0"/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NY </a:t>
            </a:r>
            <a:r>
              <a:rPr lang="tr-TR" dirty="0" err="1"/>
              <a:t>neighborhood</a:t>
            </a:r>
            <a:r>
              <a:rPr lang="tr-TR" dirty="0"/>
              <a:t> in 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Toronto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there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144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2BDC-8E00-E04D-AE97-B9BFB361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Methodology</a:t>
            </a:r>
            <a:r>
              <a:rPr lang="tr-TR" b="1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B2E8-F906-2E45-9CE8-A27FBA6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2" y="1905000"/>
            <a:ext cx="2554288" cy="4400550"/>
          </a:xfrm>
        </p:spPr>
        <p:txBody>
          <a:bodyPr>
            <a:normAutofit/>
          </a:bodyPr>
          <a:lstStyle/>
          <a:p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holds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Geo-coordinates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r>
              <a:rPr lang="tr-TR" dirty="0"/>
              <a:t> </a:t>
            </a:r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BeautifulSoup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web </a:t>
            </a:r>
            <a:r>
              <a:rPr lang="tr-TR" dirty="0" err="1"/>
              <a:t>scraping</a:t>
            </a:r>
            <a:r>
              <a:rPr lang="tr-TR" dirty="0"/>
              <a:t> on ​Toronto </a:t>
            </a:r>
            <a:r>
              <a:rPr lang="tr-TR" dirty="0" err="1"/>
              <a:t>Wiki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​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C76DE0-F967-E746-B89C-9657967D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689" y="27066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5" name="Picture 12" descr="page2image12353536">
            <a:extLst>
              <a:ext uri="{FF2B5EF4-FFF2-40B4-BE49-F238E27FC236}">
                <a16:creationId xmlns:a16="http://schemas.microsoft.com/office/drawing/2014/main" id="{8942230E-033F-0544-8746-A7E25330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89" y="2706624"/>
            <a:ext cx="57531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2BDC-8E00-E04D-AE97-B9BFB361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Methodology</a:t>
            </a:r>
            <a:r>
              <a:rPr lang="tr-TR" b="1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B2E8-F906-2E45-9CE8-A27FBA6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25" y="2706624"/>
            <a:ext cx="2554288" cy="4400550"/>
          </a:xfrm>
        </p:spPr>
        <p:txBody>
          <a:bodyPr>
            <a:normAutofit/>
          </a:bodyPr>
          <a:lstStyle/>
          <a:p>
            <a:r>
              <a:rPr lang="tr-TR" dirty="0"/>
              <a:t>I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explored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of Toronto.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unclustered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is a </a:t>
            </a:r>
            <a:r>
              <a:rPr lang="tr-TR" dirty="0" err="1"/>
              <a:t>representation</a:t>
            </a:r>
            <a:r>
              <a:rPr lang="tr-TR" dirty="0"/>
              <a:t> of it.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C76DE0-F967-E746-B89C-9657967D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689" y="27066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4E670-3CA3-8447-BB8A-9550C889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1731739"/>
            <a:ext cx="163786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049" name="Picture 11" descr="page2image12429680">
            <a:extLst>
              <a:ext uri="{FF2B5EF4-FFF2-40B4-BE49-F238E27FC236}">
                <a16:creationId xmlns:a16="http://schemas.microsoft.com/office/drawing/2014/main" id="{C192F73F-7A48-7F41-8B9E-60B19E35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731740"/>
            <a:ext cx="9067728" cy="45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2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2BDC-8E00-E04D-AE97-B9BFB361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Methodology</a:t>
            </a:r>
            <a:r>
              <a:rPr lang="tr-TR" b="1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B2E8-F906-2E45-9CE8-A27FBA6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25" y="1731739"/>
            <a:ext cx="2554288" cy="5375435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</a:t>
            </a:r>
            <a:r>
              <a:rPr lang="tr-TR" dirty="0" err="1"/>
              <a:t>APIs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venues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</a:p>
          <a:p>
            <a:r>
              <a:rPr lang="tr-TR" dirty="0" err="1"/>
              <a:t>Next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Foursquare’s</a:t>
            </a:r>
            <a:r>
              <a:rPr lang="tr-TR" dirty="0"/>
              <a:t> </a:t>
            </a:r>
            <a:r>
              <a:rPr lang="tr-TR" dirty="0" err="1"/>
              <a:t>venues</a:t>
            </a:r>
            <a:r>
              <a:rPr lang="tr-TR" dirty="0"/>
              <a:t> API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nearby</a:t>
            </a:r>
            <a:r>
              <a:rPr lang="tr-TR" dirty="0"/>
              <a:t> </a:t>
            </a:r>
            <a:r>
              <a:rPr lang="tr-TR" dirty="0" err="1"/>
              <a:t>venues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: '</a:t>
            </a:r>
            <a:r>
              <a:rPr lang="tr-TR" dirty="0" err="1"/>
              <a:t>Neighbourhood</a:t>
            </a:r>
            <a:r>
              <a:rPr lang="tr-TR" dirty="0"/>
              <a:t>', '</a:t>
            </a:r>
            <a:r>
              <a:rPr lang="tr-TR" dirty="0" err="1"/>
              <a:t>Neighbourhood</a:t>
            </a:r>
            <a:r>
              <a:rPr lang="tr-TR" dirty="0"/>
              <a:t> </a:t>
            </a:r>
            <a:r>
              <a:rPr lang="tr-TR" dirty="0" err="1"/>
              <a:t>Latitude</a:t>
            </a:r>
            <a:r>
              <a:rPr lang="tr-TR" dirty="0"/>
              <a:t>', '</a:t>
            </a:r>
            <a:r>
              <a:rPr lang="tr-TR" dirty="0" err="1"/>
              <a:t>Neighbourhood</a:t>
            </a:r>
            <a:r>
              <a:rPr lang="tr-TR" dirty="0"/>
              <a:t> </a:t>
            </a:r>
            <a:r>
              <a:rPr lang="tr-TR" dirty="0" err="1"/>
              <a:t>Longitude</a:t>
            </a:r>
            <a:r>
              <a:rPr lang="tr-TR" dirty="0"/>
              <a:t>', '</a:t>
            </a:r>
            <a:r>
              <a:rPr lang="tr-TR" dirty="0" err="1"/>
              <a:t>Venue</a:t>
            </a:r>
            <a:r>
              <a:rPr lang="tr-TR" dirty="0"/>
              <a:t>', '</a:t>
            </a:r>
            <a:r>
              <a:rPr lang="tr-TR" dirty="0" err="1"/>
              <a:t>Venue</a:t>
            </a:r>
            <a:r>
              <a:rPr lang="tr-TR" dirty="0"/>
              <a:t> </a:t>
            </a:r>
            <a:r>
              <a:rPr lang="tr-TR" dirty="0" err="1"/>
              <a:t>Latitude</a:t>
            </a:r>
            <a:r>
              <a:rPr lang="tr-TR" dirty="0"/>
              <a:t>', '</a:t>
            </a:r>
            <a:r>
              <a:rPr lang="tr-TR" dirty="0" err="1"/>
              <a:t>Venue</a:t>
            </a:r>
            <a:r>
              <a:rPr lang="tr-TR" dirty="0"/>
              <a:t> </a:t>
            </a:r>
            <a:r>
              <a:rPr lang="tr-TR" dirty="0" err="1"/>
              <a:t>Longitude</a:t>
            </a:r>
            <a:r>
              <a:rPr lang="tr-TR" dirty="0"/>
              <a:t>', </a:t>
            </a:r>
            <a:r>
              <a:rPr lang="tr-TR" dirty="0" err="1"/>
              <a:t>and</a:t>
            </a:r>
            <a:r>
              <a:rPr lang="tr-TR" dirty="0"/>
              <a:t> '</a:t>
            </a:r>
            <a:r>
              <a:rPr lang="tr-TR" dirty="0" err="1"/>
              <a:t>Venue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'. A </a:t>
            </a:r>
            <a:r>
              <a:rPr lang="tr-TR" dirty="0" err="1"/>
              <a:t>snapshot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form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illustrate</a:t>
            </a:r>
            <a:r>
              <a:rPr lang="tr-TR" dirty="0"/>
              <a:t> in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sections</a:t>
            </a:r>
            <a:r>
              <a:rPr lang="tr-TR" dirty="0"/>
              <a:t>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C76DE0-F967-E746-B89C-9657967D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689" y="27066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4E670-3CA3-8447-BB8A-9550C889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1731739"/>
            <a:ext cx="163786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886FEB-5ECE-3D4D-9995-B36934CE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055" y="2410586"/>
            <a:ext cx="149268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073" name="Picture 10" descr="page3image12407680">
            <a:extLst>
              <a:ext uri="{FF2B5EF4-FFF2-40B4-BE49-F238E27FC236}">
                <a16:creationId xmlns:a16="http://schemas.microsoft.com/office/drawing/2014/main" id="{07D51331-0980-EA49-A8C7-876136A3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56" y="2410586"/>
            <a:ext cx="8316904" cy="20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4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2BDC-8E00-E04D-AE97-B9BFB361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Methodology</a:t>
            </a:r>
            <a:r>
              <a:rPr lang="tr-TR" b="1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B2E8-F906-2E45-9CE8-A27FBA6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25" y="1731739"/>
            <a:ext cx="2554288" cy="5375435"/>
          </a:xfrm>
        </p:spPr>
        <p:txBody>
          <a:bodyPr>
            <a:normAutofit/>
          </a:bodyPr>
          <a:lstStyle/>
          <a:p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top 10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venue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Toronto's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</a:p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snapshot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reference</a:t>
            </a:r>
            <a:endParaRPr lang="tr-T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C76DE0-F967-E746-B89C-9657967D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689" y="27066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4E670-3CA3-8447-BB8A-9550C889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1731739"/>
            <a:ext cx="163786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886FEB-5ECE-3D4D-9995-B36934CE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055" y="2410586"/>
            <a:ext cx="149268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E86EE1-4A91-E94D-BD40-F6BD6F54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055" y="2155378"/>
            <a:ext cx="12761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097" name="Picture 9" descr="page3image12407888">
            <a:extLst>
              <a:ext uri="{FF2B5EF4-FFF2-40B4-BE49-F238E27FC236}">
                <a16:creationId xmlns:a16="http://schemas.microsoft.com/office/drawing/2014/main" id="{DAD843E2-FC8D-954B-8A61-196F07B1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54" y="2155378"/>
            <a:ext cx="8004003" cy="238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3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4298-56C3-A541-B4EA-E15624B9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Methodology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7E70-C095-4C45-83B6-0EFA0FB6301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94209" y="2755424"/>
            <a:ext cx="2092516" cy="2482849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New </a:t>
            </a:r>
            <a:r>
              <a:rPr lang="tr-TR" dirty="0" err="1"/>
              <a:t>York's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</a:p>
          <a:p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of New York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21FC17-9AD5-9D47-838E-541C7EA1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792" y="882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121" name="Picture 8" descr="page3image12408304">
            <a:extLst>
              <a:ext uri="{FF2B5EF4-FFF2-40B4-BE49-F238E27FC236}">
                <a16:creationId xmlns:a16="http://schemas.microsoft.com/office/drawing/2014/main" id="{0C43E8F2-50CD-1949-A2A0-8EFB90FE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329509" y="1953005"/>
            <a:ext cx="8175103" cy="13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F587E1-24CE-6C49-BAAA-E958030C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409" y="49225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123" name="Picture 7" descr="page4image12409552">
            <a:extLst>
              <a:ext uri="{FF2B5EF4-FFF2-40B4-BE49-F238E27FC236}">
                <a16:creationId xmlns:a16="http://schemas.microsoft.com/office/drawing/2014/main" id="{65FF30AB-4938-D246-A59B-AF34BDBF8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60" y="3605848"/>
            <a:ext cx="8124907" cy="264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398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642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CAPSTONE FourSquare </vt:lpstr>
      <vt:lpstr>Description of the problem and a discussion of the background </vt:lpstr>
      <vt:lpstr>A description of the data </vt:lpstr>
      <vt:lpstr>How it will be used to solve the problem </vt:lpstr>
      <vt:lpstr>Methodology  </vt:lpstr>
      <vt:lpstr>Methodology  </vt:lpstr>
      <vt:lpstr>Methodology  </vt:lpstr>
      <vt:lpstr>Methodology  </vt:lpstr>
      <vt:lpstr>Methodology</vt:lpstr>
      <vt:lpstr>Methodology</vt:lpstr>
      <vt:lpstr>Results and Discussion </vt:lpstr>
      <vt:lpstr>Results and Discussion </vt:lpstr>
      <vt:lpstr>Results and Discussion </vt:lpstr>
      <vt:lpstr>Conclusion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FourSquare </dc:title>
  <dc:creator>Semih C. Molla</dc:creator>
  <cp:lastModifiedBy>Semih C. Molla</cp:lastModifiedBy>
  <cp:revision>2</cp:revision>
  <dcterms:created xsi:type="dcterms:W3CDTF">2019-08-08T05:10:33Z</dcterms:created>
  <dcterms:modified xsi:type="dcterms:W3CDTF">2019-08-08T05:23:55Z</dcterms:modified>
</cp:coreProperties>
</file>