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60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-1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A9DFC-4A15-43F3-A832-BCEB855FF60E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6170-3BFA-481E-B6CC-7CBFA74C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7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展现层负责在不同终端上的展现</a:t>
            </a:r>
            <a:endParaRPr lang="en-US" altLang="zh-CN" dirty="0" smtClean="0"/>
          </a:p>
          <a:p>
            <a:r>
              <a:rPr lang="zh-CN" altLang="en-US" dirty="0" smtClean="0"/>
              <a:t>服务保障层，负责系统的接入安全，包括认证、授权、验证码、</a:t>
            </a:r>
            <a:r>
              <a:rPr lang="en-US" altLang="zh-CN" dirty="0" smtClean="0"/>
              <a:t>XXS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对外服务封装是对原子服务的封装，在没有对外服务编排的情况下的一种替代实现</a:t>
            </a:r>
            <a:endParaRPr lang="en-US" altLang="zh-CN" dirty="0" smtClean="0"/>
          </a:p>
          <a:p>
            <a:r>
              <a:rPr lang="zh-CN" altLang="en-US" dirty="0" smtClean="0"/>
              <a:t>业务原子服务实现业务的基础服务（目前业务简单，不设业务逻辑层，所有业务逻辑都在此层完成）</a:t>
            </a:r>
            <a:endParaRPr lang="en-US" altLang="zh-CN" dirty="0" smtClean="0"/>
          </a:p>
          <a:p>
            <a:r>
              <a:rPr lang="zh-CN" altLang="en-US" dirty="0" smtClean="0"/>
              <a:t>规则原子服务，实现业务受理规则检测、计算规则</a:t>
            </a:r>
            <a:endParaRPr lang="en-US" altLang="zh-CN" dirty="0" smtClean="0"/>
          </a:p>
          <a:p>
            <a:r>
              <a:rPr lang="zh-CN" altLang="en-US" dirty="0" smtClean="0"/>
              <a:t>数据访问层实现对数据库或文件的调用；外部系统调用实现对外的接口包括</a:t>
            </a:r>
            <a:r>
              <a:rPr lang="en-US" altLang="zh-CN" dirty="0" smtClean="0"/>
              <a:t>Juice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OCS_Socket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sftp</a:t>
            </a:r>
            <a:endParaRPr lang="en-US" altLang="zh-CN" dirty="0" smtClean="0"/>
          </a:p>
          <a:p>
            <a:r>
              <a:rPr lang="zh-CN" altLang="en-US" dirty="0" smtClean="0"/>
              <a:t>数据持久化存储主要是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数据库，也包括文件数据，数据缓存是指数据库查询的缓存和大批量数据计算结果的缓存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6170-3BFA-481E-B6CC-7CBFA74CD4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7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展现层负责在不同终端上的展现，使用</a:t>
            </a:r>
            <a:r>
              <a:rPr lang="en-US" altLang="zh-CN" dirty="0" err="1" smtClean="0"/>
              <a:t>HTML+CSS+AngularJS</a:t>
            </a:r>
            <a:r>
              <a:rPr lang="zh-CN" altLang="en-US" dirty="0" smtClean="0"/>
              <a:t>简单实现，先期规划一些简单的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样式，后续通过美化样式完成整体样式调整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服务保障层，负责系统的接入安全，包括认证、授权、验证码、</a:t>
            </a:r>
            <a:r>
              <a:rPr lang="en-US" altLang="zh-CN" dirty="0" smtClean="0"/>
              <a:t>XXS</a:t>
            </a:r>
            <a:r>
              <a:rPr lang="zh-CN" altLang="en-US" dirty="0" smtClean="0"/>
              <a:t>等，使用</a:t>
            </a:r>
            <a:r>
              <a:rPr lang="en-US" altLang="zh-CN" dirty="0" err="1" smtClean="0"/>
              <a:t>SpringSecurity</a:t>
            </a:r>
            <a:r>
              <a:rPr lang="zh-CN" altLang="en-US" dirty="0" smtClean="0"/>
              <a:t>完成用户</a:t>
            </a:r>
            <a:r>
              <a:rPr lang="zh-CN" altLang="en-US" baseline="0" dirty="0" smtClean="0"/>
              <a:t>认证和</a:t>
            </a:r>
            <a:r>
              <a:rPr lang="zh-CN" altLang="en-US" dirty="0" smtClean="0"/>
              <a:t>资源保护，验证码使用</a:t>
            </a:r>
            <a:r>
              <a:rPr lang="en-US" altLang="zh-CN" dirty="0" err="1" smtClean="0"/>
              <a:t>JCaptha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XXS</a:t>
            </a:r>
            <a:r>
              <a:rPr lang="zh-CN" altLang="en-US" dirty="0" smtClean="0"/>
              <a:t>安全方面使用过滤器实现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对外服务封装是对原子服务的封装，在没有对外服务编排的情况下的一种替代实现，使用</a:t>
            </a:r>
            <a:r>
              <a:rPr lang="en-US" altLang="zh-CN" dirty="0" smtClean="0"/>
              <a:t>Jersey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服务，安全方面和</a:t>
            </a:r>
            <a:r>
              <a:rPr lang="en-US" altLang="zh-CN" dirty="0" err="1" smtClean="0"/>
              <a:t>SpringSecurity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业务原子服务实现业务的基础服务（目前业务简单，不设业务逻辑层，所有业务逻辑都在此层完成，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Spring</a:t>
            </a:r>
            <a:r>
              <a:rPr lang="zh-CN" altLang="en-US" dirty="0" smtClean="0">
                <a:solidFill>
                  <a:srgbClr val="FF0000"/>
                </a:solidFill>
              </a:rPr>
              <a:t>完成，供</a:t>
            </a:r>
            <a:r>
              <a:rPr lang="en-US" altLang="zh-CN" dirty="0" smtClean="0">
                <a:solidFill>
                  <a:srgbClr val="FF0000"/>
                </a:solidFill>
              </a:rPr>
              <a:t>Jersey</a:t>
            </a:r>
            <a:r>
              <a:rPr lang="zh-CN" altLang="en-US" dirty="0" smtClean="0">
                <a:solidFill>
                  <a:srgbClr val="FF0000"/>
                </a:solidFill>
              </a:rPr>
              <a:t>调用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规则原子服务，实现业务受理规则检测、计算规则</a:t>
            </a:r>
            <a:endParaRPr lang="en-US" altLang="zh-CN" dirty="0" smtClean="0"/>
          </a:p>
          <a:p>
            <a:r>
              <a:rPr lang="zh-CN" altLang="en-US" dirty="0" smtClean="0"/>
              <a:t>数据访问层实现对数据库或文件的调用；外部系统调用实现对外的接口包括</a:t>
            </a:r>
            <a:r>
              <a:rPr lang="en-US" altLang="zh-CN" dirty="0" smtClean="0"/>
              <a:t>Juice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OCS_Socket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sftp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Apache</a:t>
            </a:r>
            <a:r>
              <a:rPr lang="zh-CN" altLang="en-US" baseline="0" dirty="0" smtClean="0"/>
              <a:t> </a:t>
            </a:r>
            <a:r>
              <a:rPr lang="en-US" altLang="zh-CN" dirty="0" err="1" smtClean="0"/>
              <a:t>CommonsPool</a:t>
            </a:r>
            <a:r>
              <a:rPr lang="zh-CN" altLang="en-US" dirty="0" smtClean="0"/>
              <a:t>实现对象池，控制与第三方的连接数和访问频率</a:t>
            </a:r>
            <a:endParaRPr lang="en-US" altLang="zh-CN" dirty="0" smtClean="0"/>
          </a:p>
          <a:p>
            <a:r>
              <a:rPr lang="zh-CN" altLang="en-US" dirty="0" smtClean="0"/>
              <a:t>数据持久化存储主要是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数据库，也包括文件数据，数据缓存是指数据库查询的缓存和大批量数据计算结果的缓存，连接池使用</a:t>
            </a:r>
            <a:r>
              <a:rPr lang="en-US" altLang="zh-CN" dirty="0" smtClean="0"/>
              <a:t>tomcat 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 pool</a:t>
            </a:r>
          </a:p>
          <a:p>
            <a:r>
              <a:rPr lang="zh-CN" altLang="en-US" dirty="0" smtClean="0"/>
              <a:t>由于监控在部署时实现，暂时未考虑设计和编码阶段的任务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6170-3BFA-481E-B6CC-7CBFA74CD4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8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6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5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8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3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4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6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9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1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2545-F50B-4753-A95D-5D9E2A7E33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61641" y="1944547"/>
            <a:ext cx="972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9368" y="1343192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展现层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9367" y="3056250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9366" y="4967859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261640" y="4421529"/>
            <a:ext cx="972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98924" y="4666388"/>
            <a:ext cx="4762980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数据访问层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8924" y="5385253"/>
            <a:ext cx="3431891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数据持久化存储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98924" y="3704427"/>
            <a:ext cx="1713055" cy="486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98924" y="1302416"/>
            <a:ext cx="2106451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98924" y="2900572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对外服务封装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82532" y="3704427"/>
            <a:ext cx="1678329" cy="486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业务</a:t>
            </a:r>
            <a:r>
              <a:rPr lang="zh-CN" altLang="en-US" dirty="0" smtClean="0">
                <a:solidFill>
                  <a:schemeClr val="tx1"/>
                </a:solidFill>
              </a:rPr>
              <a:t>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31414" y="3704427"/>
            <a:ext cx="1597305" cy="486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99272" y="3704427"/>
            <a:ext cx="164361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规则原子服务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10194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21464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32734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44006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13444" y="3704427"/>
            <a:ext cx="164361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规则原子服务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69752" y="1302416"/>
            <a:ext cx="2106451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手机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50610" y="1324668"/>
            <a:ext cx="2106451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PAD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78436" y="5377553"/>
            <a:ext cx="231778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数据缓存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837" y="291673"/>
            <a:ext cx="201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分层设计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1498924" y="2113239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10193" y="2113239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21463" y="2094065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32732" y="2082226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44001" y="2082226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58673" y="4666387"/>
            <a:ext cx="4398383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外部系统调用层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69849" y="5377552"/>
            <a:ext cx="3287207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数据持久化存储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56979" y="6274696"/>
            <a:ext cx="2023435" cy="4003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该颜色表示暂不实现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8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61641" y="1944547"/>
            <a:ext cx="972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9368" y="1343192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展现层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9367" y="3056250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9366" y="4967859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261640" y="4421529"/>
            <a:ext cx="972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98924" y="4666388"/>
            <a:ext cx="4762980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数据访问层</a:t>
            </a:r>
            <a:r>
              <a:rPr lang="en-US" altLang="zh-CN" dirty="0" smtClean="0">
                <a:solidFill>
                  <a:schemeClr val="tx1"/>
                </a:solidFill>
              </a:rPr>
              <a:t>(Spring </a:t>
            </a:r>
            <a:r>
              <a:rPr lang="en-US" altLang="zh-CN" dirty="0" err="1" smtClean="0">
                <a:solidFill>
                  <a:schemeClr val="tx1"/>
                </a:solidFill>
              </a:rPr>
              <a:t>Templete+Tomcat</a:t>
            </a:r>
            <a:r>
              <a:rPr lang="en-US" altLang="zh-CN" dirty="0" smtClean="0">
                <a:solidFill>
                  <a:schemeClr val="tx1"/>
                </a:solidFill>
              </a:rPr>
              <a:t> JDBC Pool)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8924" y="5385253"/>
            <a:ext cx="3431891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数据持久化存储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98924" y="3704427"/>
            <a:ext cx="2870138" cy="486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业务原子服务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Sping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ModelAndView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98924" y="1302416"/>
            <a:ext cx="2566640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jQuery+AngularJS+HTML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98924" y="2900572"/>
            <a:ext cx="2870138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对外服务封装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45836" y="3704427"/>
            <a:ext cx="2282884" cy="486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99272" y="3704427"/>
            <a:ext cx="164361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规则原子服务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45836" y="2900572"/>
            <a:ext cx="2288684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32734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44006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13444" y="3704427"/>
            <a:ext cx="164361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规则原子服务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2176" y="1289904"/>
            <a:ext cx="3066756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手机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nativeJS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jQueryMobile+HTML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96223" y="1296665"/>
            <a:ext cx="2098516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PAD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nativeJS+HTML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78436" y="5377553"/>
            <a:ext cx="231778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数据缓存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Redis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837" y="291673"/>
            <a:ext cx="2458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分层技术实现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1501838" y="2141898"/>
            <a:ext cx="2867224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(Filter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SpringSecurity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58673" y="4666387"/>
            <a:ext cx="4398383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外部系统调用层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CommonsPool+java.net.Socket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69849" y="5377552"/>
            <a:ext cx="3287207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数据持久化存储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56979" y="6274696"/>
            <a:ext cx="2023435" cy="4003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该颜色表示暂不实现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45835" y="2141898"/>
            <a:ext cx="2867224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(Filter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SpringSecurity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89832" y="2141898"/>
            <a:ext cx="2867224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(Filter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SpringSecurity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云形 2"/>
          <p:cNvSpPr/>
          <p:nvPr/>
        </p:nvSpPr>
        <p:spPr>
          <a:xfrm>
            <a:off x="9423444" y="829392"/>
            <a:ext cx="1927274" cy="10363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门户端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代理商端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97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573</Words>
  <Application>Microsoft Office PowerPoint</Application>
  <PresentationFormat>宽屏</PresentationFormat>
  <Paragraphs>73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neusoft</dc:creator>
  <cp:lastModifiedBy>neusoft</cp:lastModifiedBy>
  <cp:revision>28</cp:revision>
  <dcterms:created xsi:type="dcterms:W3CDTF">2016-03-18T09:00:26Z</dcterms:created>
  <dcterms:modified xsi:type="dcterms:W3CDTF">2016-04-18T03:18:44Z</dcterms:modified>
</cp:coreProperties>
</file>