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3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028D-CB6C-46D4-81A3-8673BBD8687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71D2-C150-44EF-BC04-AB219B683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– Data Science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https://upload.wikimedia.org/wikipedia/commons/thumb/6/69/Verrazano-Narrows_Bridge_Aerial.JPG/800px-Verrazano-Narrows_Bridge_Aerial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25625"/>
            <a:ext cx="944880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9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  <a:latin typeface="+mn-lt"/>
              </a:rPr>
              <a:t>Neighbourhoods in each NY Borough</a:t>
            </a:r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4" y="2149475"/>
            <a:ext cx="8537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8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C00000"/>
                </a:solidFill>
                <a:latin typeface="+mn-lt"/>
              </a:rPr>
              <a:t>Asian Restaurants in Boroughs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1800" dirty="0" smtClean="0">
                <a:solidFill>
                  <a:srgbClr val="C00000"/>
                </a:solidFill>
              </a:rPr>
              <a:t>Ratings for restaurants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4999"/>
            <a:ext cx="5183188" cy="600075"/>
          </a:xfrm>
        </p:spPr>
        <p:txBody>
          <a:bodyPr>
            <a:normAutofit/>
          </a:bodyPr>
          <a:lstStyle/>
          <a:p>
            <a:pPr algn="ctr"/>
            <a:r>
              <a:rPr lang="en-GB" sz="1800" dirty="0" smtClean="0">
                <a:solidFill>
                  <a:srgbClr val="C00000"/>
                </a:solidFill>
              </a:rPr>
              <a:t>No. of Asian Restaurants in each Borough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.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215063" y="3006726"/>
            <a:ext cx="5140325" cy="3432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499519"/>
            <a:ext cx="44862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solidFill>
                  <a:srgbClr val="C00000"/>
                </a:solidFill>
                <a:latin typeface="+mn-lt"/>
              </a:rPr>
              <a:t>Asian Restaurants on Map</a:t>
            </a:r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0700" y="1769744"/>
            <a:ext cx="11023600" cy="42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7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Capstone Project – Data Science </vt:lpstr>
      <vt:lpstr>Neighbourhoods in each NY Borough</vt:lpstr>
      <vt:lpstr>Asian Restaurants in Boroughs</vt:lpstr>
      <vt:lpstr>Asian Restaurants on Map</vt:lpstr>
    </vt:vector>
  </TitlesOfParts>
  <Company>Chicago Bridge &amp; Iron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Data Science</dc:title>
  <dc:creator>Sarshar, Saad</dc:creator>
  <cp:lastModifiedBy>Sarshar, Saad</cp:lastModifiedBy>
  <cp:revision>2</cp:revision>
  <dcterms:created xsi:type="dcterms:W3CDTF">2020-03-05T17:28:27Z</dcterms:created>
  <dcterms:modified xsi:type="dcterms:W3CDTF">2020-03-05T17:39:32Z</dcterms:modified>
</cp:coreProperties>
</file>