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diagrams/layout3.xml" ContentType="application/vnd.openxmlformats-officedocument.drawingml.diagramLayout+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1" r:id="rId2"/>
  </p:sldMasterIdLst>
  <p:notesMasterIdLst>
    <p:notesMasterId r:id="rId12"/>
  </p:notesMasterIdLst>
  <p:handoutMasterIdLst>
    <p:handoutMasterId r:id="rId13"/>
  </p:handoutMasterIdLst>
  <p:sldIdLst>
    <p:sldId id="256" r:id="rId3"/>
    <p:sldId id="353" r:id="rId4"/>
    <p:sldId id="318" r:id="rId5"/>
    <p:sldId id="356" r:id="rId6"/>
    <p:sldId id="359" r:id="rId7"/>
    <p:sldId id="358" r:id="rId8"/>
    <p:sldId id="354" r:id="rId9"/>
    <p:sldId id="355" r:id="rId10"/>
    <p:sldId id="357"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DFF2"/>
    <a:srgbClr val="CCFF99"/>
    <a:srgbClr val="F3FFE7"/>
    <a:srgbClr val="CCFFCC"/>
    <a:srgbClr val="336600"/>
    <a:srgbClr val="CCCC00"/>
    <a:srgbClr val="4EBBEB"/>
    <a:srgbClr val="E4E4E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328" y="-60"/>
      </p:cViewPr>
      <p:guideLst>
        <p:guide orient="horz" pos="3514"/>
        <p:guide pos="2851"/>
      </p:guideLst>
    </p:cSldViewPr>
  </p:slideViewPr>
  <p:outlineViewPr>
    <p:cViewPr>
      <p:scale>
        <a:sx n="33" d="100"/>
        <a:sy n="33" d="100"/>
      </p:scale>
      <p:origin x="42" y="0"/>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100" d="100"/>
          <a:sy n="100" d="100"/>
        </p:scale>
        <p:origin x="2400" y="-85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DCED9A-ADB0-485B-9A2D-E3F5FC1B2ED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DD616A96-BA43-4850-9B25-6D3C89612096}">
      <dgm:prSet phldrT="[Text]"/>
      <dgm:spPr/>
      <dgm:t>
        <a:bodyPr/>
        <a:lstStyle/>
        <a:p>
          <a:r>
            <a:rPr lang="en-US" smtClean="0"/>
            <a:t>IBM</a:t>
          </a:r>
        </a:p>
        <a:p>
          <a:r>
            <a:rPr lang="en-US" smtClean="0"/>
            <a:t>Services</a:t>
          </a:r>
          <a:endParaRPr lang="en-US"/>
        </a:p>
      </dgm:t>
    </dgm:pt>
    <dgm:pt modelId="{6C56647C-33B2-4C10-A8AF-16CE17847774}" type="parTrans" cxnId="{4825A5B2-37B3-4270-B796-257B7B4F36FC}">
      <dgm:prSet/>
      <dgm:spPr/>
      <dgm:t>
        <a:bodyPr/>
        <a:lstStyle/>
        <a:p>
          <a:endParaRPr lang="en-US"/>
        </a:p>
      </dgm:t>
    </dgm:pt>
    <dgm:pt modelId="{B1FC66C1-729D-4B78-A8B1-5F5F27E89CAD}" type="sibTrans" cxnId="{4825A5B2-37B3-4270-B796-257B7B4F36FC}">
      <dgm:prSet/>
      <dgm:spPr/>
      <dgm:t>
        <a:bodyPr/>
        <a:lstStyle/>
        <a:p>
          <a:endParaRPr lang="en-US"/>
        </a:p>
      </dgm:t>
    </dgm:pt>
    <dgm:pt modelId="{7AE0B17D-7AA8-4DFF-B07E-1CAFEF51F209}" type="pres">
      <dgm:prSet presAssocID="{3ADCED9A-ADB0-485B-9A2D-E3F5FC1B2ED5}" presName="Name0" presStyleCnt="0">
        <dgm:presLayoutVars>
          <dgm:dir/>
          <dgm:animLvl val="lvl"/>
          <dgm:resizeHandles/>
        </dgm:presLayoutVars>
      </dgm:prSet>
      <dgm:spPr/>
      <dgm:t>
        <a:bodyPr/>
        <a:lstStyle/>
        <a:p>
          <a:endParaRPr lang="en-US"/>
        </a:p>
      </dgm:t>
    </dgm:pt>
    <dgm:pt modelId="{0610DD91-AE38-422B-8EBE-72E40441CCB6}" type="pres">
      <dgm:prSet presAssocID="{DD616A96-BA43-4850-9B25-6D3C89612096}" presName="linNode" presStyleCnt="0"/>
      <dgm:spPr/>
    </dgm:pt>
    <dgm:pt modelId="{17B7F578-9241-4AE5-AE70-8A389E7B1630}" type="pres">
      <dgm:prSet presAssocID="{DD616A96-BA43-4850-9B25-6D3C89612096}" presName="parentShp" presStyleLbl="node1" presStyleIdx="0" presStyleCnt="1">
        <dgm:presLayoutVars>
          <dgm:bulletEnabled val="1"/>
        </dgm:presLayoutVars>
      </dgm:prSet>
      <dgm:spPr/>
      <dgm:t>
        <a:bodyPr/>
        <a:lstStyle/>
        <a:p>
          <a:endParaRPr lang="en-US"/>
        </a:p>
      </dgm:t>
    </dgm:pt>
    <dgm:pt modelId="{BB377C67-737E-4D4F-B290-3CF5F03E7A44}" type="pres">
      <dgm:prSet presAssocID="{DD616A96-BA43-4850-9B25-6D3C89612096}" presName="childShp" presStyleLbl="bgAccFollowNode1" presStyleIdx="0" presStyleCnt="1">
        <dgm:presLayoutVars>
          <dgm:bulletEnabled val="1"/>
        </dgm:presLayoutVars>
      </dgm:prSet>
      <dgm:spPr/>
      <dgm:t>
        <a:bodyPr/>
        <a:lstStyle/>
        <a:p>
          <a:endParaRPr lang="en-US"/>
        </a:p>
      </dgm:t>
    </dgm:pt>
  </dgm:ptLst>
  <dgm:cxnLst>
    <dgm:cxn modelId="{66E191F1-D369-E24F-9482-D0710226E33F}" type="presOf" srcId="{3ADCED9A-ADB0-485B-9A2D-E3F5FC1B2ED5}" destId="{7AE0B17D-7AA8-4DFF-B07E-1CAFEF51F209}" srcOrd="0" destOrd="0" presId="urn:microsoft.com/office/officeart/2005/8/layout/vList6"/>
    <dgm:cxn modelId="{4825A5B2-37B3-4270-B796-257B7B4F36FC}" srcId="{3ADCED9A-ADB0-485B-9A2D-E3F5FC1B2ED5}" destId="{DD616A96-BA43-4850-9B25-6D3C89612096}" srcOrd="0" destOrd="0" parTransId="{6C56647C-33B2-4C10-A8AF-16CE17847774}" sibTransId="{B1FC66C1-729D-4B78-A8B1-5F5F27E89CAD}"/>
    <dgm:cxn modelId="{0008D2F0-15A1-3C4A-A00F-088F3F9F7984}" type="presOf" srcId="{DD616A96-BA43-4850-9B25-6D3C89612096}" destId="{17B7F578-9241-4AE5-AE70-8A389E7B1630}" srcOrd="0" destOrd="0" presId="urn:microsoft.com/office/officeart/2005/8/layout/vList6"/>
    <dgm:cxn modelId="{6B136388-7188-6F47-83EB-3D7B23E55A5F}" type="presParOf" srcId="{7AE0B17D-7AA8-4DFF-B07E-1CAFEF51F209}" destId="{0610DD91-AE38-422B-8EBE-72E40441CCB6}" srcOrd="0" destOrd="0" presId="urn:microsoft.com/office/officeart/2005/8/layout/vList6"/>
    <dgm:cxn modelId="{6C872B05-A165-3644-A2F6-C68920E311DB}" type="presParOf" srcId="{0610DD91-AE38-422B-8EBE-72E40441CCB6}" destId="{17B7F578-9241-4AE5-AE70-8A389E7B1630}" srcOrd="0" destOrd="0" presId="urn:microsoft.com/office/officeart/2005/8/layout/vList6"/>
    <dgm:cxn modelId="{8FF89131-E159-2D4F-992E-EBD75FEF6326}" type="presParOf" srcId="{0610DD91-AE38-422B-8EBE-72E40441CCB6}" destId="{BB377C67-737E-4D4F-B290-3CF5F03E7A44}"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DCED9A-ADB0-485B-9A2D-E3F5FC1B2ED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DD616A96-BA43-4850-9B25-6D3C89612096}">
      <dgm:prSet phldrT="[Text]"/>
      <dgm:spPr/>
      <dgm:t>
        <a:bodyPr/>
        <a:lstStyle/>
        <a:p>
          <a:r>
            <a:rPr lang="en-US" smtClean="0"/>
            <a:t>IBM</a:t>
          </a:r>
        </a:p>
        <a:p>
          <a:r>
            <a:rPr lang="en-US" smtClean="0"/>
            <a:t>PARTNER</a:t>
          </a:r>
        </a:p>
        <a:p>
          <a:r>
            <a:rPr lang="en-US" smtClean="0"/>
            <a:t>Services</a:t>
          </a:r>
          <a:endParaRPr lang="en-US"/>
        </a:p>
      </dgm:t>
    </dgm:pt>
    <dgm:pt modelId="{6C56647C-33B2-4C10-A8AF-16CE17847774}" type="parTrans" cxnId="{4825A5B2-37B3-4270-B796-257B7B4F36FC}">
      <dgm:prSet/>
      <dgm:spPr/>
      <dgm:t>
        <a:bodyPr/>
        <a:lstStyle/>
        <a:p>
          <a:endParaRPr lang="en-US"/>
        </a:p>
      </dgm:t>
    </dgm:pt>
    <dgm:pt modelId="{B1FC66C1-729D-4B78-A8B1-5F5F27E89CAD}" type="sibTrans" cxnId="{4825A5B2-37B3-4270-B796-257B7B4F36FC}">
      <dgm:prSet/>
      <dgm:spPr/>
      <dgm:t>
        <a:bodyPr/>
        <a:lstStyle/>
        <a:p>
          <a:endParaRPr lang="en-US"/>
        </a:p>
      </dgm:t>
    </dgm:pt>
    <dgm:pt modelId="{7AE0B17D-7AA8-4DFF-B07E-1CAFEF51F209}" type="pres">
      <dgm:prSet presAssocID="{3ADCED9A-ADB0-485B-9A2D-E3F5FC1B2ED5}" presName="Name0" presStyleCnt="0">
        <dgm:presLayoutVars>
          <dgm:dir/>
          <dgm:animLvl val="lvl"/>
          <dgm:resizeHandles/>
        </dgm:presLayoutVars>
      </dgm:prSet>
      <dgm:spPr/>
      <dgm:t>
        <a:bodyPr/>
        <a:lstStyle/>
        <a:p>
          <a:endParaRPr lang="en-US"/>
        </a:p>
      </dgm:t>
    </dgm:pt>
    <dgm:pt modelId="{0610DD91-AE38-422B-8EBE-72E40441CCB6}" type="pres">
      <dgm:prSet presAssocID="{DD616A96-BA43-4850-9B25-6D3C89612096}" presName="linNode" presStyleCnt="0"/>
      <dgm:spPr/>
    </dgm:pt>
    <dgm:pt modelId="{17B7F578-9241-4AE5-AE70-8A389E7B1630}" type="pres">
      <dgm:prSet presAssocID="{DD616A96-BA43-4850-9B25-6D3C89612096}" presName="parentShp" presStyleLbl="node1" presStyleIdx="0" presStyleCnt="1">
        <dgm:presLayoutVars>
          <dgm:bulletEnabled val="1"/>
        </dgm:presLayoutVars>
      </dgm:prSet>
      <dgm:spPr/>
      <dgm:t>
        <a:bodyPr/>
        <a:lstStyle/>
        <a:p>
          <a:endParaRPr lang="en-US"/>
        </a:p>
      </dgm:t>
    </dgm:pt>
    <dgm:pt modelId="{BB377C67-737E-4D4F-B290-3CF5F03E7A44}" type="pres">
      <dgm:prSet presAssocID="{DD616A96-BA43-4850-9B25-6D3C89612096}" presName="childShp" presStyleLbl="bgAccFollowNode1" presStyleIdx="0" presStyleCnt="1">
        <dgm:presLayoutVars>
          <dgm:bulletEnabled val="1"/>
        </dgm:presLayoutVars>
      </dgm:prSet>
      <dgm:spPr/>
      <dgm:t>
        <a:bodyPr/>
        <a:lstStyle/>
        <a:p>
          <a:endParaRPr lang="en-US"/>
        </a:p>
      </dgm:t>
    </dgm:pt>
  </dgm:ptLst>
  <dgm:cxnLst>
    <dgm:cxn modelId="{4825A5B2-37B3-4270-B796-257B7B4F36FC}" srcId="{3ADCED9A-ADB0-485B-9A2D-E3F5FC1B2ED5}" destId="{DD616A96-BA43-4850-9B25-6D3C89612096}" srcOrd="0" destOrd="0" parTransId="{6C56647C-33B2-4C10-A8AF-16CE17847774}" sibTransId="{B1FC66C1-729D-4B78-A8B1-5F5F27E89CAD}"/>
    <dgm:cxn modelId="{9617070A-CF52-664F-8E7E-27D0A48776B6}" type="presOf" srcId="{3ADCED9A-ADB0-485B-9A2D-E3F5FC1B2ED5}" destId="{7AE0B17D-7AA8-4DFF-B07E-1CAFEF51F209}" srcOrd="0" destOrd="0" presId="urn:microsoft.com/office/officeart/2005/8/layout/vList6"/>
    <dgm:cxn modelId="{992B1E8D-1788-CB44-AB68-EA2A7E645C30}" type="presOf" srcId="{DD616A96-BA43-4850-9B25-6D3C89612096}" destId="{17B7F578-9241-4AE5-AE70-8A389E7B1630}" srcOrd="0" destOrd="0" presId="urn:microsoft.com/office/officeart/2005/8/layout/vList6"/>
    <dgm:cxn modelId="{CD3E0E6C-D9BD-4F4B-9259-6511E45C41B2}" type="presParOf" srcId="{7AE0B17D-7AA8-4DFF-B07E-1CAFEF51F209}" destId="{0610DD91-AE38-422B-8EBE-72E40441CCB6}" srcOrd="0" destOrd="0" presId="urn:microsoft.com/office/officeart/2005/8/layout/vList6"/>
    <dgm:cxn modelId="{5BF6CDE8-3DE9-4648-AD60-1C8FFA511599}" type="presParOf" srcId="{0610DD91-AE38-422B-8EBE-72E40441CCB6}" destId="{17B7F578-9241-4AE5-AE70-8A389E7B1630}" srcOrd="0" destOrd="0" presId="urn:microsoft.com/office/officeart/2005/8/layout/vList6"/>
    <dgm:cxn modelId="{908E0F33-7BCE-EA47-9451-422E3043F032}" type="presParOf" srcId="{0610DD91-AE38-422B-8EBE-72E40441CCB6}" destId="{BB377C67-737E-4D4F-B290-3CF5F03E7A44}" srcOrd="1" destOrd="0" presId="urn:microsoft.com/office/officeart/2005/8/layout/vList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DCED9A-ADB0-485B-9A2D-E3F5FC1B2ED5}"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DD616A96-BA43-4850-9B25-6D3C89612096}">
      <dgm:prSet phldrT="[Text]"/>
      <dgm:spPr/>
      <dgm:t>
        <a:bodyPr/>
        <a:lstStyle/>
        <a:p>
          <a:r>
            <a:rPr lang="en-US" smtClean="0"/>
            <a:t>Popular 3</a:t>
          </a:r>
          <a:r>
            <a:rPr lang="en-US" baseline="30000" smtClean="0"/>
            <a:t>rd</a:t>
          </a:r>
          <a:r>
            <a:rPr lang="en-US" smtClean="0"/>
            <a:t> Party</a:t>
          </a:r>
        </a:p>
        <a:p>
          <a:r>
            <a:rPr lang="en-US" smtClean="0"/>
            <a:t>Services</a:t>
          </a:r>
          <a:endParaRPr lang="en-US"/>
        </a:p>
      </dgm:t>
    </dgm:pt>
    <dgm:pt modelId="{6C56647C-33B2-4C10-A8AF-16CE17847774}" type="parTrans" cxnId="{4825A5B2-37B3-4270-B796-257B7B4F36FC}">
      <dgm:prSet/>
      <dgm:spPr/>
      <dgm:t>
        <a:bodyPr/>
        <a:lstStyle/>
        <a:p>
          <a:endParaRPr lang="en-US"/>
        </a:p>
      </dgm:t>
    </dgm:pt>
    <dgm:pt modelId="{B1FC66C1-729D-4B78-A8B1-5F5F27E89CAD}" type="sibTrans" cxnId="{4825A5B2-37B3-4270-B796-257B7B4F36FC}">
      <dgm:prSet/>
      <dgm:spPr/>
      <dgm:t>
        <a:bodyPr/>
        <a:lstStyle/>
        <a:p>
          <a:endParaRPr lang="en-US"/>
        </a:p>
      </dgm:t>
    </dgm:pt>
    <dgm:pt modelId="{7AE0B17D-7AA8-4DFF-B07E-1CAFEF51F209}" type="pres">
      <dgm:prSet presAssocID="{3ADCED9A-ADB0-485B-9A2D-E3F5FC1B2ED5}" presName="Name0" presStyleCnt="0">
        <dgm:presLayoutVars>
          <dgm:dir/>
          <dgm:animLvl val="lvl"/>
          <dgm:resizeHandles/>
        </dgm:presLayoutVars>
      </dgm:prSet>
      <dgm:spPr/>
      <dgm:t>
        <a:bodyPr/>
        <a:lstStyle/>
        <a:p>
          <a:endParaRPr lang="en-US"/>
        </a:p>
      </dgm:t>
    </dgm:pt>
    <dgm:pt modelId="{0610DD91-AE38-422B-8EBE-72E40441CCB6}" type="pres">
      <dgm:prSet presAssocID="{DD616A96-BA43-4850-9B25-6D3C89612096}" presName="linNode" presStyleCnt="0"/>
      <dgm:spPr/>
    </dgm:pt>
    <dgm:pt modelId="{17B7F578-9241-4AE5-AE70-8A389E7B1630}" type="pres">
      <dgm:prSet presAssocID="{DD616A96-BA43-4850-9B25-6D3C89612096}" presName="parentShp" presStyleLbl="node1" presStyleIdx="0" presStyleCnt="1">
        <dgm:presLayoutVars>
          <dgm:bulletEnabled val="1"/>
        </dgm:presLayoutVars>
      </dgm:prSet>
      <dgm:spPr/>
      <dgm:t>
        <a:bodyPr/>
        <a:lstStyle/>
        <a:p>
          <a:endParaRPr lang="en-US"/>
        </a:p>
      </dgm:t>
    </dgm:pt>
    <dgm:pt modelId="{BB377C67-737E-4D4F-B290-3CF5F03E7A44}" type="pres">
      <dgm:prSet presAssocID="{DD616A96-BA43-4850-9B25-6D3C89612096}" presName="childShp" presStyleLbl="bgAccFollowNode1" presStyleIdx="0" presStyleCnt="1">
        <dgm:presLayoutVars>
          <dgm:bulletEnabled val="1"/>
        </dgm:presLayoutVars>
      </dgm:prSet>
      <dgm:spPr/>
      <dgm:t>
        <a:bodyPr/>
        <a:lstStyle/>
        <a:p>
          <a:endParaRPr lang="en-US"/>
        </a:p>
      </dgm:t>
    </dgm:pt>
  </dgm:ptLst>
  <dgm:cxnLst>
    <dgm:cxn modelId="{BB1F0C77-FAAC-044E-829C-9A854874BBC4}" type="presOf" srcId="{3ADCED9A-ADB0-485B-9A2D-E3F5FC1B2ED5}" destId="{7AE0B17D-7AA8-4DFF-B07E-1CAFEF51F209}" srcOrd="0" destOrd="0" presId="urn:microsoft.com/office/officeart/2005/8/layout/vList6"/>
    <dgm:cxn modelId="{4825A5B2-37B3-4270-B796-257B7B4F36FC}" srcId="{3ADCED9A-ADB0-485B-9A2D-E3F5FC1B2ED5}" destId="{DD616A96-BA43-4850-9B25-6D3C89612096}" srcOrd="0" destOrd="0" parTransId="{6C56647C-33B2-4C10-A8AF-16CE17847774}" sibTransId="{B1FC66C1-729D-4B78-A8B1-5F5F27E89CAD}"/>
    <dgm:cxn modelId="{B79599CF-C669-3E45-A542-18C65E0517CC}" type="presOf" srcId="{DD616A96-BA43-4850-9B25-6D3C89612096}" destId="{17B7F578-9241-4AE5-AE70-8A389E7B1630}" srcOrd="0" destOrd="0" presId="urn:microsoft.com/office/officeart/2005/8/layout/vList6"/>
    <dgm:cxn modelId="{B77767B5-D628-B744-9A5C-F5AD3CA068A0}" type="presParOf" srcId="{7AE0B17D-7AA8-4DFF-B07E-1CAFEF51F209}" destId="{0610DD91-AE38-422B-8EBE-72E40441CCB6}" srcOrd="0" destOrd="0" presId="urn:microsoft.com/office/officeart/2005/8/layout/vList6"/>
    <dgm:cxn modelId="{A42476FF-47B3-1C4D-8B97-3EACF72ECE2B}" type="presParOf" srcId="{0610DD91-AE38-422B-8EBE-72E40441CCB6}" destId="{17B7F578-9241-4AE5-AE70-8A389E7B1630}" srcOrd="0" destOrd="0" presId="urn:microsoft.com/office/officeart/2005/8/layout/vList6"/>
    <dgm:cxn modelId="{47FC065A-FE46-4F45-845D-D09994F57C0F}" type="presParOf" srcId="{0610DD91-AE38-422B-8EBE-72E40441CCB6}" destId="{BB377C67-737E-4D4F-B290-3CF5F03E7A44}" srcOrd="1" destOrd="0" presId="urn:microsoft.com/office/officeart/2005/8/layout/vList6"/>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377C67-737E-4D4F-B290-3CF5F03E7A44}">
      <dsp:nvSpPr>
        <dsp:cNvPr id="0" name=""/>
        <dsp:cNvSpPr/>
      </dsp:nvSpPr>
      <dsp:spPr>
        <a:xfrm>
          <a:off x="635627" y="0"/>
          <a:ext cx="953442" cy="85275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B7F578-9241-4AE5-AE70-8A389E7B1630}">
      <dsp:nvSpPr>
        <dsp:cNvPr id="0" name=""/>
        <dsp:cNvSpPr/>
      </dsp:nvSpPr>
      <dsp:spPr>
        <a:xfrm>
          <a:off x="0" y="0"/>
          <a:ext cx="635627" cy="8527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kern="1200" smtClean="0"/>
            <a:t>IBM</a:t>
          </a:r>
        </a:p>
        <a:p>
          <a:pPr lvl="0" algn="ctr" defTabSz="444500">
            <a:lnSpc>
              <a:spcPct val="90000"/>
            </a:lnSpc>
            <a:spcBef>
              <a:spcPct val="0"/>
            </a:spcBef>
            <a:spcAft>
              <a:spcPct val="35000"/>
            </a:spcAft>
          </a:pPr>
          <a:r>
            <a:rPr lang="en-US" sz="1000" kern="1200" smtClean="0"/>
            <a:t>Services</a:t>
          </a:r>
          <a:endParaRPr lang="en-US" sz="1000" kern="1200"/>
        </a:p>
      </dsp:txBody>
      <dsp:txXfrm>
        <a:off x="0" y="0"/>
        <a:ext cx="635627" cy="85275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377C67-737E-4D4F-B290-3CF5F03E7A44}">
      <dsp:nvSpPr>
        <dsp:cNvPr id="0" name=""/>
        <dsp:cNvSpPr/>
      </dsp:nvSpPr>
      <dsp:spPr>
        <a:xfrm>
          <a:off x="635627" y="0"/>
          <a:ext cx="953442" cy="85275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B7F578-9241-4AE5-AE70-8A389E7B1630}">
      <dsp:nvSpPr>
        <dsp:cNvPr id="0" name=""/>
        <dsp:cNvSpPr/>
      </dsp:nvSpPr>
      <dsp:spPr>
        <a:xfrm>
          <a:off x="0" y="0"/>
          <a:ext cx="635627" cy="8527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lvl="0" algn="ctr" defTabSz="355600">
            <a:lnSpc>
              <a:spcPct val="90000"/>
            </a:lnSpc>
            <a:spcBef>
              <a:spcPct val="0"/>
            </a:spcBef>
            <a:spcAft>
              <a:spcPct val="35000"/>
            </a:spcAft>
          </a:pPr>
          <a:r>
            <a:rPr lang="en-US" sz="800" kern="1200" smtClean="0"/>
            <a:t>IBM</a:t>
          </a:r>
        </a:p>
        <a:p>
          <a:pPr lvl="0" algn="ctr" defTabSz="355600">
            <a:lnSpc>
              <a:spcPct val="90000"/>
            </a:lnSpc>
            <a:spcBef>
              <a:spcPct val="0"/>
            </a:spcBef>
            <a:spcAft>
              <a:spcPct val="35000"/>
            </a:spcAft>
          </a:pPr>
          <a:r>
            <a:rPr lang="en-US" sz="800" kern="1200" smtClean="0"/>
            <a:t>PARTNER</a:t>
          </a:r>
        </a:p>
        <a:p>
          <a:pPr lvl="0" algn="ctr" defTabSz="355600">
            <a:lnSpc>
              <a:spcPct val="90000"/>
            </a:lnSpc>
            <a:spcBef>
              <a:spcPct val="0"/>
            </a:spcBef>
            <a:spcAft>
              <a:spcPct val="35000"/>
            </a:spcAft>
          </a:pPr>
          <a:r>
            <a:rPr lang="en-US" sz="800" kern="1200" smtClean="0"/>
            <a:t>Services</a:t>
          </a:r>
          <a:endParaRPr lang="en-US" sz="800" kern="1200"/>
        </a:p>
      </dsp:txBody>
      <dsp:txXfrm>
        <a:off x="0" y="0"/>
        <a:ext cx="635627" cy="85275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377C67-737E-4D4F-B290-3CF5F03E7A44}">
      <dsp:nvSpPr>
        <dsp:cNvPr id="0" name=""/>
        <dsp:cNvSpPr/>
      </dsp:nvSpPr>
      <dsp:spPr>
        <a:xfrm>
          <a:off x="635627" y="0"/>
          <a:ext cx="953442" cy="85275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B7F578-9241-4AE5-AE70-8A389E7B1630}">
      <dsp:nvSpPr>
        <dsp:cNvPr id="0" name=""/>
        <dsp:cNvSpPr/>
      </dsp:nvSpPr>
      <dsp:spPr>
        <a:xfrm>
          <a:off x="0" y="0"/>
          <a:ext cx="635627" cy="8527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lvl="0" algn="ctr" defTabSz="444500">
            <a:lnSpc>
              <a:spcPct val="90000"/>
            </a:lnSpc>
            <a:spcBef>
              <a:spcPct val="0"/>
            </a:spcBef>
            <a:spcAft>
              <a:spcPct val="35000"/>
            </a:spcAft>
          </a:pPr>
          <a:r>
            <a:rPr lang="en-US" sz="1000" kern="1200" smtClean="0"/>
            <a:t>Popular 3</a:t>
          </a:r>
          <a:r>
            <a:rPr lang="en-US" sz="1000" kern="1200" baseline="30000" smtClean="0"/>
            <a:t>rd</a:t>
          </a:r>
          <a:r>
            <a:rPr lang="en-US" sz="1000" kern="1200" smtClean="0"/>
            <a:t> Party</a:t>
          </a:r>
        </a:p>
        <a:p>
          <a:pPr lvl="0" algn="ctr" defTabSz="444500">
            <a:lnSpc>
              <a:spcPct val="90000"/>
            </a:lnSpc>
            <a:spcBef>
              <a:spcPct val="0"/>
            </a:spcBef>
            <a:spcAft>
              <a:spcPct val="35000"/>
            </a:spcAft>
          </a:pPr>
          <a:r>
            <a:rPr lang="en-US" sz="1000" kern="1200" smtClean="0"/>
            <a:t>Services</a:t>
          </a:r>
          <a:endParaRPr lang="en-US" sz="1000" kern="1200"/>
        </a:p>
      </dsp:txBody>
      <dsp:txXfrm>
        <a:off x="0" y="0"/>
        <a:ext cx="635627" cy="85275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dirty="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C32971E-C731-4C37-A0AC-0FBB01F38BD5}" type="datetimeFigureOut">
              <a:rPr lang="en-US"/>
              <a:pPr/>
              <a:t>8/26/2015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AEEC17F-EE00-482F-B169-7F40F22857D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98554C9B-8134-480A-979A-24FFF4339913}" type="datetimeFigureOut">
              <a:rPr lang="en-US"/>
              <a:pPr/>
              <a:t>8/26/2015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EEFE972-9525-4E73-A519-61AB6348001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5" name="Slide Number Placeholder 3"/>
          <p:cNvSpPr>
            <a:spLocks noGrp="1"/>
          </p:cNvSpPr>
          <p:nvPr>
            <p:ph type="sldNum" sz="quarter" idx="5"/>
          </p:nvPr>
        </p:nvSpPr>
        <p:spPr bwMode="auto">
          <a:noFill/>
          <a:ln>
            <a:miter lim="800000"/>
            <a:headEnd/>
            <a:tailEnd/>
          </a:ln>
        </p:spPr>
        <p:txBody>
          <a:bodyPr/>
          <a:lstStyle/>
          <a:p>
            <a:fld id="{38673541-8420-4C57-8C5E-324C16C82EA2}"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EFE972-9525-4E73-A519-61AB6348001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solidFill>
            <a:srgbClr val="FFFFFF"/>
          </a:solidFill>
        </p:spPr>
        <p:txBody>
          <a:bodyPr wrap="square" lIns="0" tIns="0" rIns="0" bIns="47625" numCol="1" anchor="t" anchorCtr="0" compatLnSpc="1">
            <a:prstTxWarp prst="textNoShape">
              <a:avLst/>
            </a:prstTxWarp>
          </a:bodyPr>
          <a:lstStyle/>
          <a:p>
            <a:pPr>
              <a:spcBef>
                <a:spcPct val="0"/>
              </a:spcBef>
            </a:pPr>
            <a:endParaRPr lang="en-US" smtClean="0">
              <a:solidFill>
                <a:srgbClr val="000000"/>
              </a:solidFill>
              <a:latin typeface="Arial" pitchFamily="34" charset="0"/>
            </a:endParaRPr>
          </a:p>
        </p:txBody>
      </p:sp>
      <p:sp>
        <p:nvSpPr>
          <p:cNvPr id="45059" name="Slide Number Placeholder 3"/>
          <p:cNvSpPr>
            <a:spLocks noGrp="1"/>
          </p:cNvSpPr>
          <p:nvPr>
            <p:ph type="sldNum" sz="quarter" idx="5"/>
          </p:nvPr>
        </p:nvSpPr>
        <p:spPr bwMode="auto">
          <a:noFill/>
          <a:ln>
            <a:miter lim="800000"/>
            <a:headEnd/>
            <a:tailEnd/>
          </a:ln>
        </p:spPr>
        <p:txBody>
          <a:bodyPr/>
          <a:lstStyle/>
          <a:p>
            <a:fld id="{0CC43A89-0FDA-4125-8708-F0D126D0537D}"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EFE972-9525-4E73-A519-61AB6348001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EFE972-9525-4E73-A519-61AB6348001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EFE972-9525-4E73-A519-61AB6348001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EFE972-9525-4E73-A519-61AB6348001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EFE972-9525-4E73-A519-61AB6348001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EFE972-9525-4E73-A519-61AB6348001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userDrawn="1"/>
        </p:nvSpPr>
        <p:spPr>
          <a:xfrm>
            <a:off x="6400800" y="0"/>
            <a:ext cx="27432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6" descr="Cloud_word.png"/>
          <p:cNvPicPr>
            <a:picLocks noChangeAspect="1"/>
          </p:cNvPicPr>
          <p:nvPr userDrawn="1"/>
        </p:nvPicPr>
        <p:blipFill>
          <a:blip r:embed="rId2" cstate="print"/>
          <a:srcRect/>
          <a:stretch>
            <a:fillRect/>
          </a:stretch>
        </p:blipFill>
        <p:spPr bwMode="auto">
          <a:xfrm>
            <a:off x="6680200" y="6456363"/>
            <a:ext cx="906463" cy="150812"/>
          </a:xfrm>
          <a:prstGeom prst="rect">
            <a:avLst/>
          </a:prstGeom>
          <a:noFill/>
          <a:ln w="9525">
            <a:noFill/>
            <a:miter lim="800000"/>
            <a:headEnd/>
            <a:tailEnd/>
          </a:ln>
        </p:spPr>
      </p:pic>
      <p:pic>
        <p:nvPicPr>
          <p:cNvPr id="10" name="Picture 7"/>
          <p:cNvPicPr>
            <a:picLocks noChangeAspect="1"/>
          </p:cNvPicPr>
          <p:nvPr userDrawn="1"/>
        </p:nvPicPr>
        <p:blipFill>
          <a:blip r:embed="rId3" cstate="print"/>
          <a:srcRect/>
          <a:stretch>
            <a:fillRect/>
          </a:stretch>
        </p:blipFill>
        <p:spPr bwMode="auto">
          <a:xfrm>
            <a:off x="633413" y="1433513"/>
            <a:ext cx="2917825" cy="2468562"/>
          </a:xfrm>
          <a:prstGeom prst="rect">
            <a:avLst/>
          </a:prstGeom>
          <a:noFill/>
          <a:ln w="9525">
            <a:noFill/>
            <a:miter lim="800000"/>
            <a:headEnd/>
            <a:tailEnd/>
          </a:ln>
        </p:spPr>
      </p:pic>
      <p:sp>
        <p:nvSpPr>
          <p:cNvPr id="11" name="TextBox 10"/>
          <p:cNvSpPr txBox="1"/>
          <p:nvPr userDrawn="1"/>
        </p:nvSpPr>
        <p:spPr>
          <a:xfrm>
            <a:off x="6629400" y="4937125"/>
            <a:ext cx="1736725" cy="274638"/>
          </a:xfrm>
          <a:prstGeom prst="rect">
            <a:avLst/>
          </a:prstGeom>
          <a:noFill/>
        </p:spPr>
        <p:txBody>
          <a:bodyPr lIns="0" tIns="0" rIns="0" bIns="0" anchor="ctr"/>
          <a:lstStyle/>
          <a:p>
            <a:pPr fontAlgn="auto">
              <a:spcBef>
                <a:spcPts val="0"/>
              </a:spcBef>
              <a:spcAft>
                <a:spcPts val="0"/>
              </a:spcAft>
              <a:defRPr/>
            </a:pPr>
            <a:r>
              <a:rPr lang="en-US" sz="1600" b="1" kern="0" spc="-30" dirty="0">
                <a:solidFill>
                  <a:srgbClr val="FFFFFF"/>
                </a:solidFill>
                <a:latin typeface="Arial"/>
                <a:ea typeface="+mn-ea"/>
                <a:cs typeface="Arial"/>
              </a:rPr>
              <a:t>Presented by:</a:t>
            </a:r>
          </a:p>
        </p:txBody>
      </p:sp>
      <p:sp>
        <p:nvSpPr>
          <p:cNvPr id="2" name="Title 1"/>
          <p:cNvSpPr>
            <a:spLocks noGrp="1"/>
          </p:cNvSpPr>
          <p:nvPr>
            <p:ph type="ctrTitle"/>
          </p:nvPr>
        </p:nvSpPr>
        <p:spPr>
          <a:xfrm>
            <a:off x="1311101" y="3886200"/>
            <a:ext cx="5029200" cy="457200"/>
          </a:xfrm>
        </p:spPr>
        <p:txBody>
          <a:bodyPr lIns="0" tIns="0" rIns="0" bIns="0">
            <a:noAutofit/>
          </a:bodyPr>
          <a:lstStyle>
            <a:lvl1pPr algn="l">
              <a:defRPr sz="2800" b="1">
                <a:solidFill>
                  <a:srgbClr val="FFFFFF"/>
                </a:solidFill>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1311101" y="4366050"/>
            <a:ext cx="2651760" cy="365760"/>
          </a:xfrm>
        </p:spPr>
        <p:txBody>
          <a:bodyPr lIns="0" tIns="0" rIns="0" bIns="0" anchor="ctr" anchorCtr="0">
            <a:noAutofit/>
          </a:bodyPr>
          <a:lstStyle>
            <a:lvl1pPr marL="0" indent="0">
              <a:spcBef>
                <a:spcPts val="0"/>
              </a:spcBef>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3" name="Text Placeholder 6"/>
          <p:cNvSpPr>
            <a:spLocks noGrp="1"/>
          </p:cNvSpPr>
          <p:nvPr>
            <p:ph type="body" sz="quarter" idx="11"/>
          </p:nvPr>
        </p:nvSpPr>
        <p:spPr>
          <a:xfrm>
            <a:off x="6629400" y="5212080"/>
            <a:ext cx="2377440"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4" name="Text Placeholder 6"/>
          <p:cNvSpPr>
            <a:spLocks noGrp="1"/>
          </p:cNvSpPr>
          <p:nvPr>
            <p:ph type="body" sz="quarter" idx="12"/>
          </p:nvPr>
        </p:nvSpPr>
        <p:spPr>
          <a:xfrm>
            <a:off x="6629400" y="5486400"/>
            <a:ext cx="2377440"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ybrid Cloud 4">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cstate="print"/>
          <a:srcRect/>
          <a:stretch>
            <a:fillRect/>
          </a:stretch>
        </p:blipFill>
        <p:spPr bwMode="auto">
          <a:xfrm>
            <a:off x="4572000" y="0"/>
            <a:ext cx="4572000" cy="6858000"/>
          </a:xfrm>
          <a:prstGeom prst="rect">
            <a:avLst/>
          </a:prstGeom>
          <a:noFill/>
          <a:ln w="9525">
            <a:noFill/>
            <a:miter lim="800000"/>
            <a:headEnd/>
            <a:tailEnd/>
          </a:ln>
        </p:spPr>
      </p:pic>
      <p:sp>
        <p:nvSpPr>
          <p:cNvPr id="5" name="Rectangle 4"/>
          <p:cNvSpPr/>
          <p:nvPr userDrawn="1"/>
        </p:nvSpPr>
        <p:spPr>
          <a:xfrm>
            <a:off x="0" y="0"/>
            <a:ext cx="457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5"/>
          <p:cNvGrpSpPr/>
          <p:nvPr userDrawn="1"/>
        </p:nvGrpSpPr>
        <p:grpSpPr>
          <a:xfrm>
            <a:off x="360699" y="268817"/>
            <a:ext cx="506711" cy="172508"/>
            <a:chOff x="360699" y="268817"/>
            <a:chExt cx="506711" cy="172508"/>
          </a:xfrm>
          <a:solidFill>
            <a:schemeClr val="bg1"/>
          </a:solidFill>
        </p:grpSpPr>
        <p:sp>
          <p:nvSpPr>
            <p:cNvPr id="7" name="Rectangle 6"/>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7"/>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9" name="TextBox 8"/>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10" name="TextBox 9"/>
          <p:cNvSpPr txBox="1"/>
          <p:nvPr userDrawn="1"/>
        </p:nvSpPr>
        <p:spPr>
          <a:xfrm>
            <a:off x="8726488" y="6626225"/>
            <a:ext cx="331787" cy="123825"/>
          </a:xfrm>
          <a:prstGeom prst="rect">
            <a:avLst/>
          </a:prstGeom>
          <a:noFill/>
        </p:spPr>
        <p:txBody>
          <a:bodyPr lIns="0" tIns="0" rIns="0" bIns="0" anchor="ctr">
            <a:spAutoFit/>
          </a:bodyPr>
          <a:lstStyle/>
          <a:p>
            <a:pPr defTabSz="457200"/>
            <a:fld id="{E5A82B09-FC18-4342-BB76-73C9F6AE8636}"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11" name="Picture 11" descr="cloud_only copy.png"/>
          <p:cNvPicPr>
            <a:picLocks noChangeAspect="1"/>
          </p:cNvPicPr>
          <p:nvPr userDrawn="1"/>
        </p:nvPicPr>
        <p:blipFill>
          <a:blip r:embed="rId3" cstate="print"/>
          <a:srcRect l="-2" r="-749"/>
          <a:stretch>
            <a:fillRect/>
          </a:stretch>
        </p:blipFill>
        <p:spPr bwMode="auto">
          <a:xfrm>
            <a:off x="236538" y="6205538"/>
            <a:ext cx="598487" cy="447675"/>
          </a:xfrm>
          <a:prstGeom prst="rect">
            <a:avLst/>
          </a:prstGeom>
          <a:noFill/>
          <a:ln w="9525">
            <a:noFill/>
            <a:miter lim="800000"/>
            <a:headEnd/>
            <a:tailEnd/>
          </a:ln>
        </p:spPr>
      </p:pic>
      <p:pic>
        <p:nvPicPr>
          <p:cNvPr id="12" name="Picture 12" descr="IBMCloud_PPT_GraphicDiagrams_v04-04.png"/>
          <p:cNvPicPr>
            <a:picLocks noChangeAspect="1"/>
          </p:cNvPicPr>
          <p:nvPr userDrawn="1"/>
        </p:nvPicPr>
        <p:blipFill>
          <a:blip r:embed="rId4" cstate="print"/>
          <a:srcRect l="34666" t="37634" r="38177" b="30705"/>
          <a:stretch>
            <a:fillRect/>
          </a:stretch>
        </p:blipFill>
        <p:spPr bwMode="auto">
          <a:xfrm>
            <a:off x="2789238" y="2514600"/>
            <a:ext cx="3563937" cy="3117850"/>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3657600" cy="146304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4" name="Text Placeholder 13"/>
          <p:cNvSpPr>
            <a:spLocks noGrp="1"/>
          </p:cNvSpPr>
          <p:nvPr>
            <p:ph type="body" sz="quarter" idx="17"/>
          </p:nvPr>
        </p:nvSpPr>
        <p:spPr>
          <a:xfrm>
            <a:off x="342900" y="2377440"/>
            <a:ext cx="3657600" cy="3383280"/>
          </a:xfrm>
        </p:spPr>
        <p:txBody>
          <a:bodyPr lIns="0" tIns="0" rIns="0" bIns="0">
            <a:noAutofit/>
          </a:bodyPr>
          <a:lstStyle>
            <a:lvl1pPr marL="0" indent="0">
              <a:spcBef>
                <a:spcPts val="1200"/>
              </a:spcBef>
              <a:buNone/>
              <a:defRPr sz="1800" b="1">
                <a:solidFill>
                  <a:schemeClr val="bg1"/>
                </a:solidFill>
              </a:defRPr>
            </a:lvl1pPr>
            <a:lvl2pPr marL="0" indent="0">
              <a:spcBef>
                <a:spcPts val="0"/>
              </a:spcBef>
              <a:buNone/>
              <a:tabLst/>
              <a:defRPr sz="1600">
                <a:solidFill>
                  <a:schemeClr val="bg2"/>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Click to edit Master text styles</a:t>
            </a:r>
          </a:p>
          <a:p>
            <a:pPr lvl="1"/>
            <a:r>
              <a:rPr lang="en-US" smtClean="0"/>
              <a:t>Second level</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ybrid Cloud 5">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srcRect/>
          <a:stretch>
            <a:fillRect/>
          </a:stretch>
        </p:blipFill>
        <p:spPr bwMode="auto">
          <a:xfrm>
            <a:off x="4465638" y="0"/>
            <a:ext cx="4678362" cy="6858000"/>
          </a:xfrm>
          <a:prstGeom prst="rect">
            <a:avLst/>
          </a:prstGeom>
          <a:noFill/>
          <a:ln w="9525">
            <a:noFill/>
            <a:miter lim="800000"/>
            <a:headEnd/>
            <a:tailEnd/>
          </a:ln>
        </p:spPr>
      </p:pic>
      <p:sp>
        <p:nvSpPr>
          <p:cNvPr id="6" name="Rectangle 5"/>
          <p:cNvSpPr/>
          <p:nvPr userDrawn="1"/>
        </p:nvSpPr>
        <p:spPr>
          <a:xfrm>
            <a:off x="0" y="0"/>
            <a:ext cx="4572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7" name="Group 6"/>
          <p:cNvGrpSpPr/>
          <p:nvPr userDrawn="1"/>
        </p:nvGrpSpPr>
        <p:grpSpPr>
          <a:xfrm>
            <a:off x="360699" y="268817"/>
            <a:ext cx="506711" cy="172508"/>
            <a:chOff x="360699" y="268817"/>
            <a:chExt cx="506711" cy="172508"/>
          </a:xfrm>
          <a:solidFill>
            <a:schemeClr val="bg1"/>
          </a:solidFill>
        </p:grpSpPr>
        <p:sp>
          <p:nvSpPr>
            <p:cNvPr id="8" name="Rectangle 7"/>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b="1" dirty="0">
                <a:solidFill>
                  <a:prstClr val="white"/>
                </a:solidFill>
              </a:endParaRPr>
            </a:p>
          </p:txBody>
        </p:sp>
        <p:sp>
          <p:nvSpPr>
            <p:cNvPr id="9" name="Rectangle 8"/>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b="1" dirty="0">
                <a:solidFill>
                  <a:prstClr val="white"/>
                </a:solidFill>
              </a:endParaRPr>
            </a:p>
          </p:txBody>
        </p:sp>
      </p:grpSp>
      <p:pic>
        <p:nvPicPr>
          <p:cNvPr id="10" name="Picture 9" descr="cloud_only copy.png"/>
          <p:cNvPicPr>
            <a:picLocks noChangeAspect="1"/>
          </p:cNvPicPr>
          <p:nvPr userDrawn="1"/>
        </p:nvPicPr>
        <p:blipFill>
          <a:blip r:embed="rId3" cstate="print"/>
          <a:srcRect l="-2" r="-749"/>
          <a:stretch>
            <a:fillRect/>
          </a:stretch>
        </p:blipFill>
        <p:spPr bwMode="auto">
          <a:xfrm>
            <a:off x="236538" y="6205538"/>
            <a:ext cx="598487" cy="447675"/>
          </a:xfrm>
          <a:prstGeom prst="rect">
            <a:avLst/>
          </a:prstGeom>
          <a:noFill/>
          <a:ln w="9525">
            <a:noFill/>
            <a:miter lim="800000"/>
            <a:headEnd/>
            <a:tailEnd/>
          </a:ln>
        </p:spPr>
      </p:pic>
      <p:sp>
        <p:nvSpPr>
          <p:cNvPr id="11" name="Rectangle 10"/>
          <p:cNvSpPr/>
          <p:nvPr userDrawn="1"/>
        </p:nvSpPr>
        <p:spPr>
          <a:xfrm>
            <a:off x="4548188" y="0"/>
            <a:ext cx="4572000" cy="6858000"/>
          </a:xfrm>
          <a:prstGeom prst="rect">
            <a:avLst/>
          </a:prstGeom>
          <a:solidFill>
            <a:srgbClr val="085571">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extBox 11"/>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13" name="TextBox 12"/>
          <p:cNvSpPr txBox="1"/>
          <p:nvPr userDrawn="1"/>
        </p:nvSpPr>
        <p:spPr>
          <a:xfrm>
            <a:off x="8726488" y="6626225"/>
            <a:ext cx="331787" cy="123825"/>
          </a:xfrm>
          <a:prstGeom prst="rect">
            <a:avLst/>
          </a:prstGeom>
          <a:noFill/>
        </p:spPr>
        <p:txBody>
          <a:bodyPr lIns="0" tIns="0" rIns="0" bIns="0" anchor="ctr">
            <a:spAutoFit/>
          </a:bodyPr>
          <a:lstStyle/>
          <a:p>
            <a:pPr defTabSz="457200"/>
            <a:fld id="{B8BAD482-CC2A-4591-B880-6938ED2EA116}"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14" name="Picture 13" descr="IBMCloud_PPT_GraphicDiagrams_v04-05.png"/>
          <p:cNvPicPr>
            <a:picLocks noChangeAspect="1"/>
          </p:cNvPicPr>
          <p:nvPr userDrawn="1"/>
        </p:nvPicPr>
        <p:blipFill>
          <a:blip r:embed="rId4" cstate="print"/>
          <a:srcRect l="38087" t="21983" r="34576" b="27718"/>
          <a:stretch>
            <a:fillRect/>
          </a:stretch>
        </p:blipFill>
        <p:spPr bwMode="auto">
          <a:xfrm>
            <a:off x="4983163" y="960438"/>
            <a:ext cx="3544887" cy="4891087"/>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3657600" cy="1828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9" name="Text Placeholder 6"/>
          <p:cNvSpPr>
            <a:spLocks noGrp="1"/>
          </p:cNvSpPr>
          <p:nvPr>
            <p:ph type="body" sz="quarter" idx="16"/>
          </p:nvPr>
        </p:nvSpPr>
        <p:spPr>
          <a:xfrm>
            <a:off x="342900" y="2560320"/>
            <a:ext cx="3931920" cy="2743200"/>
          </a:xfrm>
        </p:spPr>
        <p:txBody>
          <a:bodyPr lIns="0" tIns="0" rIns="0" bIns="0" anchor="t" anchorCtr="0">
            <a:noAutofit/>
          </a:bodyPr>
          <a:lstStyle>
            <a:lvl1pPr marL="228600" indent="-228600">
              <a:spcBef>
                <a:spcPts val="1200"/>
              </a:spcBef>
              <a:buClr>
                <a:schemeClr val="bg1"/>
              </a:buClr>
              <a:buFont typeface="Arial" panose="020B0604020202020204" pitchFamily="34" charset="0"/>
              <a:buChar char="–"/>
              <a:defRPr sz="18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5" name="Text Placeholder 6"/>
          <p:cNvSpPr>
            <a:spLocks noGrp="1"/>
          </p:cNvSpPr>
          <p:nvPr>
            <p:ph type="body" sz="quarter" idx="17"/>
          </p:nvPr>
        </p:nvSpPr>
        <p:spPr>
          <a:xfrm>
            <a:off x="977602" y="5303520"/>
            <a:ext cx="3045758" cy="640080"/>
          </a:xfrm>
        </p:spPr>
        <p:txBody>
          <a:bodyPr lIns="0" tIns="0" rIns="0" bIns="0" anchor="ctr" anchorCtr="0">
            <a:noAutofit/>
          </a:bodyPr>
          <a:lstStyle>
            <a:lvl1pPr marL="0" indent="0">
              <a:spcBef>
                <a:spcPts val="300"/>
              </a:spcBef>
              <a:buClr>
                <a:schemeClr val="accent2"/>
              </a:buClr>
              <a:buFont typeface="Arial" panose="020B0604020202020204" pitchFamily="34" charset="0"/>
              <a:buNone/>
              <a:defRPr sz="1800" b="1">
                <a:solidFill>
                  <a:schemeClr val="bg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6" name="Footer Placeholder 1"/>
          <p:cNvSpPr>
            <a:spLocks noGrp="1"/>
          </p:cNvSpPr>
          <p:nvPr>
            <p:ph type="ftr" sz="quarter" idx="18"/>
          </p:nvPr>
        </p:nvSpPr>
        <p:spPr>
          <a:xfrm>
            <a:off x="1143000" y="6446838"/>
            <a:ext cx="3382963" cy="365125"/>
          </a:xfrm>
        </p:spPr>
        <p:txBody>
          <a:bodyPr anchor="b"/>
          <a:lstStyle>
            <a:lvl1pPr algn="l">
              <a:defRPr dirty="0">
                <a:solidFill>
                  <a:schemeClr val="bg1"/>
                </a:solidFill>
              </a:defRPr>
            </a:lvl1pPr>
          </a:lstStyle>
          <a:p>
            <a:pPr>
              <a:defRPr/>
            </a:pP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ybrid Cloud 6">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0" y="0"/>
            <a:ext cx="27432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4"/>
          <p:cNvGrpSpPr/>
          <p:nvPr userDrawn="1"/>
        </p:nvGrpSpPr>
        <p:grpSpPr>
          <a:xfrm>
            <a:off x="360699" y="268817"/>
            <a:ext cx="506711" cy="172508"/>
            <a:chOff x="360699" y="268817"/>
            <a:chExt cx="506711" cy="172508"/>
          </a:xfrm>
          <a:solidFill>
            <a:schemeClr val="tx2"/>
          </a:solidFill>
        </p:grpSpPr>
        <p:sp>
          <p:nvSpPr>
            <p:cNvPr id="6" name="Rectangle 5"/>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9" name="TextBox 8"/>
          <p:cNvSpPr txBox="1"/>
          <p:nvPr userDrawn="1"/>
        </p:nvSpPr>
        <p:spPr>
          <a:xfrm>
            <a:off x="8726488" y="6626225"/>
            <a:ext cx="331787" cy="123825"/>
          </a:xfrm>
          <a:prstGeom prst="rect">
            <a:avLst/>
          </a:prstGeom>
          <a:noFill/>
        </p:spPr>
        <p:txBody>
          <a:bodyPr lIns="0" tIns="0" rIns="0" bIns="0" anchor="ctr">
            <a:spAutoFit/>
          </a:bodyPr>
          <a:lstStyle/>
          <a:p>
            <a:pPr defTabSz="457200"/>
            <a:fld id="{827AB6EC-5D13-4069-A096-A04E1AEB39C5}"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10" name="Picture 11"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2400300" cy="333425"/>
          </a:xfrm>
        </p:spPr>
        <p:txBody>
          <a:bodyPr lIns="0" tIns="0" rIns="0" bIns="0" anchor="t" anchorCtr="0">
            <a:sp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ybrid Cloud 7">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0" y="0"/>
            <a:ext cx="27432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7" name="Group 6"/>
          <p:cNvGrpSpPr/>
          <p:nvPr userDrawn="1"/>
        </p:nvGrpSpPr>
        <p:grpSpPr>
          <a:xfrm>
            <a:off x="360699" y="268817"/>
            <a:ext cx="506711" cy="172508"/>
            <a:chOff x="360699" y="268817"/>
            <a:chExt cx="506711" cy="172508"/>
          </a:xfrm>
          <a:solidFill>
            <a:schemeClr val="bg1"/>
          </a:solidFill>
        </p:grpSpPr>
        <p:sp>
          <p:nvSpPr>
            <p:cNvPr id="8" name="Rectangle 7"/>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8"/>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0" name="TextBox 9"/>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11" name="TextBox 10"/>
          <p:cNvSpPr txBox="1"/>
          <p:nvPr userDrawn="1"/>
        </p:nvSpPr>
        <p:spPr>
          <a:xfrm>
            <a:off x="8726488" y="6626225"/>
            <a:ext cx="331787" cy="123825"/>
          </a:xfrm>
          <a:prstGeom prst="rect">
            <a:avLst/>
          </a:prstGeom>
          <a:noFill/>
        </p:spPr>
        <p:txBody>
          <a:bodyPr lIns="0" tIns="0" rIns="0" bIns="0" anchor="ctr">
            <a:spAutoFit/>
          </a:bodyPr>
          <a:lstStyle/>
          <a:p>
            <a:pPr defTabSz="457200"/>
            <a:fld id="{F2C6EB09-6503-4913-8EF4-F2CD41987BAB}"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12" name="Picture 11"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pic>
        <p:nvPicPr>
          <p:cNvPr id="13" name="Picture 12" descr="IBMCloud_PPT_GraphicDiagrams_v04-02.png"/>
          <p:cNvPicPr>
            <a:picLocks noChangeAspect="1"/>
          </p:cNvPicPr>
          <p:nvPr userDrawn="1"/>
        </p:nvPicPr>
        <p:blipFill>
          <a:blip r:embed="rId3" cstate="print"/>
          <a:srcRect l="21516" t="44107" r="17104" b="34018"/>
          <a:stretch>
            <a:fillRect/>
          </a:stretch>
        </p:blipFill>
        <p:spPr bwMode="auto">
          <a:xfrm>
            <a:off x="711200" y="3175000"/>
            <a:ext cx="7975600" cy="2130425"/>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2103120" cy="50292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9" name="Text Placeholder 6"/>
          <p:cNvSpPr>
            <a:spLocks noGrp="1"/>
          </p:cNvSpPr>
          <p:nvPr>
            <p:ph type="body" sz="quarter" idx="16"/>
          </p:nvPr>
        </p:nvSpPr>
        <p:spPr>
          <a:xfrm>
            <a:off x="3246120" y="594566"/>
            <a:ext cx="5212080" cy="2560320"/>
          </a:xfrm>
        </p:spPr>
        <p:txBody>
          <a:bodyPr lIns="0" tIns="0" rIns="0" bIns="0" anchor="t" anchorCtr="0">
            <a:noAutofit/>
          </a:bodyPr>
          <a:lstStyle>
            <a:lvl1pPr marL="228600" indent="-228600">
              <a:spcBef>
                <a:spcPts val="1200"/>
              </a:spcBef>
              <a:buClr>
                <a:schemeClr val="tx2"/>
              </a:buClr>
              <a:buFont typeface="Arial" panose="020B0604020202020204" pitchFamily="34" charset="0"/>
              <a:buChar char="–"/>
              <a:defRPr sz="20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5" name="Text Placeholder 6"/>
          <p:cNvSpPr>
            <a:spLocks noGrp="1"/>
          </p:cNvSpPr>
          <p:nvPr>
            <p:ph type="body" sz="quarter" idx="18"/>
          </p:nvPr>
        </p:nvSpPr>
        <p:spPr>
          <a:xfrm>
            <a:off x="4800600" y="5577840"/>
            <a:ext cx="3749040" cy="640080"/>
          </a:xfrm>
        </p:spPr>
        <p:txBody>
          <a:bodyPr lIns="0" tIns="0" rIns="0" bIns="0" anchor="ctr" anchorCtr="0">
            <a:noAutofit/>
          </a:bodyPr>
          <a:lstStyle>
            <a:lvl1pPr marL="0" indent="0">
              <a:spcBef>
                <a:spcPts val="300"/>
              </a:spcBef>
              <a:buClr>
                <a:schemeClr val="accent2"/>
              </a:buClr>
              <a:buFont typeface="Arial" panose="020B0604020202020204" pitchFamily="34" charset="0"/>
              <a:buNone/>
              <a:defRPr sz="18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4" name="Footer Placeholder 1"/>
          <p:cNvSpPr>
            <a:spLocks noGrp="1"/>
          </p:cNvSpPr>
          <p:nvPr>
            <p:ph type="ftr" sz="quarter" idx="19"/>
          </p:nvPr>
        </p:nvSpPr>
        <p:spPr>
          <a:xfrm>
            <a:off x="3190875" y="6446838"/>
            <a:ext cx="4114800" cy="365125"/>
          </a:xfrm>
        </p:spPr>
        <p:txBody>
          <a:bodyPr anchor="b"/>
          <a:lstStyle>
            <a:lvl1pPr algn="l">
              <a:defRPr dirty="0">
                <a:solidFill>
                  <a:schemeClr val="bg1"/>
                </a:solidFill>
              </a:defRPr>
            </a:lvl1pPr>
          </a:lstStyle>
          <a:p>
            <a:pPr>
              <a:defRPr/>
            </a:pPr>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aaS">
    <p:spTree>
      <p:nvGrpSpPr>
        <p:cNvPr id="1" name=""/>
        <p:cNvGrpSpPr/>
        <p:nvPr/>
      </p:nvGrpSpPr>
      <p:grpSpPr>
        <a:xfrm>
          <a:off x="0" y="0"/>
          <a:ext cx="0" cy="0"/>
          <a:chOff x="0" y="0"/>
          <a:chExt cx="0" cy="0"/>
        </a:xfrm>
      </p:grpSpPr>
      <p:sp>
        <p:nvSpPr>
          <p:cNvPr id="3" name="Rectangle 2"/>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3"/>
          <p:cNvGrpSpPr/>
          <p:nvPr userDrawn="1"/>
        </p:nvGrpSpPr>
        <p:grpSpPr>
          <a:xfrm>
            <a:off x="360699" y="840321"/>
            <a:ext cx="506711" cy="172508"/>
            <a:chOff x="360699" y="268817"/>
            <a:chExt cx="506711" cy="172508"/>
          </a:xfrm>
          <a:solidFill>
            <a:schemeClr val="bg1"/>
          </a:solidFill>
        </p:grpSpPr>
        <p:sp>
          <p:nvSpPr>
            <p:cNvPr id="5" name="Rectangle 4"/>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6" name="Rectangle 5"/>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7" name="TextBox 6"/>
          <p:cNvSpPr txBox="1"/>
          <p:nvPr userDrawn="1"/>
        </p:nvSpPr>
        <p:spPr>
          <a:xfrm>
            <a:off x="790098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8" name="TextBox 7"/>
          <p:cNvSpPr txBox="1"/>
          <p:nvPr userDrawn="1"/>
        </p:nvSpPr>
        <p:spPr>
          <a:xfrm>
            <a:off x="8732838" y="6626225"/>
            <a:ext cx="331787" cy="123825"/>
          </a:xfrm>
          <a:prstGeom prst="rect">
            <a:avLst/>
          </a:prstGeom>
          <a:noFill/>
        </p:spPr>
        <p:txBody>
          <a:bodyPr lIns="0" tIns="0" rIns="0" bIns="0" anchor="ctr">
            <a:spAutoFit/>
          </a:bodyPr>
          <a:lstStyle/>
          <a:p>
            <a:pPr defTabSz="457200"/>
            <a:fld id="{622D7CAE-C6D5-4070-83E5-5798B99DCEA9}" type="slidenum">
              <a:rPr lang="en-US" sz="800">
                <a:cs typeface="Arial" pitchFamily="34" charset="0"/>
              </a:rPr>
              <a:pPr defTabSz="457200"/>
              <a:t>‹#›</a:t>
            </a:fld>
            <a:endParaRPr lang="en-US" sz="800">
              <a:cs typeface="Arial" pitchFamily="34" charset="0"/>
            </a:endParaRPr>
          </a:p>
        </p:txBody>
      </p:sp>
      <p:pic>
        <p:nvPicPr>
          <p:cNvPr id="9" name="Picture 10"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1166070"/>
            <a:ext cx="24003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P">
    <p:spTree>
      <p:nvGrpSpPr>
        <p:cNvPr id="1" name=""/>
        <p:cNvGrpSpPr/>
        <p:nvPr/>
      </p:nvGrpSpPr>
      <p:grpSpPr>
        <a:xfrm>
          <a:off x="0" y="0"/>
          <a:ext cx="0" cy="0"/>
          <a:chOff x="0" y="0"/>
          <a:chExt cx="0" cy="0"/>
        </a:xfrm>
      </p:grpSpPr>
      <p:sp>
        <p:nvSpPr>
          <p:cNvPr id="10" name="Rectangle 9"/>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11" name="Group 10"/>
          <p:cNvGrpSpPr/>
          <p:nvPr userDrawn="1"/>
        </p:nvGrpSpPr>
        <p:grpSpPr>
          <a:xfrm>
            <a:off x="360699" y="840321"/>
            <a:ext cx="506711" cy="172508"/>
            <a:chOff x="360699" y="268817"/>
            <a:chExt cx="506711" cy="172508"/>
          </a:xfrm>
          <a:solidFill>
            <a:schemeClr val="bg1"/>
          </a:solidFill>
        </p:grpSpPr>
        <p:sp>
          <p:nvSpPr>
            <p:cNvPr id="12" name="Rectangle 11"/>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b="1" dirty="0">
                <a:solidFill>
                  <a:prstClr val="white"/>
                </a:solidFill>
              </a:endParaRPr>
            </a:p>
          </p:txBody>
        </p:sp>
        <p:sp>
          <p:nvSpPr>
            <p:cNvPr id="21" name="Rectangle 20"/>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b="1" dirty="0">
                <a:solidFill>
                  <a:prstClr val="white"/>
                </a:solidFill>
              </a:endParaRPr>
            </a:p>
          </p:txBody>
        </p:sp>
      </p:grpSp>
      <p:sp>
        <p:nvSpPr>
          <p:cNvPr id="22" name="TextBox 21"/>
          <p:cNvSpPr txBox="1"/>
          <p:nvPr userDrawn="1"/>
        </p:nvSpPr>
        <p:spPr>
          <a:xfrm>
            <a:off x="790098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23" name="TextBox 22"/>
          <p:cNvSpPr txBox="1"/>
          <p:nvPr userDrawn="1"/>
        </p:nvSpPr>
        <p:spPr>
          <a:xfrm>
            <a:off x="8732838" y="6626225"/>
            <a:ext cx="331787" cy="123825"/>
          </a:xfrm>
          <a:prstGeom prst="rect">
            <a:avLst/>
          </a:prstGeom>
          <a:noFill/>
        </p:spPr>
        <p:txBody>
          <a:bodyPr lIns="0" tIns="0" rIns="0" bIns="0" anchor="ctr">
            <a:spAutoFit/>
          </a:bodyPr>
          <a:lstStyle/>
          <a:p>
            <a:pPr defTabSz="457200"/>
            <a:fld id="{DF76E201-60D5-4D3C-B131-29035E532517}" type="slidenum">
              <a:rPr lang="en-US" sz="800">
                <a:cs typeface="Arial" pitchFamily="34" charset="0"/>
              </a:rPr>
              <a:pPr defTabSz="457200"/>
              <a:t>‹#›</a:t>
            </a:fld>
            <a:endParaRPr lang="en-US" sz="800">
              <a:cs typeface="Arial" pitchFamily="34" charset="0"/>
            </a:endParaRPr>
          </a:p>
        </p:txBody>
      </p:sp>
      <p:pic>
        <p:nvPicPr>
          <p:cNvPr id="24" name="Picture 10"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1166070"/>
            <a:ext cx="2103120" cy="4114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8" name="Text Placeholder 6"/>
          <p:cNvSpPr>
            <a:spLocks noGrp="1"/>
          </p:cNvSpPr>
          <p:nvPr>
            <p:ph type="body" sz="quarter" idx="15"/>
          </p:nvPr>
        </p:nvSpPr>
        <p:spPr>
          <a:xfrm>
            <a:off x="3103899" y="840321"/>
            <a:ext cx="1737360" cy="1554480"/>
          </a:xfrm>
        </p:spPr>
        <p:txBody>
          <a:bodyPr lIns="0" tIns="0" rIns="0" bIns="0" anchor="t" anchorCtr="0">
            <a:noAutofit/>
          </a:bodyPr>
          <a:lstStyle>
            <a:lvl1pPr marL="0" indent="0">
              <a:spcBef>
                <a:spcPts val="600"/>
              </a:spcBef>
              <a:buNone/>
              <a:defRPr sz="20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9" name="Text Placeholder 6"/>
          <p:cNvSpPr>
            <a:spLocks noGrp="1"/>
          </p:cNvSpPr>
          <p:nvPr>
            <p:ph type="body" sz="quarter" idx="16"/>
          </p:nvPr>
        </p:nvSpPr>
        <p:spPr>
          <a:xfrm>
            <a:off x="4932699" y="840321"/>
            <a:ext cx="3840480" cy="1554480"/>
          </a:xfrm>
        </p:spPr>
        <p:txBody>
          <a:bodyPr lIns="0" tIns="0" rIns="0" bIns="0" anchor="t" anchorCtr="0">
            <a:noAutofit/>
          </a:bodyPr>
          <a:lstStyle>
            <a:lvl1pPr marL="171450" indent="-171450">
              <a:spcBef>
                <a:spcPts val="300"/>
              </a:spcBef>
              <a:buClr>
                <a:schemeClr val="accent1"/>
              </a:buClr>
              <a:buFont typeface="Arial" panose="020B0604020202020204" pitchFamily="34" charset="0"/>
              <a:buChar char="–"/>
              <a:defRPr sz="16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3" name="Text Placeholder 6"/>
          <p:cNvSpPr>
            <a:spLocks noGrp="1"/>
          </p:cNvSpPr>
          <p:nvPr>
            <p:ph type="body" sz="quarter" idx="17"/>
          </p:nvPr>
        </p:nvSpPr>
        <p:spPr>
          <a:xfrm>
            <a:off x="3108325" y="4524776"/>
            <a:ext cx="5664854" cy="640080"/>
          </a:xfrm>
        </p:spPr>
        <p:txBody>
          <a:bodyPr lIns="0" tIns="0" rIns="0" bIns="0" anchor="b" anchorCtr="0">
            <a:noAutofit/>
          </a:bodyPr>
          <a:lstStyle>
            <a:lvl1pPr marL="0" indent="0">
              <a:spcBef>
                <a:spcPts val="300"/>
              </a:spcBef>
              <a:buClr>
                <a:schemeClr val="accent2"/>
              </a:buClr>
              <a:buFont typeface="Arial" panose="020B0604020202020204" pitchFamily="34" charset="0"/>
              <a:buNone/>
              <a:defRPr sz="16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4" name="Text Placeholder 6"/>
          <p:cNvSpPr>
            <a:spLocks noGrp="1"/>
          </p:cNvSpPr>
          <p:nvPr>
            <p:ph type="body" sz="quarter" idx="18"/>
          </p:nvPr>
        </p:nvSpPr>
        <p:spPr>
          <a:xfrm>
            <a:off x="3103899" y="2788920"/>
            <a:ext cx="5669280" cy="548640"/>
          </a:xfrm>
          <a:solidFill>
            <a:schemeClr val="accent1"/>
          </a:solidFill>
        </p:spPr>
        <p:txBody>
          <a:bodyPr tIns="91440" bIns="91440" anchor="ctr" anchorCtr="0">
            <a:noAutofit/>
          </a:bodyPr>
          <a:lstStyle>
            <a:lvl1pPr marL="0" indent="0">
              <a:spcBef>
                <a:spcPts val="0"/>
              </a:spcBef>
              <a:buNone/>
              <a:defRPr sz="1800" b="1"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5" name="Text Placeholder 6"/>
          <p:cNvSpPr>
            <a:spLocks noGrp="1"/>
          </p:cNvSpPr>
          <p:nvPr>
            <p:ph type="body" sz="quarter" idx="19"/>
          </p:nvPr>
        </p:nvSpPr>
        <p:spPr>
          <a:xfrm>
            <a:off x="4709160" y="5257800"/>
            <a:ext cx="1920240" cy="1280160"/>
          </a:xfrm>
        </p:spPr>
        <p:txBody>
          <a:bodyPr lIns="0" tIns="0" rIns="0" bIns="0" anchor="t" anchorCtr="0">
            <a:noAutofit/>
          </a:bodyPr>
          <a:lstStyle>
            <a:lvl1pPr marL="171450" indent="-171450">
              <a:spcBef>
                <a:spcPts val="0"/>
              </a:spcBef>
              <a:buClr>
                <a:schemeClr val="accent4"/>
              </a:buClr>
              <a:buFont typeface="Arial" panose="020B0604020202020204" pitchFamily="34" charset="0"/>
              <a:buChar char="–"/>
              <a:defRPr sz="16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6" name="Text Placeholder 6"/>
          <p:cNvSpPr>
            <a:spLocks noGrp="1"/>
          </p:cNvSpPr>
          <p:nvPr>
            <p:ph type="body" sz="quarter" idx="20"/>
          </p:nvPr>
        </p:nvSpPr>
        <p:spPr>
          <a:xfrm>
            <a:off x="6720840" y="5255556"/>
            <a:ext cx="2052339" cy="1280160"/>
          </a:xfrm>
        </p:spPr>
        <p:txBody>
          <a:bodyPr lIns="0" tIns="0" rIns="0" bIns="0" anchor="t" anchorCtr="0">
            <a:noAutofit/>
          </a:bodyPr>
          <a:lstStyle>
            <a:lvl1pPr marL="171450" indent="-171450">
              <a:spcBef>
                <a:spcPts val="0"/>
              </a:spcBef>
              <a:buClr>
                <a:schemeClr val="accent4"/>
              </a:buClr>
              <a:buFont typeface="Arial" panose="020B0604020202020204" pitchFamily="34" charset="0"/>
              <a:buChar char="–"/>
              <a:defRPr sz="16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0" name="Text Placeholder 6"/>
          <p:cNvSpPr>
            <a:spLocks noGrp="1"/>
          </p:cNvSpPr>
          <p:nvPr>
            <p:ph type="body" sz="quarter" idx="21"/>
          </p:nvPr>
        </p:nvSpPr>
        <p:spPr>
          <a:xfrm>
            <a:off x="3102946" y="5257800"/>
            <a:ext cx="1554480" cy="1280160"/>
          </a:xfrm>
        </p:spPr>
        <p:txBody>
          <a:bodyPr lIns="0" tIns="0" rIns="0" bIns="0" anchor="t" anchorCtr="0">
            <a:noAutofit/>
          </a:bodyPr>
          <a:lstStyle>
            <a:lvl1pPr marL="171450" indent="-171450">
              <a:spcBef>
                <a:spcPts val="0"/>
              </a:spcBef>
              <a:buClr>
                <a:schemeClr val="accent4"/>
              </a:buClr>
              <a:buFont typeface="Arial" panose="020B0604020202020204" pitchFamily="34" charset="0"/>
              <a:buChar char="–"/>
              <a:defRPr sz="16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orld Class">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cstate="print"/>
          <a:srcRect/>
          <a:stretch>
            <a:fillRect/>
          </a:stretch>
        </p:blipFill>
        <p:spPr bwMode="auto">
          <a:xfrm>
            <a:off x="2743200" y="1525588"/>
            <a:ext cx="6218238" cy="5127625"/>
          </a:xfrm>
          <a:prstGeom prst="rect">
            <a:avLst/>
          </a:prstGeom>
          <a:noFill/>
          <a:ln w="9525">
            <a:noFill/>
            <a:miter lim="800000"/>
            <a:headEnd/>
            <a:tailEnd/>
          </a:ln>
        </p:spPr>
      </p:pic>
      <p:sp>
        <p:nvSpPr>
          <p:cNvPr id="7" name="Rectangle 6"/>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9" name="Group 8"/>
          <p:cNvGrpSpPr/>
          <p:nvPr userDrawn="1"/>
        </p:nvGrpSpPr>
        <p:grpSpPr>
          <a:xfrm>
            <a:off x="360699" y="840321"/>
            <a:ext cx="506711" cy="172508"/>
            <a:chOff x="360699" y="268817"/>
            <a:chExt cx="506711" cy="172508"/>
          </a:xfrm>
          <a:solidFill>
            <a:schemeClr val="bg1"/>
          </a:solidFill>
        </p:grpSpPr>
        <p:sp>
          <p:nvSpPr>
            <p:cNvPr id="10" name="Rectangle 9"/>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11" name="Rectangle 10"/>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2" name="TextBox 11"/>
          <p:cNvSpPr txBox="1"/>
          <p:nvPr userDrawn="1"/>
        </p:nvSpPr>
        <p:spPr>
          <a:xfrm>
            <a:off x="790098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14" name="TextBox 13"/>
          <p:cNvSpPr txBox="1"/>
          <p:nvPr userDrawn="1"/>
        </p:nvSpPr>
        <p:spPr>
          <a:xfrm>
            <a:off x="8732838" y="6626225"/>
            <a:ext cx="331787" cy="123825"/>
          </a:xfrm>
          <a:prstGeom prst="rect">
            <a:avLst/>
          </a:prstGeom>
          <a:noFill/>
        </p:spPr>
        <p:txBody>
          <a:bodyPr lIns="0" tIns="0" rIns="0" bIns="0" anchor="ctr">
            <a:spAutoFit/>
          </a:bodyPr>
          <a:lstStyle/>
          <a:p>
            <a:pPr defTabSz="457200"/>
            <a:fld id="{6C7971B7-FE51-48D2-A2E3-2A5C47F8FF7F}" type="slidenum">
              <a:rPr lang="en-US" sz="800">
                <a:cs typeface="Arial" pitchFamily="34" charset="0"/>
              </a:rPr>
              <a:pPr defTabSz="457200"/>
              <a:t>‹#›</a:t>
            </a:fld>
            <a:endParaRPr lang="en-US" sz="800">
              <a:cs typeface="Arial" pitchFamily="34" charset="0"/>
            </a:endParaRPr>
          </a:p>
        </p:txBody>
      </p:sp>
      <p:pic>
        <p:nvPicPr>
          <p:cNvPr id="15" name="Picture 11" descr="cloud_only copy.png"/>
          <p:cNvPicPr>
            <a:picLocks noChangeAspect="1"/>
          </p:cNvPicPr>
          <p:nvPr userDrawn="1"/>
        </p:nvPicPr>
        <p:blipFill>
          <a:blip r:embed="rId3"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1166070"/>
            <a:ext cx="2103120" cy="4114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8" name="Text Placeholder 6"/>
          <p:cNvSpPr>
            <a:spLocks noGrp="1"/>
          </p:cNvSpPr>
          <p:nvPr>
            <p:ph type="body" sz="quarter" idx="15"/>
          </p:nvPr>
        </p:nvSpPr>
        <p:spPr>
          <a:xfrm>
            <a:off x="3103899" y="839788"/>
            <a:ext cx="1737360" cy="1554480"/>
          </a:xfrm>
        </p:spPr>
        <p:txBody>
          <a:bodyPr lIns="0" tIns="0" rIns="0" bIns="0" anchor="t" anchorCtr="0">
            <a:noAutofit/>
          </a:bodyPr>
          <a:lstStyle>
            <a:lvl1pPr marL="0" indent="0">
              <a:spcBef>
                <a:spcPts val="600"/>
              </a:spcBef>
              <a:buNone/>
              <a:defRPr sz="20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3" name="Text Placeholder 6"/>
          <p:cNvSpPr>
            <a:spLocks noGrp="1"/>
          </p:cNvSpPr>
          <p:nvPr>
            <p:ph type="body" sz="quarter" idx="17"/>
          </p:nvPr>
        </p:nvSpPr>
        <p:spPr>
          <a:xfrm>
            <a:off x="4937760" y="5897880"/>
            <a:ext cx="4206240" cy="640080"/>
          </a:xfrm>
        </p:spPr>
        <p:txBody>
          <a:bodyPr lIns="0" tIns="0" rIns="0" bIns="0" anchor="t" anchorCtr="0">
            <a:noAutofit/>
          </a:bodyPr>
          <a:lstStyle>
            <a:lvl1pPr marL="0" indent="0">
              <a:spcBef>
                <a:spcPts val="0"/>
              </a:spcBef>
              <a:buClr>
                <a:schemeClr val="accent2"/>
              </a:buClr>
              <a:buFont typeface="Arial" panose="020B0604020202020204" pitchFamily="34" charset="0"/>
              <a:buNone/>
              <a:defRPr sz="16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8" name="Text Placeholder 7"/>
          <p:cNvSpPr>
            <a:spLocks noGrp="1"/>
          </p:cNvSpPr>
          <p:nvPr>
            <p:ph type="body" sz="quarter" idx="18"/>
          </p:nvPr>
        </p:nvSpPr>
        <p:spPr>
          <a:xfrm>
            <a:off x="4937760" y="839788"/>
            <a:ext cx="4206240" cy="1828800"/>
          </a:xfrm>
        </p:spPr>
        <p:txBody>
          <a:bodyPr lIns="0" tIns="0" rIns="0" bIns="0">
            <a:noAutofit/>
          </a:bodyPr>
          <a:lstStyle>
            <a:lvl1pPr marL="228600" indent="-228600">
              <a:spcBef>
                <a:spcPts val="300"/>
              </a:spcBef>
              <a:buFont typeface="Arial" panose="020B0604020202020204" pitchFamily="34" charset="0"/>
              <a:buChar char="–"/>
              <a:defRPr sz="1800" b="0">
                <a:solidFill>
                  <a:schemeClr val="accent1"/>
                </a:solidFill>
              </a:defRPr>
            </a:lvl1pPr>
            <a:lvl2pPr marL="349250" indent="-120650">
              <a:spcBef>
                <a:spcPts val="300"/>
              </a:spcBef>
              <a:buFont typeface="Arial" panose="020B0604020202020204" pitchFamily="34" charset="0"/>
              <a:buChar char="-"/>
              <a:defRPr sz="1600">
                <a:solidFill>
                  <a:schemeClr val="accent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ybrid Cloud 9">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flipV="1">
            <a:off x="5740400" y="0"/>
            <a:ext cx="3403600"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 name="Rectangle 4"/>
          <p:cNvSpPr/>
          <p:nvPr userDrawn="1"/>
        </p:nvSpPr>
        <p:spPr>
          <a:xfrm>
            <a:off x="0" y="0"/>
            <a:ext cx="1279525" cy="6858000"/>
          </a:xfrm>
          <a:prstGeom prst="rect">
            <a:avLst/>
          </a:prstGeom>
          <a:solidFill>
            <a:srgbClr val="005C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nvGrpSpPr>
          <p:cNvPr id="6" name="Group 5"/>
          <p:cNvGrpSpPr/>
          <p:nvPr userDrawn="1"/>
        </p:nvGrpSpPr>
        <p:grpSpPr>
          <a:xfrm>
            <a:off x="1837810" y="1005840"/>
            <a:ext cx="506711" cy="172508"/>
            <a:chOff x="360699" y="268817"/>
            <a:chExt cx="506711" cy="172508"/>
          </a:xfrm>
          <a:solidFill>
            <a:schemeClr val="bg1"/>
          </a:solidFill>
        </p:grpSpPr>
        <p:sp>
          <p:nvSpPr>
            <p:cNvPr id="7" name="Rectangle 6"/>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8" name="Rectangle 7"/>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9" name="TextBox 8"/>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10" name="TextBox 9"/>
          <p:cNvSpPr txBox="1"/>
          <p:nvPr userDrawn="1"/>
        </p:nvSpPr>
        <p:spPr>
          <a:xfrm>
            <a:off x="8726488" y="6626225"/>
            <a:ext cx="331787" cy="123825"/>
          </a:xfrm>
          <a:prstGeom prst="rect">
            <a:avLst/>
          </a:prstGeom>
          <a:noFill/>
        </p:spPr>
        <p:txBody>
          <a:bodyPr lIns="0" tIns="0" rIns="0" bIns="0" anchor="ctr">
            <a:spAutoFit/>
          </a:bodyPr>
          <a:lstStyle/>
          <a:p>
            <a:pPr defTabSz="457200"/>
            <a:fld id="{0D874DFB-BD23-4414-B650-C839A1E43329}"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11" name="Picture 12"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2" name="Title 1"/>
          <p:cNvSpPr>
            <a:spLocks noGrp="1"/>
          </p:cNvSpPr>
          <p:nvPr>
            <p:ph type="title"/>
          </p:nvPr>
        </p:nvSpPr>
        <p:spPr>
          <a:xfrm>
            <a:off x="1899436" y="1423266"/>
            <a:ext cx="3840480" cy="492443"/>
          </a:xfrm>
        </p:spPr>
        <p:txBody>
          <a:bodyPr lIns="0" tIns="0" rIns="0" bIns="0" anchor="t" anchorCtr="0">
            <a:spAutoFit/>
          </a:bodyPr>
          <a:lstStyle>
            <a:lvl1pPr algn="l">
              <a:defRPr sz="3200">
                <a:solidFill>
                  <a:srgbClr val="FFFFFF"/>
                </a:solidFill>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BM Cloud 1">
    <p:spTree>
      <p:nvGrpSpPr>
        <p:cNvPr id="1" name=""/>
        <p:cNvGrpSpPr/>
        <p:nvPr/>
      </p:nvGrpSpPr>
      <p:grpSpPr>
        <a:xfrm>
          <a:off x="0" y="0"/>
          <a:ext cx="0" cy="0"/>
          <a:chOff x="0" y="0"/>
          <a:chExt cx="0" cy="0"/>
        </a:xfrm>
      </p:grpSpPr>
      <p:sp>
        <p:nvSpPr>
          <p:cNvPr id="6" name="Rectangle 5"/>
          <p:cNvSpPr/>
          <p:nvPr userDrawn="1"/>
        </p:nvSpPr>
        <p:spPr>
          <a:xfrm>
            <a:off x="0" y="0"/>
            <a:ext cx="2743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7" name="Group 6"/>
          <p:cNvGrpSpPr/>
          <p:nvPr userDrawn="1"/>
        </p:nvGrpSpPr>
        <p:grpSpPr>
          <a:xfrm>
            <a:off x="360699" y="840321"/>
            <a:ext cx="506711" cy="172508"/>
            <a:chOff x="360699" y="268817"/>
            <a:chExt cx="506711" cy="172508"/>
          </a:xfrm>
          <a:solidFill>
            <a:schemeClr val="bg1"/>
          </a:solidFill>
        </p:grpSpPr>
        <p:sp>
          <p:nvSpPr>
            <p:cNvPr id="8" name="Rectangle 7"/>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9" name="Rectangle 8"/>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10" name="TextBox 9"/>
          <p:cNvSpPr txBox="1"/>
          <p:nvPr userDrawn="1"/>
        </p:nvSpPr>
        <p:spPr>
          <a:xfrm>
            <a:off x="790098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11" name="TextBox 10"/>
          <p:cNvSpPr txBox="1"/>
          <p:nvPr userDrawn="1"/>
        </p:nvSpPr>
        <p:spPr>
          <a:xfrm>
            <a:off x="8732838" y="6626225"/>
            <a:ext cx="331787" cy="123825"/>
          </a:xfrm>
          <a:prstGeom prst="rect">
            <a:avLst/>
          </a:prstGeom>
          <a:noFill/>
        </p:spPr>
        <p:txBody>
          <a:bodyPr lIns="0" tIns="0" rIns="0" bIns="0" anchor="ctr">
            <a:spAutoFit/>
          </a:bodyPr>
          <a:lstStyle/>
          <a:p>
            <a:pPr defTabSz="457200"/>
            <a:fld id="{74E17DBA-AA42-4ED3-BD44-795E22B0BAFA}" type="slidenum">
              <a:rPr lang="en-US" sz="800">
                <a:cs typeface="Arial" pitchFamily="34" charset="0"/>
              </a:rPr>
              <a:pPr defTabSz="457200"/>
              <a:t>‹#›</a:t>
            </a:fld>
            <a:endParaRPr lang="en-US" sz="800">
              <a:cs typeface="Arial" pitchFamily="34" charset="0"/>
            </a:endParaRPr>
          </a:p>
        </p:txBody>
      </p:sp>
      <p:pic>
        <p:nvPicPr>
          <p:cNvPr id="12" name="Picture 10"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1166070"/>
            <a:ext cx="2103120" cy="411480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8" name="Text Placeholder 6"/>
          <p:cNvSpPr>
            <a:spLocks noGrp="1"/>
          </p:cNvSpPr>
          <p:nvPr>
            <p:ph type="body" sz="quarter" idx="15"/>
          </p:nvPr>
        </p:nvSpPr>
        <p:spPr>
          <a:xfrm>
            <a:off x="3103899" y="840321"/>
            <a:ext cx="5486400" cy="640080"/>
          </a:xfrm>
        </p:spPr>
        <p:txBody>
          <a:bodyPr lIns="0" tIns="0" rIns="0" bIns="0" anchor="t" anchorCtr="0">
            <a:noAutofit/>
          </a:bodyPr>
          <a:lstStyle>
            <a:lvl1pPr marL="0" indent="0">
              <a:spcBef>
                <a:spcPts val="600"/>
              </a:spcBef>
              <a:buNone/>
              <a:defRPr sz="2000" b="1"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9" name="Text Placeholder 6"/>
          <p:cNvSpPr>
            <a:spLocks noGrp="1"/>
          </p:cNvSpPr>
          <p:nvPr>
            <p:ph type="body" sz="quarter" idx="16"/>
          </p:nvPr>
        </p:nvSpPr>
        <p:spPr>
          <a:xfrm>
            <a:off x="3103899" y="1600200"/>
            <a:ext cx="5486400" cy="1554480"/>
          </a:xfrm>
        </p:spPr>
        <p:txBody>
          <a:bodyPr lIns="0" tIns="0" rIns="0" bIns="0" anchor="t" anchorCtr="0">
            <a:noAutofit/>
          </a:bodyPr>
          <a:lstStyle>
            <a:lvl1pPr marL="0" indent="0">
              <a:spcBef>
                <a:spcPts val="300"/>
              </a:spcBef>
              <a:buClr>
                <a:schemeClr val="accent1"/>
              </a:buClr>
              <a:buFont typeface="Arial" panose="020B0604020202020204" pitchFamily="34" charset="0"/>
              <a:buNone/>
              <a:defRPr sz="18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3" name="Text Placeholder 6"/>
          <p:cNvSpPr>
            <a:spLocks noGrp="1"/>
          </p:cNvSpPr>
          <p:nvPr>
            <p:ph type="body" sz="quarter" idx="17"/>
          </p:nvPr>
        </p:nvSpPr>
        <p:spPr>
          <a:xfrm>
            <a:off x="3103899" y="5420420"/>
            <a:ext cx="2377440" cy="640080"/>
          </a:xfrm>
        </p:spPr>
        <p:txBody>
          <a:bodyPr lIns="0" tIns="0" rIns="0" bIns="0" anchor="t" anchorCtr="0">
            <a:noAutofit/>
          </a:bodyPr>
          <a:lstStyle>
            <a:lvl1pPr marL="0" indent="0">
              <a:spcBef>
                <a:spcPts val="300"/>
              </a:spcBef>
              <a:buClr>
                <a:schemeClr val="accent2"/>
              </a:buClr>
              <a:buFont typeface="Arial" panose="020B0604020202020204" pitchFamily="34" charset="0"/>
              <a:buNone/>
              <a:defRPr sz="1800" b="1">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akeaway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4" descr="cloud_only copy.png"/>
          <p:cNvPicPr>
            <a:picLocks noChangeAspect="1"/>
          </p:cNvPicPr>
          <p:nvPr userDrawn="1"/>
        </p:nvPicPr>
        <p:blipFill>
          <a:blip r:embed="rId3" cstate="print"/>
          <a:srcRect l="-2" r="-749"/>
          <a:stretch>
            <a:fillRect/>
          </a:stretch>
        </p:blipFill>
        <p:spPr bwMode="auto">
          <a:xfrm>
            <a:off x="236538" y="6205538"/>
            <a:ext cx="598487" cy="447675"/>
          </a:xfrm>
          <a:prstGeom prst="rect">
            <a:avLst/>
          </a:prstGeom>
          <a:noFill/>
          <a:ln w="9525">
            <a:noFill/>
            <a:miter lim="800000"/>
            <a:headEnd/>
            <a:tailEnd/>
          </a:ln>
        </p:spPr>
      </p:pic>
      <p:grpSp>
        <p:nvGrpSpPr>
          <p:cNvPr id="5" name="Group 4"/>
          <p:cNvGrpSpPr/>
          <p:nvPr userDrawn="1"/>
        </p:nvGrpSpPr>
        <p:grpSpPr>
          <a:xfrm>
            <a:off x="360699" y="268817"/>
            <a:ext cx="506711" cy="172508"/>
            <a:chOff x="360699" y="268817"/>
            <a:chExt cx="506711" cy="172508"/>
          </a:xfrm>
          <a:solidFill>
            <a:schemeClr val="tx2"/>
          </a:solidFill>
        </p:grpSpPr>
        <p:sp>
          <p:nvSpPr>
            <p:cNvPr id="6" name="Rectangle 5"/>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9" name="TextBox 8"/>
          <p:cNvSpPr txBox="1"/>
          <p:nvPr userDrawn="1"/>
        </p:nvSpPr>
        <p:spPr>
          <a:xfrm>
            <a:off x="8726488" y="6626225"/>
            <a:ext cx="331787" cy="123825"/>
          </a:xfrm>
          <a:prstGeom prst="rect">
            <a:avLst/>
          </a:prstGeom>
          <a:noFill/>
        </p:spPr>
        <p:txBody>
          <a:bodyPr lIns="0" tIns="0" rIns="0" bIns="0" anchor="ctr">
            <a:spAutoFit/>
          </a:bodyPr>
          <a:lstStyle/>
          <a:p>
            <a:pPr defTabSz="457200"/>
            <a:fld id="{751BA77E-4FC9-4D4B-8A54-6295E467A2BF}"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sp>
        <p:nvSpPr>
          <p:cNvPr id="17" name="Text Placeholder 6"/>
          <p:cNvSpPr>
            <a:spLocks noGrp="1"/>
          </p:cNvSpPr>
          <p:nvPr>
            <p:ph type="body" sz="quarter" idx="12"/>
          </p:nvPr>
        </p:nvSpPr>
        <p:spPr>
          <a:xfrm>
            <a:off x="342900" y="594566"/>
            <a:ext cx="3474720" cy="1005840"/>
          </a:xfrm>
        </p:spPr>
        <p:txBody>
          <a:bodyPr lIns="0" tIns="0" rIns="0" bIns="0" anchor="t" anchorCtr="0">
            <a:no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2" name="Text Placeholder 6"/>
          <p:cNvSpPr>
            <a:spLocks noGrp="1"/>
          </p:cNvSpPr>
          <p:nvPr>
            <p:ph type="body" sz="quarter" idx="16"/>
          </p:nvPr>
        </p:nvSpPr>
        <p:spPr>
          <a:xfrm>
            <a:off x="342900" y="2177063"/>
            <a:ext cx="3474720" cy="3108960"/>
          </a:xfrm>
        </p:spPr>
        <p:txBody>
          <a:bodyPr lIns="0" tIns="0" rIns="0" bIns="0" anchor="t" anchorCtr="0">
            <a:noAutofit/>
          </a:bodyPr>
          <a:lstStyle>
            <a:lvl1pPr marL="171450" indent="-171450">
              <a:spcBef>
                <a:spcPts val="1800"/>
              </a:spcBef>
              <a:buClr>
                <a:schemeClr val="tx2"/>
              </a:buClr>
              <a:buFont typeface="Arial" panose="020B0604020202020204" pitchFamily="34" charset="0"/>
              <a:buChar char="–"/>
              <a:defRPr sz="20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6"/>
          <p:cNvSpPr>
            <a:spLocks noGrp="1"/>
          </p:cNvSpPr>
          <p:nvPr>
            <p:ph type="body" sz="quarter" idx="16"/>
          </p:nvPr>
        </p:nvSpPr>
        <p:spPr>
          <a:xfrm>
            <a:off x="740527" y="1037270"/>
            <a:ext cx="6949440" cy="3566160"/>
          </a:xfrm>
        </p:spPr>
        <p:txBody>
          <a:bodyPr lIns="0" tIns="0" rIns="0" bIns="0" anchor="t" anchorCtr="0">
            <a:noAutofit/>
          </a:bodyPr>
          <a:lstStyle>
            <a:lvl1pPr marL="0" indent="0">
              <a:spcBef>
                <a:spcPts val="300"/>
              </a:spcBef>
              <a:buClr>
                <a:schemeClr val="accent1"/>
              </a:buClr>
              <a:buFont typeface="Arial" panose="020B0604020202020204" pitchFamily="34" charset="0"/>
              <a:buNone/>
              <a:defRPr sz="48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p Charts">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5486400" y="0"/>
            <a:ext cx="3657600" cy="6858000"/>
          </a:xfrm>
          <a:prstGeom prst="rect">
            <a:avLst/>
          </a:prstGeom>
          <a:solidFill>
            <a:srgbClr val="00659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4"/>
          <p:cNvGrpSpPr/>
          <p:nvPr userDrawn="1"/>
        </p:nvGrpSpPr>
        <p:grpSpPr>
          <a:xfrm>
            <a:off x="360699" y="2011680"/>
            <a:ext cx="506711" cy="172508"/>
            <a:chOff x="360699" y="268817"/>
            <a:chExt cx="506711" cy="172508"/>
          </a:xfrm>
          <a:solidFill>
            <a:schemeClr val="bg1"/>
          </a:solidFill>
        </p:grpSpPr>
        <p:sp>
          <p:nvSpPr>
            <p:cNvPr id="6" name="Rectangle 5"/>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790098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9" name="TextBox 8"/>
          <p:cNvSpPr txBox="1"/>
          <p:nvPr userDrawn="1"/>
        </p:nvSpPr>
        <p:spPr>
          <a:xfrm>
            <a:off x="8732838" y="6626225"/>
            <a:ext cx="331787" cy="123825"/>
          </a:xfrm>
          <a:prstGeom prst="rect">
            <a:avLst/>
          </a:prstGeom>
          <a:noFill/>
        </p:spPr>
        <p:txBody>
          <a:bodyPr lIns="0" tIns="0" rIns="0" bIns="0" anchor="ctr">
            <a:spAutoFit/>
          </a:bodyPr>
          <a:lstStyle/>
          <a:p>
            <a:pPr defTabSz="457200"/>
            <a:fld id="{12373C43-D4A7-4E90-BE24-4D42ADA79596}"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10" name="Picture 11"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2377440"/>
            <a:ext cx="51435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lhaize Group">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4" descr="cloud_only copy.png"/>
          <p:cNvPicPr>
            <a:picLocks noChangeAspect="1"/>
          </p:cNvPicPr>
          <p:nvPr userDrawn="1"/>
        </p:nvPicPr>
        <p:blipFill>
          <a:blip r:embed="rId3" cstate="print"/>
          <a:srcRect l="-2" r="-749"/>
          <a:stretch>
            <a:fillRect/>
          </a:stretch>
        </p:blipFill>
        <p:spPr bwMode="auto">
          <a:xfrm>
            <a:off x="236538" y="6205538"/>
            <a:ext cx="598487" cy="447675"/>
          </a:xfrm>
          <a:prstGeom prst="rect">
            <a:avLst/>
          </a:prstGeom>
          <a:noFill/>
          <a:ln w="9525">
            <a:noFill/>
            <a:miter lim="800000"/>
            <a:headEnd/>
            <a:tailEnd/>
          </a:ln>
        </p:spPr>
      </p:pic>
      <p:grpSp>
        <p:nvGrpSpPr>
          <p:cNvPr id="5" name="Group 5"/>
          <p:cNvGrpSpPr>
            <a:grpSpLocks/>
          </p:cNvGrpSpPr>
          <p:nvPr userDrawn="1"/>
        </p:nvGrpSpPr>
        <p:grpSpPr bwMode="auto">
          <a:xfrm>
            <a:off x="360363" y="268288"/>
            <a:ext cx="506412" cy="173037"/>
            <a:chOff x="360699" y="268817"/>
            <a:chExt cx="506711" cy="172508"/>
          </a:xfrm>
        </p:grpSpPr>
        <p:sp>
          <p:nvSpPr>
            <p:cNvPr id="6" name="Rectangle 5"/>
            <p:cNvSpPr/>
            <p:nvPr userDrawn="1"/>
          </p:nvSpPr>
          <p:spPr>
            <a:xfrm>
              <a:off x="502069" y="268817"/>
              <a:ext cx="365341" cy="585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userDrawn="1"/>
          </p:nvSpPr>
          <p:spPr>
            <a:xfrm>
              <a:off x="360699" y="382768"/>
              <a:ext cx="365341" cy="585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9" name="TextBox 8"/>
          <p:cNvSpPr txBox="1"/>
          <p:nvPr userDrawn="1"/>
        </p:nvSpPr>
        <p:spPr>
          <a:xfrm>
            <a:off x="8726488" y="6626225"/>
            <a:ext cx="331787" cy="123825"/>
          </a:xfrm>
          <a:prstGeom prst="rect">
            <a:avLst/>
          </a:prstGeom>
          <a:noFill/>
        </p:spPr>
        <p:txBody>
          <a:bodyPr lIns="0" tIns="0" rIns="0" bIns="0" anchor="ctr">
            <a:spAutoFit/>
          </a:bodyPr>
          <a:lstStyle/>
          <a:p>
            <a:pPr defTabSz="457200"/>
            <a:fld id="{8224CB41-6D48-4BA7-B499-E8A6C3C135B5}"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sp>
        <p:nvSpPr>
          <p:cNvPr id="17" name="Text Placeholder 6"/>
          <p:cNvSpPr>
            <a:spLocks noGrp="1"/>
          </p:cNvSpPr>
          <p:nvPr>
            <p:ph type="body" sz="quarter" idx="12"/>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bg1"/>
                </a:solidFill>
                <a:latin typeface="+mj-lt"/>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bg1"/>
                </a:solidFill>
              </a:defRPr>
            </a:lvl1pPr>
            <a:lvl2pPr marL="174625" indent="-174625">
              <a:spcBef>
                <a:spcPts val="0"/>
              </a:spcBef>
              <a:defRPr sz="1800" b="0">
                <a:solidFill>
                  <a:schemeClr val="bg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rcelona">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4" descr="cloud_only copy.png"/>
          <p:cNvPicPr>
            <a:picLocks noChangeAspect="1"/>
          </p:cNvPicPr>
          <p:nvPr userDrawn="1"/>
        </p:nvPicPr>
        <p:blipFill>
          <a:blip r:embed="rId3" cstate="print"/>
          <a:srcRect l="-2" r="-749"/>
          <a:stretch>
            <a:fillRect/>
          </a:stretch>
        </p:blipFill>
        <p:spPr bwMode="auto">
          <a:xfrm>
            <a:off x="236538" y="6205538"/>
            <a:ext cx="598487" cy="447675"/>
          </a:xfrm>
          <a:prstGeom prst="rect">
            <a:avLst/>
          </a:prstGeom>
          <a:noFill/>
          <a:ln w="9525">
            <a:noFill/>
            <a:miter lim="800000"/>
            <a:headEnd/>
            <a:tailEnd/>
          </a:ln>
        </p:spPr>
      </p:pic>
      <p:grpSp>
        <p:nvGrpSpPr>
          <p:cNvPr id="5" name="Group 4"/>
          <p:cNvGrpSpPr/>
          <p:nvPr userDrawn="1"/>
        </p:nvGrpSpPr>
        <p:grpSpPr>
          <a:xfrm>
            <a:off x="360699" y="268817"/>
            <a:ext cx="506711" cy="172508"/>
            <a:chOff x="360699" y="268817"/>
            <a:chExt cx="506711" cy="172508"/>
          </a:xfrm>
          <a:solidFill>
            <a:schemeClr val="tx2"/>
          </a:solidFill>
        </p:grpSpPr>
        <p:sp>
          <p:nvSpPr>
            <p:cNvPr id="6" name="Rectangle 5"/>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9" name="TextBox 8"/>
          <p:cNvSpPr txBox="1"/>
          <p:nvPr userDrawn="1"/>
        </p:nvSpPr>
        <p:spPr>
          <a:xfrm>
            <a:off x="8726488" y="6626225"/>
            <a:ext cx="331787" cy="123825"/>
          </a:xfrm>
          <a:prstGeom prst="rect">
            <a:avLst/>
          </a:prstGeom>
          <a:noFill/>
        </p:spPr>
        <p:txBody>
          <a:bodyPr lIns="0" tIns="0" rIns="0" bIns="0" anchor="ctr">
            <a:spAutoFit/>
          </a:bodyPr>
          <a:lstStyle/>
          <a:p>
            <a:pPr defTabSz="457200"/>
            <a:fld id="{E2EF686C-2562-4332-9A59-EA658274194D}"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sp>
        <p:nvSpPr>
          <p:cNvPr id="17" name="Text Placeholder 6"/>
          <p:cNvSpPr>
            <a:spLocks noGrp="1"/>
          </p:cNvSpPr>
          <p:nvPr>
            <p:ph type="body" sz="quarter" idx="12"/>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2" name="Text Placeholder 7"/>
          <p:cNvSpPr>
            <a:spLocks noGrp="1"/>
          </p:cNvSpPr>
          <p:nvPr>
            <p:ph type="body" sz="quarter" idx="18"/>
          </p:nvPr>
        </p:nvSpPr>
        <p:spPr>
          <a:xfrm>
            <a:off x="342900" y="2057400"/>
            <a:ext cx="329184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tx2"/>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tney Bow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4" descr="cloud_only copy.png"/>
          <p:cNvPicPr>
            <a:picLocks noChangeAspect="1"/>
          </p:cNvPicPr>
          <p:nvPr userDrawn="1"/>
        </p:nvPicPr>
        <p:blipFill>
          <a:blip r:embed="rId3" cstate="print"/>
          <a:srcRect l="-2" r="-749"/>
          <a:stretch>
            <a:fillRect/>
          </a:stretch>
        </p:blipFill>
        <p:spPr bwMode="auto">
          <a:xfrm>
            <a:off x="236538" y="6205538"/>
            <a:ext cx="598487" cy="447675"/>
          </a:xfrm>
          <a:prstGeom prst="rect">
            <a:avLst/>
          </a:prstGeom>
          <a:noFill/>
          <a:ln w="9525">
            <a:noFill/>
            <a:miter lim="800000"/>
            <a:headEnd/>
            <a:tailEnd/>
          </a:ln>
        </p:spPr>
      </p:pic>
      <p:grpSp>
        <p:nvGrpSpPr>
          <p:cNvPr id="5" name="Group 4"/>
          <p:cNvGrpSpPr/>
          <p:nvPr userDrawn="1"/>
        </p:nvGrpSpPr>
        <p:grpSpPr>
          <a:xfrm>
            <a:off x="360699" y="268817"/>
            <a:ext cx="506711" cy="172508"/>
            <a:chOff x="360699" y="268817"/>
            <a:chExt cx="506711" cy="172508"/>
          </a:xfrm>
          <a:solidFill>
            <a:schemeClr val="accent1"/>
          </a:solidFill>
        </p:grpSpPr>
        <p:sp>
          <p:nvSpPr>
            <p:cNvPr id="6" name="Rectangle 5"/>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9" name="TextBox 8"/>
          <p:cNvSpPr txBox="1"/>
          <p:nvPr userDrawn="1"/>
        </p:nvSpPr>
        <p:spPr>
          <a:xfrm>
            <a:off x="8726488" y="6626225"/>
            <a:ext cx="331787" cy="123825"/>
          </a:xfrm>
          <a:prstGeom prst="rect">
            <a:avLst/>
          </a:prstGeom>
          <a:noFill/>
        </p:spPr>
        <p:txBody>
          <a:bodyPr lIns="0" tIns="0" rIns="0" bIns="0" anchor="ctr">
            <a:spAutoFit/>
          </a:bodyPr>
          <a:lstStyle/>
          <a:p>
            <a:pPr defTabSz="457200"/>
            <a:fld id="{D1E89FB1-E453-4710-86FE-9FF31D141269}"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sp>
        <p:nvSpPr>
          <p:cNvPr id="17" name="Text Placeholder 6"/>
          <p:cNvSpPr>
            <a:spLocks noGrp="1"/>
          </p:cNvSpPr>
          <p:nvPr>
            <p:ph type="body" sz="quarter" idx="12"/>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bg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ational Expres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4" descr="cloud_only copy.png"/>
          <p:cNvPicPr>
            <a:picLocks noChangeAspect="1"/>
          </p:cNvPicPr>
          <p:nvPr userDrawn="1"/>
        </p:nvPicPr>
        <p:blipFill>
          <a:blip r:embed="rId3" cstate="print"/>
          <a:srcRect l="-2" r="-749"/>
          <a:stretch>
            <a:fillRect/>
          </a:stretch>
        </p:blipFill>
        <p:spPr bwMode="auto">
          <a:xfrm>
            <a:off x="236538" y="6205538"/>
            <a:ext cx="598487" cy="447675"/>
          </a:xfrm>
          <a:prstGeom prst="rect">
            <a:avLst/>
          </a:prstGeom>
          <a:noFill/>
          <a:ln w="9525">
            <a:noFill/>
            <a:miter lim="800000"/>
            <a:headEnd/>
            <a:tailEnd/>
          </a:ln>
        </p:spPr>
      </p:pic>
      <p:grpSp>
        <p:nvGrpSpPr>
          <p:cNvPr id="5" name="Group 4"/>
          <p:cNvGrpSpPr/>
          <p:nvPr userDrawn="1"/>
        </p:nvGrpSpPr>
        <p:grpSpPr>
          <a:xfrm>
            <a:off x="360699" y="268817"/>
            <a:ext cx="506711" cy="172508"/>
            <a:chOff x="360699" y="268817"/>
            <a:chExt cx="506711" cy="172508"/>
          </a:xfrm>
          <a:solidFill>
            <a:schemeClr val="tx2"/>
          </a:solidFill>
        </p:grpSpPr>
        <p:sp>
          <p:nvSpPr>
            <p:cNvPr id="6" name="Rectangle 5"/>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9" name="TextBox 8"/>
          <p:cNvSpPr txBox="1"/>
          <p:nvPr userDrawn="1"/>
        </p:nvSpPr>
        <p:spPr>
          <a:xfrm>
            <a:off x="8726488" y="6626225"/>
            <a:ext cx="331787" cy="123825"/>
          </a:xfrm>
          <a:prstGeom prst="rect">
            <a:avLst/>
          </a:prstGeom>
          <a:noFill/>
        </p:spPr>
        <p:txBody>
          <a:bodyPr lIns="0" tIns="0" rIns="0" bIns="0" anchor="ctr">
            <a:spAutoFit/>
          </a:bodyPr>
          <a:lstStyle/>
          <a:p>
            <a:pPr defTabSz="457200"/>
            <a:fld id="{9FBC10E9-3901-4898-81E2-9D4C43B27320}"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sp>
        <p:nvSpPr>
          <p:cNvPr id="17" name="Text Placeholder 6"/>
          <p:cNvSpPr>
            <a:spLocks noGrp="1"/>
          </p:cNvSpPr>
          <p:nvPr>
            <p:ph type="body" sz="quarter" idx="12"/>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tx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tx2"/>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ow">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4" descr="cloud_only copy.png"/>
          <p:cNvPicPr>
            <a:picLocks noChangeAspect="1"/>
          </p:cNvPicPr>
          <p:nvPr userDrawn="1"/>
        </p:nvPicPr>
        <p:blipFill>
          <a:blip r:embed="rId3" cstate="print"/>
          <a:srcRect l="-2" r="-749"/>
          <a:stretch>
            <a:fillRect/>
          </a:stretch>
        </p:blipFill>
        <p:spPr bwMode="auto">
          <a:xfrm>
            <a:off x="236538" y="6205538"/>
            <a:ext cx="598487" cy="447675"/>
          </a:xfrm>
          <a:prstGeom prst="rect">
            <a:avLst/>
          </a:prstGeom>
          <a:noFill/>
          <a:ln w="9525">
            <a:noFill/>
            <a:miter lim="800000"/>
            <a:headEnd/>
            <a:tailEnd/>
          </a:ln>
        </p:spPr>
      </p:pic>
      <p:grpSp>
        <p:nvGrpSpPr>
          <p:cNvPr id="5" name="Group 4"/>
          <p:cNvGrpSpPr/>
          <p:nvPr userDrawn="1"/>
        </p:nvGrpSpPr>
        <p:grpSpPr>
          <a:xfrm>
            <a:off x="360699" y="268817"/>
            <a:ext cx="506711" cy="172508"/>
            <a:chOff x="360699" y="268817"/>
            <a:chExt cx="506711" cy="172508"/>
          </a:xfrm>
          <a:solidFill>
            <a:schemeClr val="accent1"/>
          </a:solidFill>
        </p:grpSpPr>
        <p:sp>
          <p:nvSpPr>
            <p:cNvPr id="6" name="Rectangle 5"/>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9" name="TextBox 8"/>
          <p:cNvSpPr txBox="1"/>
          <p:nvPr userDrawn="1"/>
        </p:nvSpPr>
        <p:spPr>
          <a:xfrm>
            <a:off x="8726488" y="6626225"/>
            <a:ext cx="331787" cy="123825"/>
          </a:xfrm>
          <a:prstGeom prst="rect">
            <a:avLst/>
          </a:prstGeom>
          <a:noFill/>
        </p:spPr>
        <p:txBody>
          <a:bodyPr lIns="0" tIns="0" rIns="0" bIns="0" anchor="ctr">
            <a:spAutoFit/>
          </a:bodyPr>
          <a:lstStyle/>
          <a:p>
            <a:pPr defTabSz="457200"/>
            <a:fld id="{015F5A80-BD80-474B-8526-DFEA8E36A38F}"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sp>
        <p:nvSpPr>
          <p:cNvPr id="17" name="Text Placeholder 6"/>
          <p:cNvSpPr>
            <a:spLocks noGrp="1"/>
          </p:cNvSpPr>
          <p:nvPr>
            <p:ph type="body" sz="quarter" idx="12"/>
          </p:nvPr>
        </p:nvSpPr>
        <p:spPr>
          <a:xfrm>
            <a:off x="342900" y="594566"/>
            <a:ext cx="7772400" cy="100584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2" name="Text Placeholder 7"/>
          <p:cNvSpPr>
            <a:spLocks noGrp="1"/>
          </p:cNvSpPr>
          <p:nvPr>
            <p:ph type="body" sz="quarter" idx="18"/>
          </p:nvPr>
        </p:nvSpPr>
        <p:spPr>
          <a:xfrm>
            <a:off x="342900" y="2057400"/>
            <a:ext cx="3657600" cy="3108960"/>
          </a:xfrm>
        </p:spPr>
        <p:txBody>
          <a:bodyPr lIns="0" tIns="0" rIns="0" bIns="0">
            <a:noAutofit/>
          </a:bodyPr>
          <a:lstStyle>
            <a:lvl1pPr marL="0" indent="0">
              <a:spcBef>
                <a:spcPts val="600"/>
              </a:spcBef>
              <a:buNone/>
              <a:defRPr sz="2000" b="1">
                <a:solidFill>
                  <a:schemeClr val="tx2"/>
                </a:solidFill>
              </a:defRPr>
            </a:lvl1pPr>
            <a:lvl2pPr marL="174625" indent="-174625">
              <a:spcBef>
                <a:spcPts val="0"/>
              </a:spcBef>
              <a:defRPr sz="1800" b="0">
                <a:solidFill>
                  <a:schemeClr val="bg1"/>
                </a:solidFill>
              </a:defRPr>
            </a:lvl2pPr>
            <a:lvl3pPr>
              <a:defRPr sz="1200">
                <a:solidFill>
                  <a:schemeClr val="accent1"/>
                </a:solidFill>
              </a:defRPr>
            </a:lvl3pPr>
            <a:lvl4pPr>
              <a:defRPr sz="1100">
                <a:solidFill>
                  <a:schemeClr val="accent1"/>
                </a:solidFill>
              </a:defRPr>
            </a:lvl4pPr>
            <a:lvl5pPr>
              <a:defRPr sz="1100">
                <a:solidFill>
                  <a:schemeClr val="accent1"/>
                </a:solidFill>
              </a:defRPr>
            </a:lvl5pPr>
          </a:lstStyle>
          <a:p>
            <a:pPr lvl="0"/>
            <a:r>
              <a:rPr lang="en-US" smtClean="0"/>
              <a:t>Click to edit Master text styles</a:t>
            </a:r>
          </a:p>
          <a:p>
            <a:pPr lvl="1"/>
            <a:r>
              <a:rPr lang="en-US" smtClean="0"/>
              <a:t>Second level</a:t>
            </a:r>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LD - Purpl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6308725" y="0"/>
            <a:ext cx="2835275" cy="6858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 name="Rectangle 4"/>
          <p:cNvSpPr/>
          <p:nvPr userDrawn="1"/>
        </p:nvSpPr>
        <p:spPr>
          <a:xfrm>
            <a:off x="8594725" y="0"/>
            <a:ext cx="549275" cy="6858000"/>
          </a:xfrm>
          <a:prstGeom prst="rect">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6" name="TextBox 5"/>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7" name="TextBox 6"/>
          <p:cNvSpPr txBox="1"/>
          <p:nvPr userDrawn="1"/>
        </p:nvSpPr>
        <p:spPr>
          <a:xfrm>
            <a:off x="8726488" y="6626225"/>
            <a:ext cx="331787" cy="123825"/>
          </a:xfrm>
          <a:prstGeom prst="rect">
            <a:avLst/>
          </a:prstGeom>
          <a:noFill/>
        </p:spPr>
        <p:txBody>
          <a:bodyPr lIns="0" tIns="0" rIns="0" bIns="0" anchor="ctr">
            <a:spAutoFit/>
          </a:bodyPr>
          <a:lstStyle/>
          <a:p>
            <a:pPr defTabSz="457200"/>
            <a:fld id="{9831045E-2AA4-40EE-A4EE-035D2C4FCBD0}"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8" name="Picture 9" descr="cloud_only copy.png"/>
          <p:cNvPicPr>
            <a:picLocks noChangeAspect="1"/>
          </p:cNvPicPr>
          <p:nvPr userDrawn="1"/>
        </p:nvPicPr>
        <p:blipFill>
          <a:blip r:embed="rId2" cstate="print"/>
          <a:srcRect/>
          <a:stretch>
            <a:fillRect/>
          </a:stretch>
        </p:blipFill>
        <p:spPr bwMode="auto">
          <a:xfrm>
            <a:off x="5310188" y="2805113"/>
            <a:ext cx="3833812" cy="3487737"/>
          </a:xfrm>
          <a:prstGeom prst="rect">
            <a:avLst/>
          </a:prstGeom>
          <a:noFill/>
          <a:ln w="9525">
            <a:noFill/>
            <a:miter lim="800000"/>
            <a:headEnd/>
            <a:tailEnd/>
          </a:ln>
        </p:spPr>
      </p:pic>
      <p:sp>
        <p:nvSpPr>
          <p:cNvPr id="2" name="Title 1"/>
          <p:cNvSpPr>
            <a:spLocks noGrp="1"/>
          </p:cNvSpPr>
          <p:nvPr>
            <p:ph type="title"/>
          </p:nvPr>
        </p:nvSpPr>
        <p:spPr>
          <a:xfrm>
            <a:off x="680720" y="1508760"/>
            <a:ext cx="4572000" cy="1102866"/>
          </a:xfrm>
        </p:spPr>
        <p:txBody>
          <a:bodyPr lIns="0" tIns="0" rIns="0" bIns="0" anchor="t" anchorCtr="0">
            <a:spAutoFit/>
          </a:bodyPr>
          <a:lstStyle>
            <a:lvl1pPr algn="l">
              <a:lnSpc>
                <a:spcPts val="4300"/>
              </a:lnSpc>
              <a:defRPr sz="4000" b="0">
                <a:solidFill>
                  <a:srgbClr val="FFFFFF"/>
                </a:solidFill>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OLD - Green">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6308725" y="0"/>
            <a:ext cx="2835275" cy="685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 name="Rectangle 4"/>
          <p:cNvSpPr/>
          <p:nvPr userDrawn="1"/>
        </p:nvSpPr>
        <p:spPr>
          <a:xfrm>
            <a:off x="8594725" y="0"/>
            <a:ext cx="549275" cy="6858000"/>
          </a:xfrm>
          <a:prstGeom prst="rect">
            <a:avLst/>
          </a:prstGeom>
          <a:solidFill>
            <a:srgbClr val="005C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6" name="TextBox 5"/>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7" name="TextBox 6"/>
          <p:cNvSpPr txBox="1"/>
          <p:nvPr userDrawn="1"/>
        </p:nvSpPr>
        <p:spPr>
          <a:xfrm>
            <a:off x="8726488" y="6626225"/>
            <a:ext cx="331787" cy="123825"/>
          </a:xfrm>
          <a:prstGeom prst="rect">
            <a:avLst/>
          </a:prstGeom>
          <a:noFill/>
        </p:spPr>
        <p:txBody>
          <a:bodyPr lIns="0" tIns="0" rIns="0" bIns="0" anchor="ctr">
            <a:spAutoFit/>
          </a:bodyPr>
          <a:lstStyle/>
          <a:p>
            <a:pPr defTabSz="457200"/>
            <a:fld id="{D56F9B78-43C8-4CE0-B055-7BBB954454B5}"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8" name="Picture 9" descr="cloud_only copy.png"/>
          <p:cNvPicPr>
            <a:picLocks noChangeAspect="1"/>
          </p:cNvPicPr>
          <p:nvPr userDrawn="1"/>
        </p:nvPicPr>
        <p:blipFill>
          <a:blip r:embed="rId2" cstate="print"/>
          <a:srcRect/>
          <a:stretch>
            <a:fillRect/>
          </a:stretch>
        </p:blipFill>
        <p:spPr bwMode="auto">
          <a:xfrm>
            <a:off x="5310188" y="2805113"/>
            <a:ext cx="3833812" cy="3487737"/>
          </a:xfrm>
          <a:prstGeom prst="rect">
            <a:avLst/>
          </a:prstGeom>
          <a:noFill/>
          <a:ln w="9525">
            <a:noFill/>
            <a:miter lim="800000"/>
            <a:headEnd/>
            <a:tailEnd/>
          </a:ln>
        </p:spPr>
      </p:pic>
      <p:sp>
        <p:nvSpPr>
          <p:cNvPr id="2" name="Title 1"/>
          <p:cNvSpPr>
            <a:spLocks noGrp="1"/>
          </p:cNvSpPr>
          <p:nvPr>
            <p:ph type="title"/>
          </p:nvPr>
        </p:nvSpPr>
        <p:spPr>
          <a:xfrm>
            <a:off x="680720" y="1508760"/>
            <a:ext cx="4572000" cy="1102866"/>
          </a:xfrm>
        </p:spPr>
        <p:txBody>
          <a:bodyPr lIns="0" tIns="0" rIns="0" bIns="0" anchor="t" anchorCtr="0">
            <a:spAutoFit/>
          </a:bodyPr>
          <a:lstStyle>
            <a:lvl1pPr algn="l">
              <a:lnSpc>
                <a:spcPts val="4300"/>
              </a:lnSpc>
              <a:defRPr sz="4000" b="0">
                <a:solidFill>
                  <a:srgbClr val="FFFFFF"/>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LD - Blu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6308725" y="0"/>
            <a:ext cx="283527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 name="Rectangle 4"/>
          <p:cNvSpPr/>
          <p:nvPr userDrawn="1"/>
        </p:nvSpPr>
        <p:spPr>
          <a:xfrm>
            <a:off x="8594725" y="0"/>
            <a:ext cx="549275" cy="6858000"/>
          </a:xfrm>
          <a:prstGeom prst="rect">
            <a:avLst/>
          </a:prstGeom>
          <a:solidFill>
            <a:srgbClr val="00659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6" name="TextBox 5"/>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7" name="TextBox 6"/>
          <p:cNvSpPr txBox="1"/>
          <p:nvPr userDrawn="1"/>
        </p:nvSpPr>
        <p:spPr>
          <a:xfrm>
            <a:off x="8726488" y="6626225"/>
            <a:ext cx="331787" cy="123825"/>
          </a:xfrm>
          <a:prstGeom prst="rect">
            <a:avLst/>
          </a:prstGeom>
          <a:noFill/>
        </p:spPr>
        <p:txBody>
          <a:bodyPr lIns="0" tIns="0" rIns="0" bIns="0" anchor="ctr">
            <a:spAutoFit/>
          </a:bodyPr>
          <a:lstStyle/>
          <a:p>
            <a:pPr defTabSz="457200"/>
            <a:fld id="{77EB043B-1E9C-4C98-BD8D-F49B20E4C6C9}"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8" name="Picture 9" descr="cloud_only copy.png"/>
          <p:cNvPicPr>
            <a:picLocks noChangeAspect="1"/>
          </p:cNvPicPr>
          <p:nvPr userDrawn="1"/>
        </p:nvPicPr>
        <p:blipFill>
          <a:blip r:embed="rId2" cstate="print"/>
          <a:srcRect/>
          <a:stretch>
            <a:fillRect/>
          </a:stretch>
        </p:blipFill>
        <p:spPr bwMode="auto">
          <a:xfrm>
            <a:off x="5310188" y="2805113"/>
            <a:ext cx="3833812" cy="3487737"/>
          </a:xfrm>
          <a:prstGeom prst="rect">
            <a:avLst/>
          </a:prstGeom>
          <a:noFill/>
          <a:ln w="9525">
            <a:noFill/>
            <a:miter lim="800000"/>
            <a:headEnd/>
            <a:tailEnd/>
          </a:ln>
        </p:spPr>
      </p:pic>
      <p:sp>
        <p:nvSpPr>
          <p:cNvPr id="2" name="Title 1"/>
          <p:cNvSpPr>
            <a:spLocks noGrp="1"/>
          </p:cNvSpPr>
          <p:nvPr>
            <p:ph type="title"/>
          </p:nvPr>
        </p:nvSpPr>
        <p:spPr>
          <a:xfrm>
            <a:off x="680720" y="1508760"/>
            <a:ext cx="4572000" cy="1102866"/>
          </a:xfrm>
        </p:spPr>
        <p:txBody>
          <a:bodyPr lIns="0" tIns="0" rIns="0" bIns="0" anchor="t" anchorCtr="0">
            <a:spAutoFit/>
          </a:bodyPr>
          <a:lstStyle>
            <a:lvl1pPr algn="l">
              <a:lnSpc>
                <a:spcPts val="4300"/>
              </a:lnSpc>
              <a:defRPr sz="4000" b="0">
                <a:solidFill>
                  <a:srgbClr val="FFFFFF"/>
                </a:solidFill>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4" name="Picture 5"/>
          <p:cNvPicPr>
            <a:picLocks noChangeAspect="1"/>
          </p:cNvPicPr>
          <p:nvPr userDrawn="1"/>
        </p:nvPicPr>
        <p:blipFill>
          <a:blip r:embed="rId2" cstate="print"/>
          <a:srcRect/>
          <a:stretch>
            <a:fillRect/>
          </a:stretch>
        </p:blipFill>
        <p:spPr bwMode="auto">
          <a:xfrm>
            <a:off x="1516063" y="1433513"/>
            <a:ext cx="2917825" cy="2468562"/>
          </a:xfrm>
          <a:prstGeom prst="rect">
            <a:avLst/>
          </a:prstGeom>
          <a:noFill/>
          <a:ln w="9525">
            <a:noFill/>
            <a:miter lim="800000"/>
            <a:headEnd/>
            <a:tailEnd/>
          </a:ln>
        </p:spPr>
      </p:pic>
      <p:sp>
        <p:nvSpPr>
          <p:cNvPr id="6" name="Title 1"/>
          <p:cNvSpPr>
            <a:spLocks noGrp="1"/>
          </p:cNvSpPr>
          <p:nvPr>
            <p:ph type="ctrTitle"/>
          </p:nvPr>
        </p:nvSpPr>
        <p:spPr>
          <a:xfrm>
            <a:off x="2194560" y="3931920"/>
            <a:ext cx="5029200" cy="457200"/>
          </a:xfrm>
        </p:spPr>
        <p:txBody>
          <a:bodyPr lIns="0" tIns="0" rIns="0" bIns="0">
            <a:noAutofit/>
          </a:bodyPr>
          <a:lstStyle>
            <a:lvl1pPr algn="l">
              <a:defRPr sz="2800" b="1">
                <a:solidFill>
                  <a:srgbClr val="FFFFFF"/>
                </a:solidFill>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grpSp>
        <p:nvGrpSpPr>
          <p:cNvPr id="3" name="Group 2"/>
          <p:cNvGrpSpPr/>
          <p:nvPr userDrawn="1"/>
        </p:nvGrpSpPr>
        <p:grpSpPr>
          <a:xfrm>
            <a:off x="360699" y="268817"/>
            <a:ext cx="506711" cy="172508"/>
            <a:chOff x="360699" y="268817"/>
            <a:chExt cx="506711" cy="172508"/>
          </a:xfrm>
          <a:solidFill>
            <a:schemeClr val="accent1"/>
          </a:solidFill>
        </p:grpSpPr>
        <p:sp>
          <p:nvSpPr>
            <p:cNvPr id="4" name="Rectangle 3"/>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 name="Rectangle 4"/>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6" name="TextBox 5"/>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7" name="TextBox 6"/>
          <p:cNvSpPr txBox="1"/>
          <p:nvPr userDrawn="1"/>
        </p:nvSpPr>
        <p:spPr>
          <a:xfrm>
            <a:off x="8726488" y="6626225"/>
            <a:ext cx="331787" cy="123825"/>
          </a:xfrm>
          <a:prstGeom prst="rect">
            <a:avLst/>
          </a:prstGeom>
          <a:noFill/>
        </p:spPr>
        <p:txBody>
          <a:bodyPr lIns="0" tIns="0" rIns="0" bIns="0" anchor="ctr">
            <a:spAutoFit/>
          </a:bodyPr>
          <a:lstStyle/>
          <a:p>
            <a:pPr defTabSz="457200"/>
            <a:fld id="{7FEDC54E-D123-47D9-8D58-401EE2BD03E2}" type="slidenum">
              <a:rPr lang="en-US" sz="800">
                <a:cs typeface="Arial" pitchFamily="34" charset="0"/>
              </a:rPr>
              <a:pPr defTabSz="457200"/>
              <a:t>‹#›</a:t>
            </a:fld>
            <a:endParaRPr lang="en-US" sz="800">
              <a:cs typeface="Arial" pitchFamily="34" charset="0"/>
            </a:endParaRPr>
          </a:p>
        </p:txBody>
      </p:sp>
      <p:pic>
        <p:nvPicPr>
          <p:cNvPr id="8" name="Picture 9"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7772400" cy="731520"/>
          </a:xfrm>
        </p:spPr>
        <p:txBody>
          <a:bodyPr lIns="0" tIns="0" rIns="0" bIns="0" anchor="t" anchorCtr="0">
            <a:noAutofit/>
          </a:bodyPr>
          <a:lstStyle>
            <a:lvl1pPr marL="0" indent="0">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3" name="TextBox 2"/>
          <p:cNvSpPr txBox="1"/>
          <p:nvPr userDrawn="1"/>
        </p:nvSpPr>
        <p:spPr>
          <a:xfrm>
            <a:off x="8726488" y="6626225"/>
            <a:ext cx="331787" cy="123825"/>
          </a:xfrm>
          <a:prstGeom prst="rect">
            <a:avLst/>
          </a:prstGeom>
          <a:noFill/>
        </p:spPr>
        <p:txBody>
          <a:bodyPr lIns="0" tIns="0" rIns="0" bIns="0" anchor="ctr">
            <a:spAutoFit/>
          </a:bodyPr>
          <a:lstStyle/>
          <a:p>
            <a:pPr defTabSz="457200"/>
            <a:fld id="{484DC24E-980E-4D9C-BC89-C2FEFB43612A}" type="slidenum">
              <a:rPr lang="en-US" sz="800">
                <a:cs typeface="Arial" pitchFamily="34" charset="0"/>
              </a:rPr>
              <a:pPr defTabSz="457200"/>
              <a:t>‹#›</a:t>
            </a:fld>
            <a:endParaRPr lang="en-US" sz="800">
              <a:cs typeface="Arial" pitchFamily="34" charset="0"/>
            </a:endParaRPr>
          </a:p>
        </p:txBody>
      </p:sp>
      <p:pic>
        <p:nvPicPr>
          <p:cNvPr id="4" name="Picture 6"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Disruptors">
    <p:spTree>
      <p:nvGrpSpPr>
        <p:cNvPr id="1" name=""/>
        <p:cNvGrpSpPr/>
        <p:nvPr/>
      </p:nvGrpSpPr>
      <p:grpSpPr>
        <a:xfrm>
          <a:off x="0" y="0"/>
          <a:ext cx="0" cy="0"/>
          <a:chOff x="0" y="0"/>
          <a:chExt cx="0" cy="0"/>
        </a:xfrm>
      </p:grpSpPr>
      <p:grpSp>
        <p:nvGrpSpPr>
          <p:cNvPr id="3" name="Group 2"/>
          <p:cNvGrpSpPr/>
          <p:nvPr userDrawn="1"/>
        </p:nvGrpSpPr>
        <p:grpSpPr>
          <a:xfrm>
            <a:off x="360699" y="268817"/>
            <a:ext cx="506711" cy="172508"/>
            <a:chOff x="360699" y="268817"/>
            <a:chExt cx="506711" cy="172508"/>
          </a:xfrm>
          <a:solidFill>
            <a:schemeClr val="accent1"/>
          </a:solidFill>
        </p:grpSpPr>
        <p:sp>
          <p:nvSpPr>
            <p:cNvPr id="4" name="Rectangle 3"/>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solidFill>
                  <a:prstClr val="white"/>
                </a:solidFill>
              </a:endParaRPr>
            </a:p>
          </p:txBody>
        </p:sp>
        <p:sp>
          <p:nvSpPr>
            <p:cNvPr id="5" name="Rectangle 4"/>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solidFill>
                  <a:prstClr val="white"/>
                </a:solidFill>
              </a:endParaRPr>
            </a:p>
          </p:txBody>
        </p:sp>
      </p:grpSp>
      <p:pic>
        <p:nvPicPr>
          <p:cNvPr id="6" name="Picture 7"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7" name="TextBox 6"/>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8" name="TextBox 7"/>
          <p:cNvSpPr txBox="1"/>
          <p:nvPr userDrawn="1"/>
        </p:nvSpPr>
        <p:spPr>
          <a:xfrm>
            <a:off x="8726488" y="6626225"/>
            <a:ext cx="331787" cy="123825"/>
          </a:xfrm>
          <a:prstGeom prst="rect">
            <a:avLst/>
          </a:prstGeom>
          <a:noFill/>
        </p:spPr>
        <p:txBody>
          <a:bodyPr lIns="0" tIns="0" rIns="0" bIns="0" anchor="ctr">
            <a:spAutoFit/>
          </a:bodyPr>
          <a:lstStyle/>
          <a:p>
            <a:pPr defTabSz="457200"/>
            <a:fld id="{316EFA09-7BF8-4A09-B456-4FDD1C833AA9}" type="slidenum">
              <a:rPr lang="en-US" sz="800">
                <a:cs typeface="Arial" pitchFamily="34" charset="0"/>
              </a:rPr>
              <a:pPr defTabSz="457200"/>
              <a:t>‹#›</a:t>
            </a:fld>
            <a:endParaRPr lang="en-US" sz="800">
              <a:cs typeface="Arial" pitchFamily="34" charset="0"/>
            </a:endParaRPr>
          </a:p>
        </p:txBody>
      </p:sp>
      <p:pic>
        <p:nvPicPr>
          <p:cNvPr id="9" name="Picture 10"/>
          <p:cNvPicPr>
            <a:picLocks noChangeAspect="1"/>
          </p:cNvPicPr>
          <p:nvPr userDrawn="1"/>
        </p:nvPicPr>
        <p:blipFill>
          <a:blip r:embed="rId3" cstate="print"/>
          <a:srcRect/>
          <a:stretch>
            <a:fillRect/>
          </a:stretch>
        </p:blipFill>
        <p:spPr bwMode="auto">
          <a:xfrm>
            <a:off x="46038" y="6034088"/>
            <a:ext cx="871537" cy="835025"/>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8801100" cy="333425"/>
          </a:xfrm>
        </p:spPr>
        <p:txBody>
          <a:bodyPr lIns="0" tIns="0" rIns="0" bIns="0" anchor="t" anchorCtr="0">
            <a:sp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3840" cy="114060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555625" y="5953125"/>
            <a:ext cx="2125663" cy="468313"/>
          </a:xfrm>
          <a:prstGeom prst="rect">
            <a:avLst/>
          </a:prstGeom>
        </p:spPr>
        <p:txBody>
          <a:bodyPr lIns="82945" tIns="41473" rIns="82945" bIns="41473"/>
          <a:lstStyle>
            <a:lvl1pPr fontAlgn="auto">
              <a:spcBef>
                <a:spcPts val="0"/>
              </a:spcBef>
              <a:spcAft>
                <a:spcPts val="0"/>
              </a:spcAft>
              <a:defRPr>
                <a:latin typeface="+mn-lt"/>
                <a:ea typeface="+mn-ea"/>
              </a:defRPr>
            </a:lvl1pPr>
          </a:lstStyle>
          <a:p>
            <a:pPr>
              <a:defRPr/>
            </a:pPr>
            <a:endParaRPr lang="en-US" altLang="en-US"/>
          </a:p>
        </p:txBody>
      </p:sp>
      <p:sp>
        <p:nvSpPr>
          <p:cNvPr id="4" name="Footer Placeholder 3"/>
          <p:cNvSpPr>
            <a:spLocks noGrp="1"/>
          </p:cNvSpPr>
          <p:nvPr>
            <p:ph type="ftr" idx="11"/>
          </p:nvPr>
        </p:nvSpPr>
        <p:spPr>
          <a:xfrm>
            <a:off x="3225800" y="5953125"/>
            <a:ext cx="2894013" cy="468313"/>
          </a:xfrm>
        </p:spPr>
        <p:txBody>
          <a:bodyPr/>
          <a:lstStyle>
            <a:lvl1pPr>
              <a:defRPr/>
            </a:lvl1pPr>
          </a:lstStyle>
          <a:p>
            <a:pPr>
              <a:defRPr/>
            </a:pPr>
            <a:endParaRPr lang="en-US" altLang="en-US"/>
          </a:p>
        </p:txBody>
      </p:sp>
      <p:sp>
        <p:nvSpPr>
          <p:cNvPr id="5" name="Slide Number Placeholder 4"/>
          <p:cNvSpPr>
            <a:spLocks noGrp="1"/>
          </p:cNvSpPr>
          <p:nvPr>
            <p:ph type="sldNum" idx="12"/>
          </p:nvPr>
        </p:nvSpPr>
        <p:spPr>
          <a:xfrm>
            <a:off x="6654800" y="5953125"/>
            <a:ext cx="2125663" cy="468313"/>
          </a:xfrm>
          <a:prstGeom prst="rect">
            <a:avLst/>
          </a:prstGeom>
        </p:spPr>
        <p:txBody>
          <a:bodyPr vert="horz" wrap="square" lIns="82945" tIns="41473" rIns="82945" bIns="41473" numCol="1" anchor="t" anchorCtr="0" compatLnSpc="1">
            <a:prstTxWarp prst="textNoShape">
              <a:avLst/>
            </a:prstTxWarp>
          </a:bodyPr>
          <a:lstStyle>
            <a:lvl1pPr>
              <a:defRPr/>
            </a:lvl1pPr>
          </a:lstStyle>
          <a:p>
            <a:fld id="{689E6D34-F707-427B-8CB2-6B6644354ECC}" type="slidenum">
              <a:rPr lang="en-US" altLang="en-US"/>
              <a:pPr/>
              <a:t>‹#›</a:t>
            </a:fld>
            <a:endParaRPr lang="en-US"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5E1634FA-6186-4E87-8A12-2E3D96F69055}" type="datetimeFigureOut">
              <a:rPr lang="en-US"/>
              <a:pPr/>
              <a:t>8/26/2015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D707878-48D7-4CB3-8B27-7B0078E09024}"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7FFDBF9-5602-48CA-B752-A32F7B74C81A}" type="datetimeFigureOut">
              <a:rPr lang="en-US"/>
              <a:pPr/>
              <a:t>8/26/2015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7265AF7-9B79-4151-AEE6-F370430D7692}"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6FD45CD-B9BB-4ACB-9C25-374CD1B2FBB5}" type="datetimeFigureOut">
              <a:rPr lang="en-US"/>
              <a:pPr/>
              <a:t>8/26/2015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56C1E4-1BB0-4E4B-BC15-430A2239B4BC}"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6D63FC5-D4EB-41BD-963E-3DC3B2118214}" type="datetimeFigureOut">
              <a:rPr lang="en-US"/>
              <a:pPr/>
              <a:t>8/26/2015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3504481-46C7-4197-B6F7-BE99A7D88181}"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F0C1A50-2467-49B6-9858-21A839C01667}" type="datetimeFigureOut">
              <a:rPr lang="en-US"/>
              <a:pPr/>
              <a:t>8/26/2015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5D5B21E0-6245-458D-B5BF-AFB16D9CEDDE}"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AC76089D-86F2-4648-B49E-358644C9A844}" type="datetimeFigureOut">
              <a:rPr lang="en-US"/>
              <a:pPr/>
              <a:t>8/26/2015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3FB81E8-BC61-46B7-8867-E068919F687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ruptors">
    <p:spTree>
      <p:nvGrpSpPr>
        <p:cNvPr id="1" name=""/>
        <p:cNvGrpSpPr/>
        <p:nvPr/>
      </p:nvGrpSpPr>
      <p:grpSpPr>
        <a:xfrm>
          <a:off x="0" y="0"/>
          <a:ext cx="0" cy="0"/>
          <a:chOff x="0" y="0"/>
          <a:chExt cx="0" cy="0"/>
        </a:xfrm>
      </p:grpSpPr>
      <p:grpSp>
        <p:nvGrpSpPr>
          <p:cNvPr id="3" name="Group 2"/>
          <p:cNvGrpSpPr/>
          <p:nvPr userDrawn="1"/>
        </p:nvGrpSpPr>
        <p:grpSpPr>
          <a:xfrm>
            <a:off x="360699" y="268817"/>
            <a:ext cx="506711" cy="172508"/>
            <a:chOff x="360699" y="268817"/>
            <a:chExt cx="506711" cy="172508"/>
          </a:xfrm>
          <a:solidFill>
            <a:schemeClr val="accent1"/>
          </a:solidFill>
        </p:grpSpPr>
        <p:sp>
          <p:nvSpPr>
            <p:cNvPr id="4" name="Rectangle 3"/>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 name="Rectangle 4"/>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7"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7" name="TextBox 6"/>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8" name="TextBox 7"/>
          <p:cNvSpPr txBox="1"/>
          <p:nvPr userDrawn="1"/>
        </p:nvSpPr>
        <p:spPr>
          <a:xfrm>
            <a:off x="8726488" y="6626225"/>
            <a:ext cx="331787" cy="123825"/>
          </a:xfrm>
          <a:prstGeom prst="rect">
            <a:avLst/>
          </a:prstGeom>
          <a:noFill/>
        </p:spPr>
        <p:txBody>
          <a:bodyPr lIns="0" tIns="0" rIns="0" bIns="0" anchor="ctr">
            <a:spAutoFit/>
          </a:bodyPr>
          <a:lstStyle/>
          <a:p>
            <a:pPr defTabSz="457200"/>
            <a:fld id="{462CE331-E359-489D-A42D-89B62333939F}" type="slidenum">
              <a:rPr lang="en-US" sz="800">
                <a:cs typeface="Arial" pitchFamily="34" charset="0"/>
              </a:rPr>
              <a:pPr defTabSz="457200"/>
              <a:t>‹#›</a:t>
            </a:fld>
            <a:endParaRPr lang="en-US" sz="800">
              <a:cs typeface="Arial" pitchFamily="34" charset="0"/>
            </a:endParaRPr>
          </a:p>
        </p:txBody>
      </p:sp>
      <p:pic>
        <p:nvPicPr>
          <p:cNvPr id="9" name="Picture 10"/>
          <p:cNvPicPr>
            <a:picLocks noChangeAspect="1"/>
          </p:cNvPicPr>
          <p:nvPr userDrawn="1"/>
        </p:nvPicPr>
        <p:blipFill>
          <a:blip r:embed="rId3" cstate="print"/>
          <a:srcRect/>
          <a:stretch>
            <a:fillRect/>
          </a:stretch>
        </p:blipFill>
        <p:spPr bwMode="auto">
          <a:xfrm>
            <a:off x="46038" y="6034088"/>
            <a:ext cx="871537" cy="835025"/>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8801100" cy="333425"/>
          </a:xfrm>
        </p:spPr>
        <p:txBody>
          <a:bodyPr lIns="0" tIns="0" rIns="0" bIns="0" anchor="t" anchorCtr="0">
            <a:sp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latin typeface="Calibri" pitchFamily="34" charset="0"/>
                <a:cs typeface="Arial" pitchFamily="34" charset="0"/>
              </a:rPr>
              <a:t>© IBM Corporation </a:t>
            </a:r>
          </a:p>
        </p:txBody>
      </p:sp>
      <p:sp>
        <p:nvSpPr>
          <p:cNvPr id="3" name="TextBox 2"/>
          <p:cNvSpPr txBox="1"/>
          <p:nvPr userDrawn="1"/>
        </p:nvSpPr>
        <p:spPr>
          <a:xfrm>
            <a:off x="8726488" y="6626225"/>
            <a:ext cx="331787" cy="123825"/>
          </a:xfrm>
          <a:prstGeom prst="rect">
            <a:avLst/>
          </a:prstGeom>
          <a:noFill/>
        </p:spPr>
        <p:txBody>
          <a:bodyPr lIns="0" tIns="0" rIns="0" bIns="0" anchor="ctr">
            <a:spAutoFit/>
          </a:bodyPr>
          <a:lstStyle/>
          <a:p>
            <a:pPr defTabSz="457200"/>
            <a:fld id="{9D2C8F29-C5E2-4461-95A1-164F9252CB71}" type="slidenum">
              <a:rPr lang="en-US" sz="800">
                <a:latin typeface="Calibri" pitchFamily="34" charset="0"/>
                <a:cs typeface="Arial" pitchFamily="34" charset="0"/>
              </a:rPr>
              <a:pPr defTabSz="457200"/>
              <a:t>‹#›</a:t>
            </a:fld>
            <a:endParaRPr lang="en-US" sz="800">
              <a:latin typeface="Calibri" pitchFamily="34" charset="0"/>
              <a:cs typeface="Arial" pitchFamily="34" charset="0"/>
            </a:endParaRPr>
          </a:p>
        </p:txBody>
      </p:sp>
      <p:pic>
        <p:nvPicPr>
          <p:cNvPr id="4" name="Picture 8"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5" name="Date Placeholder 1"/>
          <p:cNvSpPr>
            <a:spLocks noGrp="1"/>
          </p:cNvSpPr>
          <p:nvPr>
            <p:ph type="dt" sz="half" idx="10"/>
          </p:nvPr>
        </p:nvSpPr>
        <p:spPr/>
        <p:txBody>
          <a:bodyPr/>
          <a:lstStyle>
            <a:lvl1pPr>
              <a:defRPr/>
            </a:lvl1pPr>
          </a:lstStyle>
          <a:p>
            <a:fld id="{665265E9-CD7C-4F70-B82D-40D5610D86CD}" type="datetimeFigureOut">
              <a:rPr lang="en-US"/>
              <a:pPr/>
              <a:t>8/26/2015</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fld id="{B283D388-03E7-46B4-B55B-14C52E8BA9D0}" type="slidenum">
              <a:rPr lang="en-US"/>
              <a:pPr/>
              <a:t>‹#›</a:t>
            </a:fld>
            <a:endParaRPr lang="en-US"/>
          </a:p>
        </p:txBody>
      </p:sp>
    </p:spTree>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D878293-D5E7-47D2-8C45-430C48A76E13}" type="datetimeFigureOut">
              <a:rPr lang="en-US"/>
              <a:pPr/>
              <a:t>8/26/2015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C138082-1AE7-447E-83AA-E8E24DB52CD8}"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1EBA1D2-83A5-44E0-803E-2BB49C101E71}" type="datetimeFigureOut">
              <a:rPr lang="en-US"/>
              <a:pPr/>
              <a:t>8/26/2015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4CA2A83-7BE6-44A8-9BC4-6B8EFC8150C3}"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061BB44-6E22-47DB-BB3C-5D0FE6AFFB66}" type="datetimeFigureOut">
              <a:rPr lang="en-US"/>
              <a:pPr/>
              <a:t>8/26/2015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8BDE8C1-0711-4578-84D4-BD3AED9CFD1A}"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40FCE35-7ADE-4CF0-8C31-7BC49F5F0303}" type="datetimeFigureOut">
              <a:rPr lang="en-US"/>
              <a:pPr/>
              <a:t>8/26/2015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8F98815-5FE3-480C-9994-0DBE653F632F}"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Disruptors">
    <p:spTree>
      <p:nvGrpSpPr>
        <p:cNvPr id="1" name=""/>
        <p:cNvGrpSpPr/>
        <p:nvPr/>
      </p:nvGrpSpPr>
      <p:grpSpPr>
        <a:xfrm>
          <a:off x="0" y="0"/>
          <a:ext cx="0" cy="0"/>
          <a:chOff x="0" y="0"/>
          <a:chExt cx="0" cy="0"/>
        </a:xfrm>
      </p:grpSpPr>
      <p:grpSp>
        <p:nvGrpSpPr>
          <p:cNvPr id="3" name="Group 2"/>
          <p:cNvGrpSpPr/>
          <p:nvPr userDrawn="1"/>
        </p:nvGrpSpPr>
        <p:grpSpPr>
          <a:xfrm>
            <a:off x="360699" y="268817"/>
            <a:ext cx="506711" cy="172508"/>
            <a:chOff x="360699" y="268817"/>
            <a:chExt cx="506711" cy="172508"/>
          </a:xfrm>
          <a:solidFill>
            <a:schemeClr val="accent1"/>
          </a:solidFill>
        </p:grpSpPr>
        <p:sp>
          <p:nvSpPr>
            <p:cNvPr id="4" name="Rectangle 3"/>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5" name="Rectangle 4"/>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pic>
        <p:nvPicPr>
          <p:cNvPr id="6" name="Picture 9"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7" name="TextBox 6"/>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latin typeface="Calibri" pitchFamily="34" charset="0"/>
                <a:cs typeface="Arial" pitchFamily="34" charset="0"/>
              </a:rPr>
              <a:t>© IBM Corporation </a:t>
            </a:r>
          </a:p>
        </p:txBody>
      </p:sp>
      <p:sp>
        <p:nvSpPr>
          <p:cNvPr id="8" name="TextBox 7"/>
          <p:cNvSpPr txBox="1"/>
          <p:nvPr userDrawn="1"/>
        </p:nvSpPr>
        <p:spPr>
          <a:xfrm>
            <a:off x="8726488" y="6626225"/>
            <a:ext cx="331787" cy="123825"/>
          </a:xfrm>
          <a:prstGeom prst="rect">
            <a:avLst/>
          </a:prstGeom>
          <a:noFill/>
        </p:spPr>
        <p:txBody>
          <a:bodyPr lIns="0" tIns="0" rIns="0" bIns="0" anchor="ctr">
            <a:spAutoFit/>
          </a:bodyPr>
          <a:lstStyle/>
          <a:p>
            <a:pPr defTabSz="457200"/>
            <a:fld id="{64606A65-47DB-454E-BC09-168F31B13AA6}" type="slidenum">
              <a:rPr lang="en-US" sz="800">
                <a:latin typeface="Calibri" pitchFamily="34" charset="0"/>
                <a:cs typeface="Arial" pitchFamily="34" charset="0"/>
              </a:rPr>
              <a:pPr defTabSz="457200"/>
              <a:t>‹#›</a:t>
            </a:fld>
            <a:endParaRPr lang="en-US" sz="800">
              <a:latin typeface="Calibri" pitchFamily="34" charset="0"/>
              <a:cs typeface="Arial" pitchFamily="34" charset="0"/>
            </a:endParaRPr>
          </a:p>
        </p:txBody>
      </p:sp>
      <p:pic>
        <p:nvPicPr>
          <p:cNvPr id="9" name="Picture 12"/>
          <p:cNvPicPr>
            <a:picLocks noChangeAspect="1"/>
          </p:cNvPicPr>
          <p:nvPr userDrawn="1"/>
        </p:nvPicPr>
        <p:blipFill>
          <a:blip r:embed="rId3" cstate="print"/>
          <a:srcRect/>
          <a:stretch>
            <a:fillRect/>
          </a:stretch>
        </p:blipFill>
        <p:spPr bwMode="auto">
          <a:xfrm>
            <a:off x="46038" y="6034088"/>
            <a:ext cx="871537" cy="835025"/>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8801100" cy="333425"/>
          </a:xfrm>
        </p:spPr>
        <p:txBody>
          <a:bodyPr lIns="0" tIns="0" rIns="0" bIns="0">
            <a:sp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grpSp>
        <p:nvGrpSpPr>
          <p:cNvPr id="9" name="Group 8"/>
          <p:cNvGrpSpPr/>
          <p:nvPr userDrawn="1"/>
        </p:nvGrpSpPr>
        <p:grpSpPr>
          <a:xfrm>
            <a:off x="360699" y="268817"/>
            <a:ext cx="506711" cy="172508"/>
            <a:chOff x="360699" y="268817"/>
            <a:chExt cx="506711" cy="172508"/>
          </a:xfrm>
          <a:solidFill>
            <a:schemeClr val="accent1"/>
          </a:solidFill>
        </p:grpSpPr>
        <p:sp>
          <p:nvSpPr>
            <p:cNvPr id="10" name="Rectangle 9"/>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2000" dirty="0">
                <a:solidFill>
                  <a:prstClr val="white"/>
                </a:solidFill>
              </a:endParaRPr>
            </a:p>
          </p:txBody>
        </p:sp>
        <p:sp>
          <p:nvSpPr>
            <p:cNvPr id="11" name="Rectangle 10"/>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2000" dirty="0">
                <a:solidFill>
                  <a:prstClr val="white"/>
                </a:solidFill>
              </a:endParaRPr>
            </a:p>
          </p:txBody>
        </p:sp>
      </p:grpSp>
      <p:sp>
        <p:nvSpPr>
          <p:cNvPr id="12" name="TextBox 11"/>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13" name="TextBox 12"/>
          <p:cNvSpPr txBox="1"/>
          <p:nvPr userDrawn="1"/>
        </p:nvSpPr>
        <p:spPr>
          <a:xfrm>
            <a:off x="8726488" y="6626225"/>
            <a:ext cx="331787" cy="123825"/>
          </a:xfrm>
          <a:prstGeom prst="rect">
            <a:avLst/>
          </a:prstGeom>
          <a:noFill/>
        </p:spPr>
        <p:txBody>
          <a:bodyPr lIns="0" tIns="0" rIns="0" bIns="0" anchor="ctr">
            <a:spAutoFit/>
          </a:bodyPr>
          <a:lstStyle/>
          <a:p>
            <a:pPr defTabSz="457200"/>
            <a:fld id="{A2BC6944-C2CD-43D0-9257-3D1DC6F6EBBC}" type="slidenum">
              <a:rPr lang="en-US" sz="800">
                <a:cs typeface="Arial" pitchFamily="34" charset="0"/>
              </a:rPr>
              <a:pPr defTabSz="457200"/>
              <a:t>‹#›</a:t>
            </a:fld>
            <a:endParaRPr lang="en-US" sz="800">
              <a:cs typeface="Arial" pitchFamily="34" charset="0"/>
            </a:endParaRPr>
          </a:p>
        </p:txBody>
      </p:sp>
      <p:pic>
        <p:nvPicPr>
          <p:cNvPr id="14" name="Picture 9"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23" name="Picture Placeholder 21"/>
          <p:cNvSpPr>
            <a:spLocks noGrp="1"/>
          </p:cNvSpPr>
          <p:nvPr>
            <p:ph type="pic" sz="quarter" idx="14"/>
          </p:nvPr>
        </p:nvSpPr>
        <p:spPr>
          <a:xfrm>
            <a:off x="3044952" y="1371600"/>
            <a:ext cx="3054096" cy="5486400"/>
          </a:xfrm>
          <a:solidFill>
            <a:schemeClr val="bg1"/>
          </a:solidFill>
        </p:spPr>
        <p:txBody>
          <a:bodyPr/>
          <a:lstStyle>
            <a:lvl1pPr marL="0" indent="0">
              <a:buNone/>
              <a:defRPr sz="1600"/>
            </a:lvl1pPr>
          </a:lstStyle>
          <a:p>
            <a:pPr lvl="0"/>
            <a:r>
              <a:rPr lang="en-US" noProof="0" smtClean="0"/>
              <a:t>Drag picture to placeholder or click icon to add</a:t>
            </a:r>
            <a:endParaRPr lang="en-US" noProof="0" dirty="0"/>
          </a:p>
        </p:txBody>
      </p:sp>
      <p:sp>
        <p:nvSpPr>
          <p:cNvPr id="17" name="Text Placeholder 6"/>
          <p:cNvSpPr>
            <a:spLocks noGrp="1"/>
          </p:cNvSpPr>
          <p:nvPr>
            <p:ph type="body" sz="quarter" idx="12"/>
          </p:nvPr>
        </p:nvSpPr>
        <p:spPr>
          <a:xfrm>
            <a:off x="342900" y="594566"/>
            <a:ext cx="7772400" cy="73152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2" name="Picture Placeholder 21"/>
          <p:cNvSpPr>
            <a:spLocks noGrp="1"/>
          </p:cNvSpPr>
          <p:nvPr>
            <p:ph type="pic" sz="quarter" idx="13"/>
          </p:nvPr>
        </p:nvSpPr>
        <p:spPr>
          <a:xfrm>
            <a:off x="0" y="1371600"/>
            <a:ext cx="3044952" cy="5486400"/>
          </a:xfrm>
        </p:spPr>
        <p:txBody>
          <a:bodyPr/>
          <a:lstStyle>
            <a:lvl1pPr marL="0" indent="0">
              <a:buNone/>
              <a:defRPr sz="1600"/>
            </a:lvl1pPr>
          </a:lstStyle>
          <a:p>
            <a:pPr lvl="0"/>
            <a:r>
              <a:rPr lang="en-US" noProof="0" smtClean="0"/>
              <a:t>Drag picture to placeholder or click icon to add</a:t>
            </a:r>
            <a:endParaRPr lang="en-US" noProof="0" dirty="0"/>
          </a:p>
        </p:txBody>
      </p:sp>
      <p:sp>
        <p:nvSpPr>
          <p:cNvPr id="24" name="Picture Placeholder 21"/>
          <p:cNvSpPr>
            <a:spLocks noGrp="1"/>
          </p:cNvSpPr>
          <p:nvPr>
            <p:ph type="pic" sz="quarter" idx="15"/>
          </p:nvPr>
        </p:nvSpPr>
        <p:spPr>
          <a:xfrm>
            <a:off x="6099048" y="1371600"/>
            <a:ext cx="3044952" cy="5486400"/>
          </a:xfrm>
        </p:spPr>
        <p:txBody>
          <a:bodyPr/>
          <a:lstStyle>
            <a:lvl1pPr marL="0" indent="0">
              <a:buNone/>
              <a:defRPr sz="1600"/>
            </a:lvl1pPr>
          </a:lstStyle>
          <a:p>
            <a:pPr lvl="0"/>
            <a:r>
              <a:rPr lang="en-US" noProof="0" smtClean="0"/>
              <a:t>Drag picture to placeholder or click icon to add</a:t>
            </a:r>
            <a:endParaRPr lang="en-US" noProof="0" dirty="0"/>
          </a:p>
        </p:txBody>
      </p:sp>
      <p:sp>
        <p:nvSpPr>
          <p:cNvPr id="25" name="Text Placeholder 6"/>
          <p:cNvSpPr>
            <a:spLocks noGrp="1"/>
          </p:cNvSpPr>
          <p:nvPr>
            <p:ph type="body" sz="quarter" idx="11"/>
          </p:nvPr>
        </p:nvSpPr>
        <p:spPr>
          <a:xfrm>
            <a:off x="379476"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6" name="Text Placeholder 6"/>
          <p:cNvSpPr>
            <a:spLocks noGrp="1"/>
          </p:cNvSpPr>
          <p:nvPr>
            <p:ph type="body" sz="quarter" idx="16"/>
          </p:nvPr>
        </p:nvSpPr>
        <p:spPr>
          <a:xfrm>
            <a:off x="3429000"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7" name="Text Placeholder 6"/>
          <p:cNvSpPr>
            <a:spLocks noGrp="1"/>
          </p:cNvSpPr>
          <p:nvPr>
            <p:ph type="body" sz="quarter" idx="17"/>
          </p:nvPr>
        </p:nvSpPr>
        <p:spPr>
          <a:xfrm>
            <a:off x="6478524"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p:spTree>
      <p:nvGrpSpPr>
        <p:cNvPr id="1" name=""/>
        <p:cNvGrpSpPr/>
        <p:nvPr/>
      </p:nvGrpSpPr>
      <p:grpSpPr>
        <a:xfrm>
          <a:off x="0" y="0"/>
          <a:ext cx="0" cy="0"/>
          <a:chOff x="0" y="0"/>
          <a:chExt cx="0" cy="0"/>
        </a:xfrm>
      </p:grpSpPr>
      <p:pic>
        <p:nvPicPr>
          <p:cNvPr id="6" name="Picture Placeholder 100"/>
          <p:cNvPicPr>
            <a:picLocks noChangeAspect="1"/>
          </p:cNvPicPr>
          <p:nvPr userDrawn="1"/>
        </p:nvPicPr>
        <p:blipFill>
          <a:blip r:embed="rId2" cstate="print"/>
          <a:srcRect l="8" r="8"/>
          <a:stretch>
            <a:fillRect/>
          </a:stretch>
        </p:blipFill>
        <p:spPr bwMode="auto">
          <a:xfrm>
            <a:off x="3044825" y="1371600"/>
            <a:ext cx="3054350" cy="5486400"/>
          </a:xfrm>
          <a:prstGeom prst="rect">
            <a:avLst/>
          </a:prstGeom>
          <a:noFill/>
          <a:ln w="9525">
            <a:noFill/>
            <a:miter lim="800000"/>
            <a:headEnd/>
            <a:tailEnd/>
          </a:ln>
        </p:spPr>
      </p:pic>
      <p:pic>
        <p:nvPicPr>
          <p:cNvPr id="7" name="Picture Placeholder 71"/>
          <p:cNvPicPr>
            <a:picLocks noChangeAspect="1"/>
          </p:cNvPicPr>
          <p:nvPr userDrawn="1"/>
        </p:nvPicPr>
        <p:blipFill>
          <a:blip r:embed="rId3" cstate="print"/>
          <a:srcRect l="11" r="11"/>
          <a:stretch>
            <a:fillRect/>
          </a:stretch>
        </p:blipFill>
        <p:spPr bwMode="auto">
          <a:xfrm>
            <a:off x="0" y="1371600"/>
            <a:ext cx="3044825" cy="5486400"/>
          </a:xfrm>
          <a:prstGeom prst="rect">
            <a:avLst/>
          </a:prstGeom>
          <a:noFill/>
          <a:ln w="9525">
            <a:noFill/>
            <a:miter lim="800000"/>
            <a:headEnd/>
            <a:tailEnd/>
          </a:ln>
        </p:spPr>
      </p:pic>
      <p:pic>
        <p:nvPicPr>
          <p:cNvPr id="8" name="Picture Placeholder 89"/>
          <p:cNvPicPr>
            <a:picLocks noChangeAspect="1"/>
          </p:cNvPicPr>
          <p:nvPr userDrawn="1"/>
        </p:nvPicPr>
        <p:blipFill>
          <a:blip r:embed="rId4" cstate="print"/>
          <a:srcRect l="104" r="104"/>
          <a:stretch>
            <a:fillRect/>
          </a:stretch>
        </p:blipFill>
        <p:spPr bwMode="auto">
          <a:xfrm>
            <a:off x="6099175" y="1371600"/>
            <a:ext cx="3044825" cy="5486400"/>
          </a:xfrm>
          <a:prstGeom prst="rect">
            <a:avLst/>
          </a:prstGeom>
          <a:noFill/>
          <a:ln w="9525">
            <a:noFill/>
            <a:miter lim="800000"/>
            <a:headEnd/>
            <a:tailEnd/>
          </a:ln>
        </p:spPr>
      </p:pic>
      <p:grpSp>
        <p:nvGrpSpPr>
          <p:cNvPr id="9" name="Group 8"/>
          <p:cNvGrpSpPr/>
          <p:nvPr userDrawn="1"/>
        </p:nvGrpSpPr>
        <p:grpSpPr>
          <a:xfrm>
            <a:off x="360699" y="268817"/>
            <a:ext cx="506711" cy="172508"/>
            <a:chOff x="360699" y="268817"/>
            <a:chExt cx="506711" cy="172508"/>
          </a:xfrm>
          <a:solidFill>
            <a:schemeClr val="accent1"/>
          </a:solidFill>
        </p:grpSpPr>
        <p:sp>
          <p:nvSpPr>
            <p:cNvPr id="10" name="Rectangle 9"/>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2000" dirty="0">
                <a:solidFill>
                  <a:prstClr val="white"/>
                </a:solidFill>
              </a:endParaRPr>
            </a:p>
          </p:txBody>
        </p:sp>
        <p:sp>
          <p:nvSpPr>
            <p:cNvPr id="11" name="Rectangle 10"/>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2000" dirty="0">
                <a:solidFill>
                  <a:prstClr val="white"/>
                </a:solidFill>
              </a:endParaRPr>
            </a:p>
          </p:txBody>
        </p:sp>
      </p:grpSp>
      <p:sp>
        <p:nvSpPr>
          <p:cNvPr id="12" name="TextBox 11"/>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13" name="TextBox 12"/>
          <p:cNvSpPr txBox="1"/>
          <p:nvPr userDrawn="1"/>
        </p:nvSpPr>
        <p:spPr>
          <a:xfrm>
            <a:off x="8726488" y="6626225"/>
            <a:ext cx="331787" cy="123825"/>
          </a:xfrm>
          <a:prstGeom prst="rect">
            <a:avLst/>
          </a:prstGeom>
          <a:noFill/>
        </p:spPr>
        <p:txBody>
          <a:bodyPr lIns="0" tIns="0" rIns="0" bIns="0" anchor="ctr">
            <a:spAutoFit/>
          </a:bodyPr>
          <a:lstStyle/>
          <a:p>
            <a:pPr defTabSz="457200"/>
            <a:fld id="{D00A0317-96B5-4176-905F-878F7EAC8697}" type="slidenum">
              <a:rPr lang="en-US" sz="800">
                <a:cs typeface="Arial" pitchFamily="34" charset="0"/>
              </a:rPr>
              <a:pPr defTabSz="457200"/>
              <a:t>‹#›</a:t>
            </a:fld>
            <a:endParaRPr lang="en-US" sz="800">
              <a:cs typeface="Arial" pitchFamily="34" charset="0"/>
            </a:endParaRPr>
          </a:p>
        </p:txBody>
      </p:sp>
      <p:pic>
        <p:nvPicPr>
          <p:cNvPr id="14" name="Picture 12" descr="cloud_only copy.png"/>
          <p:cNvPicPr>
            <a:picLocks noChangeAspect="1"/>
          </p:cNvPicPr>
          <p:nvPr userDrawn="1"/>
        </p:nvPicPr>
        <p:blipFill>
          <a:blip r:embed="rId5"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7772400" cy="731520"/>
          </a:xfrm>
        </p:spPr>
        <p:txBody>
          <a:bodyPr lIns="0" tIns="0" rIns="0" bIns="0" anchor="t" anchorCtr="0">
            <a:noAutofit/>
          </a:bodyPr>
          <a:lstStyle>
            <a:lvl1pPr marL="0" indent="0">
              <a:lnSpc>
                <a:spcPts val="2600"/>
              </a:lnSpc>
              <a:spcBef>
                <a:spcPts val="600"/>
              </a:spcBef>
              <a:buNone/>
              <a:defRPr sz="2400" b="1" baseline="0">
                <a:solidFill>
                  <a:schemeClr val="accent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5" name="Text Placeholder 6"/>
          <p:cNvSpPr>
            <a:spLocks noGrp="1"/>
          </p:cNvSpPr>
          <p:nvPr>
            <p:ph type="body" sz="quarter" idx="11"/>
          </p:nvPr>
        </p:nvSpPr>
        <p:spPr>
          <a:xfrm>
            <a:off x="379476"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6" name="Text Placeholder 6"/>
          <p:cNvSpPr>
            <a:spLocks noGrp="1"/>
          </p:cNvSpPr>
          <p:nvPr>
            <p:ph type="body" sz="quarter" idx="16"/>
          </p:nvPr>
        </p:nvSpPr>
        <p:spPr>
          <a:xfrm>
            <a:off x="3429000"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7" name="Text Placeholder 6"/>
          <p:cNvSpPr>
            <a:spLocks noGrp="1"/>
          </p:cNvSpPr>
          <p:nvPr>
            <p:ph type="body" sz="quarter" idx="17"/>
          </p:nvPr>
        </p:nvSpPr>
        <p:spPr>
          <a:xfrm>
            <a:off x="6478524" y="2148840"/>
            <a:ext cx="2286000" cy="1280160"/>
          </a:xfrm>
        </p:spPr>
        <p:txBody>
          <a:bodyPr lIns="0" tIns="0" rIns="0" bIns="0" anchor="t" anchorCtr="0">
            <a:noAutofit/>
          </a:bodyPr>
          <a:lstStyle>
            <a:lvl1pPr marL="0" indent="0" algn="ctr">
              <a:spcBef>
                <a:spcPts val="300"/>
              </a:spcBef>
              <a:buNone/>
              <a:defRPr sz="16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ybrid Cloud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0" y="4846638"/>
            <a:ext cx="9144000" cy="201136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4"/>
          <p:cNvGrpSpPr/>
          <p:nvPr userDrawn="1"/>
        </p:nvGrpSpPr>
        <p:grpSpPr>
          <a:xfrm>
            <a:off x="360699" y="268817"/>
            <a:ext cx="506711" cy="172508"/>
            <a:chOff x="360699" y="268817"/>
            <a:chExt cx="506711" cy="172508"/>
          </a:xfrm>
          <a:solidFill>
            <a:schemeClr val="bg1"/>
          </a:solidFill>
        </p:grpSpPr>
        <p:sp>
          <p:nvSpPr>
            <p:cNvPr id="6" name="Rectangle 5"/>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8732838" y="6626225"/>
            <a:ext cx="331787" cy="123825"/>
          </a:xfrm>
          <a:prstGeom prst="rect">
            <a:avLst/>
          </a:prstGeom>
          <a:noFill/>
        </p:spPr>
        <p:txBody>
          <a:bodyPr lIns="0" tIns="0" rIns="0" bIns="0" anchor="ctr">
            <a:spAutoFit/>
          </a:bodyPr>
          <a:lstStyle/>
          <a:p>
            <a:pPr defTabSz="457200"/>
            <a:fld id="{5C14983B-72E0-4391-9C25-CA8DDCAF86E1}" type="slidenum">
              <a:rPr lang="en-US" sz="800">
                <a:solidFill>
                  <a:schemeClr val="bg1"/>
                </a:solidFill>
                <a:cs typeface="Arial" pitchFamily="34" charset="0"/>
              </a:rPr>
              <a:pPr defTabSz="457200"/>
              <a:t>‹#›</a:t>
            </a:fld>
            <a:endParaRPr lang="en-US" sz="800">
              <a:solidFill>
                <a:schemeClr val="bg1"/>
              </a:solidFill>
              <a:cs typeface="Arial" pitchFamily="34" charset="0"/>
            </a:endParaRPr>
          </a:p>
        </p:txBody>
      </p:sp>
      <p:pic>
        <p:nvPicPr>
          <p:cNvPr id="9" name="Picture 10"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10" name="TextBox 9"/>
          <p:cNvSpPr txBox="1"/>
          <p:nvPr userDrawn="1"/>
        </p:nvSpPr>
        <p:spPr>
          <a:xfrm>
            <a:off x="7900988" y="6626225"/>
            <a:ext cx="822325" cy="123825"/>
          </a:xfrm>
          <a:prstGeom prst="rect">
            <a:avLst/>
          </a:prstGeom>
          <a:noFill/>
        </p:spPr>
        <p:txBody>
          <a:bodyPr lIns="0" tIns="0" rIns="0" bIns="0" anchor="ctr">
            <a:spAutoFit/>
          </a:bodyPr>
          <a:lstStyle/>
          <a:p>
            <a:pPr defTabSz="457200"/>
            <a:r>
              <a:rPr lang="en-US" sz="800">
                <a:solidFill>
                  <a:schemeClr val="bg1"/>
                </a:solidFill>
                <a:cs typeface="Arial" pitchFamily="34" charset="0"/>
              </a:rPr>
              <a:t>© IBM Corporation </a:t>
            </a:r>
          </a:p>
        </p:txBody>
      </p:sp>
      <p:sp>
        <p:nvSpPr>
          <p:cNvPr id="17" name="Text Placeholder 6"/>
          <p:cNvSpPr>
            <a:spLocks noGrp="1"/>
          </p:cNvSpPr>
          <p:nvPr>
            <p:ph type="body" sz="quarter" idx="12"/>
          </p:nvPr>
        </p:nvSpPr>
        <p:spPr>
          <a:xfrm>
            <a:off x="342900" y="594566"/>
            <a:ext cx="88011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ybrid Cloud 2">
    <p:spTree>
      <p:nvGrpSpPr>
        <p:cNvPr id="1" name=""/>
        <p:cNvGrpSpPr/>
        <p:nvPr/>
      </p:nvGrpSpPr>
      <p:grpSpPr>
        <a:xfrm>
          <a:off x="0" y="0"/>
          <a:ext cx="0" cy="0"/>
          <a:chOff x="0" y="0"/>
          <a:chExt cx="0" cy="0"/>
        </a:xfrm>
      </p:grpSpPr>
      <p:sp>
        <p:nvSpPr>
          <p:cNvPr id="3" name="Rectangle 2"/>
          <p:cNvSpPr/>
          <p:nvPr userDrawn="1"/>
        </p:nvSpPr>
        <p:spPr>
          <a:xfrm>
            <a:off x="-4763" y="0"/>
            <a:ext cx="4530726" cy="6858000"/>
          </a:xfrm>
          <a:prstGeom prst="rect">
            <a:avLst/>
          </a:prstGeom>
          <a:solidFill>
            <a:srgbClr val="0D426C">
              <a:alpha val="87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3"/>
          <p:cNvGrpSpPr/>
          <p:nvPr userDrawn="1"/>
        </p:nvGrpSpPr>
        <p:grpSpPr>
          <a:xfrm>
            <a:off x="360699" y="268817"/>
            <a:ext cx="506711" cy="172508"/>
            <a:chOff x="360699" y="268817"/>
            <a:chExt cx="506711" cy="172508"/>
          </a:xfrm>
          <a:solidFill>
            <a:schemeClr val="bg1"/>
          </a:solidFill>
        </p:grpSpPr>
        <p:sp>
          <p:nvSpPr>
            <p:cNvPr id="5" name="Rectangle 4"/>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6" name="Rectangle 5"/>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7" name="TextBox 6"/>
          <p:cNvSpPr txBox="1"/>
          <p:nvPr userDrawn="1"/>
        </p:nvSpPr>
        <p:spPr>
          <a:xfrm>
            <a:off x="790098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8" name="TextBox 7"/>
          <p:cNvSpPr txBox="1"/>
          <p:nvPr userDrawn="1"/>
        </p:nvSpPr>
        <p:spPr>
          <a:xfrm>
            <a:off x="8732838" y="6626225"/>
            <a:ext cx="331787" cy="123825"/>
          </a:xfrm>
          <a:prstGeom prst="rect">
            <a:avLst/>
          </a:prstGeom>
          <a:noFill/>
        </p:spPr>
        <p:txBody>
          <a:bodyPr lIns="0" tIns="0" rIns="0" bIns="0" anchor="ctr">
            <a:spAutoFit/>
          </a:bodyPr>
          <a:lstStyle/>
          <a:p>
            <a:pPr defTabSz="457200"/>
            <a:fld id="{0E09F0D6-E2A7-4848-949F-B4B0A99CC922}" type="slidenum">
              <a:rPr lang="en-US" sz="800">
                <a:cs typeface="Arial" pitchFamily="34" charset="0"/>
              </a:rPr>
              <a:pPr defTabSz="457200"/>
              <a:t>‹#›</a:t>
            </a:fld>
            <a:endParaRPr lang="en-US" sz="800">
              <a:cs typeface="Arial" pitchFamily="34" charset="0"/>
            </a:endParaRPr>
          </a:p>
        </p:txBody>
      </p:sp>
      <p:pic>
        <p:nvPicPr>
          <p:cNvPr id="9" name="Picture 10"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418338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ybrid Cloud 3">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81CDF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0" y="0"/>
            <a:ext cx="27432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4"/>
          <p:cNvGrpSpPr/>
          <p:nvPr userDrawn="1"/>
        </p:nvGrpSpPr>
        <p:grpSpPr>
          <a:xfrm>
            <a:off x="360699" y="268817"/>
            <a:ext cx="506711" cy="172508"/>
            <a:chOff x="360699" y="268817"/>
            <a:chExt cx="506711" cy="172508"/>
          </a:xfrm>
          <a:solidFill>
            <a:schemeClr val="bg1"/>
          </a:solidFill>
        </p:grpSpPr>
        <p:sp>
          <p:nvSpPr>
            <p:cNvPr id="6" name="Rectangle 5"/>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sp>
          <p:nvSpPr>
            <p:cNvPr id="7" name="Rectangle 6"/>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dirty="0">
                <a:solidFill>
                  <a:prstClr val="white"/>
                </a:solidFill>
              </a:endParaRPr>
            </a:p>
          </p:txBody>
        </p:sp>
      </p:grpSp>
      <p:sp>
        <p:nvSpPr>
          <p:cNvPr id="8" name="TextBox 7"/>
          <p:cNvSpPr txBox="1"/>
          <p:nvPr userDrawn="1"/>
        </p:nvSpPr>
        <p:spPr>
          <a:xfrm>
            <a:off x="7894638" y="6626225"/>
            <a:ext cx="822325" cy="123825"/>
          </a:xfrm>
          <a:prstGeom prst="rect">
            <a:avLst/>
          </a:prstGeom>
          <a:noFill/>
        </p:spPr>
        <p:txBody>
          <a:bodyPr lIns="0" tIns="0" rIns="0" bIns="0" anchor="ctr">
            <a:spAutoFit/>
          </a:bodyPr>
          <a:lstStyle/>
          <a:p>
            <a:pPr defTabSz="457200"/>
            <a:r>
              <a:rPr lang="en-US" sz="800">
                <a:cs typeface="Arial" pitchFamily="34" charset="0"/>
              </a:rPr>
              <a:t>© IBM Corporation </a:t>
            </a:r>
          </a:p>
        </p:txBody>
      </p:sp>
      <p:sp>
        <p:nvSpPr>
          <p:cNvPr id="9" name="TextBox 8"/>
          <p:cNvSpPr txBox="1"/>
          <p:nvPr userDrawn="1"/>
        </p:nvSpPr>
        <p:spPr>
          <a:xfrm>
            <a:off x="8726488" y="6626225"/>
            <a:ext cx="331787" cy="123825"/>
          </a:xfrm>
          <a:prstGeom prst="rect">
            <a:avLst/>
          </a:prstGeom>
          <a:noFill/>
        </p:spPr>
        <p:txBody>
          <a:bodyPr lIns="0" tIns="0" rIns="0" bIns="0" anchor="ctr">
            <a:spAutoFit/>
          </a:bodyPr>
          <a:lstStyle/>
          <a:p>
            <a:pPr defTabSz="457200"/>
            <a:fld id="{3DF28BFA-45E9-4C22-833B-3258A2C1723D}" type="slidenum">
              <a:rPr lang="en-US" sz="800">
                <a:cs typeface="Arial" pitchFamily="34" charset="0"/>
              </a:rPr>
              <a:pPr defTabSz="457200"/>
              <a:t>‹#›</a:t>
            </a:fld>
            <a:endParaRPr lang="en-US" sz="800">
              <a:cs typeface="Arial" pitchFamily="34" charset="0"/>
            </a:endParaRPr>
          </a:p>
        </p:txBody>
      </p:sp>
      <p:pic>
        <p:nvPicPr>
          <p:cNvPr id="10" name="Picture 11" descr="cloud_only copy.png"/>
          <p:cNvPicPr>
            <a:picLocks noChangeAspect="1"/>
          </p:cNvPicPr>
          <p:nvPr userDrawn="1"/>
        </p:nvPicPr>
        <p:blipFill>
          <a:blip r:embed="rId2" cstate="print"/>
          <a:srcRect l="-2" r="-749"/>
          <a:stretch>
            <a:fillRect/>
          </a:stretch>
        </p:blipFill>
        <p:spPr bwMode="auto">
          <a:xfrm>
            <a:off x="236538" y="6205538"/>
            <a:ext cx="598487" cy="447675"/>
          </a:xfrm>
          <a:prstGeom prst="rect">
            <a:avLst/>
          </a:prstGeom>
          <a:noFill/>
          <a:ln w="9525">
            <a:noFill/>
            <a:miter lim="800000"/>
            <a:headEnd/>
            <a:tailEnd/>
          </a:ln>
        </p:spPr>
      </p:pic>
      <p:sp>
        <p:nvSpPr>
          <p:cNvPr id="17" name="Text Placeholder 6"/>
          <p:cNvSpPr>
            <a:spLocks noGrp="1"/>
          </p:cNvSpPr>
          <p:nvPr>
            <p:ph type="body" sz="quarter" idx="12"/>
          </p:nvPr>
        </p:nvSpPr>
        <p:spPr>
          <a:xfrm>
            <a:off x="342900" y="594566"/>
            <a:ext cx="2400300" cy="333425"/>
          </a:xfrm>
        </p:spPr>
        <p:txBody>
          <a:bodyPr lIns="0" tIns="0" rIns="0" bIns="0" anchor="t" anchorCtr="0">
            <a:spAutoFit/>
          </a:bodyPr>
          <a:lstStyle>
            <a:lvl1pPr marL="0" indent="0">
              <a:lnSpc>
                <a:spcPts val="2600"/>
              </a:lnSpc>
              <a:spcBef>
                <a:spcPts val="600"/>
              </a:spcBef>
              <a:buNone/>
              <a:defRPr sz="2400" b="1"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2.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fontAlgn="auto">
              <a:spcBef>
                <a:spcPts val="0"/>
              </a:spcBef>
              <a:spcAft>
                <a:spcPts val="0"/>
              </a:spcAft>
              <a:defRPr sz="1000" dirty="0">
                <a:solidFill>
                  <a:schemeClr val="tx1">
                    <a:tint val="75000"/>
                  </a:schemeClr>
                </a:solidFill>
                <a:latin typeface="+mn-lt"/>
                <a:ea typeface="+mn-ea"/>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 id="2147483913" r:id="rId26"/>
    <p:sldLayoutId id="2147483914" r:id="rId27"/>
    <p:sldLayoutId id="2147483915" r:id="rId28"/>
    <p:sldLayoutId id="2147483916" r:id="rId29"/>
    <p:sldLayoutId id="2147483917" r:id="rId30"/>
    <p:sldLayoutId id="2147483918" r:id="rId31"/>
    <p:sldLayoutId id="2147483919" r:id="rId32"/>
    <p:sldLayoutId id="2147483920" r:id="rId33"/>
  </p:sldLayoutIdLst>
  <p:transition spd="med">
    <p:fade/>
  </p:transition>
  <p:timing>
    <p:tnLst>
      <p:par>
        <p:cTn id="1" dur="indefinite" restart="never" nodeType="tmRoot"/>
      </p:par>
    </p:tnLst>
  </p:timing>
  <p:txStyles>
    <p:titleStyle>
      <a:lvl1pPr algn="l" defTabSz="457200" rtl="0" fontAlgn="base">
        <a:spcBef>
          <a:spcPct val="0"/>
        </a:spcBef>
        <a:spcAft>
          <a:spcPct val="0"/>
        </a:spcAft>
        <a:defRPr sz="2400" b="1" spc="-30">
          <a:solidFill>
            <a:schemeClr val="tx1"/>
          </a:solidFill>
          <a:latin typeface="+mj-lt"/>
          <a:ea typeface="ＭＳ Ｐゴシック" pitchFamily="34" charset="-128"/>
          <a:cs typeface="+mj-cs"/>
        </a:defRPr>
      </a:lvl1pPr>
      <a:lvl2pPr algn="l" defTabSz="457200" rtl="0" fontAlgn="base">
        <a:spcBef>
          <a:spcPct val="0"/>
        </a:spcBef>
        <a:spcAft>
          <a:spcPct val="0"/>
        </a:spcAft>
        <a:defRPr sz="2400" b="1">
          <a:solidFill>
            <a:schemeClr val="tx1"/>
          </a:solidFill>
          <a:latin typeface="Arial" pitchFamily="34" charset="0"/>
          <a:ea typeface="ＭＳ Ｐゴシック" pitchFamily="34" charset="-128"/>
        </a:defRPr>
      </a:lvl2pPr>
      <a:lvl3pPr algn="l" defTabSz="457200" rtl="0" fontAlgn="base">
        <a:spcBef>
          <a:spcPct val="0"/>
        </a:spcBef>
        <a:spcAft>
          <a:spcPct val="0"/>
        </a:spcAft>
        <a:defRPr sz="2400" b="1">
          <a:solidFill>
            <a:schemeClr val="tx1"/>
          </a:solidFill>
          <a:latin typeface="Arial" pitchFamily="34" charset="0"/>
          <a:ea typeface="ＭＳ Ｐゴシック" pitchFamily="34" charset="-128"/>
        </a:defRPr>
      </a:lvl3pPr>
      <a:lvl4pPr algn="l" defTabSz="457200" rtl="0" fontAlgn="base">
        <a:spcBef>
          <a:spcPct val="0"/>
        </a:spcBef>
        <a:spcAft>
          <a:spcPct val="0"/>
        </a:spcAft>
        <a:defRPr sz="2400" b="1">
          <a:solidFill>
            <a:schemeClr val="tx1"/>
          </a:solidFill>
          <a:latin typeface="Arial" pitchFamily="34" charset="0"/>
          <a:ea typeface="ＭＳ Ｐゴシック" pitchFamily="34" charset="-128"/>
        </a:defRPr>
      </a:lvl4pPr>
      <a:lvl5pPr algn="l" defTabSz="457200" rtl="0" fontAlgn="base">
        <a:spcBef>
          <a:spcPct val="0"/>
        </a:spcBef>
        <a:spcAft>
          <a:spcPct val="0"/>
        </a:spcAft>
        <a:defRPr sz="2400" b="1">
          <a:solidFill>
            <a:schemeClr val="tx1"/>
          </a:solidFill>
          <a:latin typeface="Arial" pitchFamily="34" charset="0"/>
          <a:ea typeface="ＭＳ Ｐゴシック" pitchFamily="34" charset="-128"/>
        </a:defRPr>
      </a:lvl5pPr>
      <a:lvl6pPr marL="457200" algn="l" defTabSz="457200" rtl="0" fontAlgn="base">
        <a:spcBef>
          <a:spcPct val="0"/>
        </a:spcBef>
        <a:spcAft>
          <a:spcPct val="0"/>
        </a:spcAft>
        <a:defRPr sz="2400" b="1">
          <a:solidFill>
            <a:schemeClr val="tx1"/>
          </a:solidFill>
          <a:latin typeface="Arial" pitchFamily="34" charset="0"/>
          <a:ea typeface="ＭＳ Ｐゴシック" pitchFamily="34" charset="-128"/>
        </a:defRPr>
      </a:lvl6pPr>
      <a:lvl7pPr marL="914400" algn="l" defTabSz="457200" rtl="0" fontAlgn="base">
        <a:spcBef>
          <a:spcPct val="0"/>
        </a:spcBef>
        <a:spcAft>
          <a:spcPct val="0"/>
        </a:spcAft>
        <a:defRPr sz="2400" b="1">
          <a:solidFill>
            <a:schemeClr val="tx1"/>
          </a:solidFill>
          <a:latin typeface="Arial" pitchFamily="34" charset="0"/>
          <a:ea typeface="ＭＳ Ｐゴシック" pitchFamily="34" charset="-128"/>
        </a:defRPr>
      </a:lvl7pPr>
      <a:lvl8pPr marL="1371600" algn="l" defTabSz="457200" rtl="0" fontAlgn="base">
        <a:spcBef>
          <a:spcPct val="0"/>
        </a:spcBef>
        <a:spcAft>
          <a:spcPct val="0"/>
        </a:spcAft>
        <a:defRPr sz="2400" b="1">
          <a:solidFill>
            <a:schemeClr val="tx1"/>
          </a:solidFill>
          <a:latin typeface="Arial" pitchFamily="34" charset="0"/>
          <a:ea typeface="ＭＳ Ｐゴシック" pitchFamily="34" charset="-128"/>
        </a:defRPr>
      </a:lvl8pPr>
      <a:lvl9pPr marL="1828800" algn="l" defTabSz="457200" rtl="0" fontAlgn="base">
        <a:spcBef>
          <a:spcPct val="0"/>
        </a:spcBef>
        <a:spcAft>
          <a:spcPct val="0"/>
        </a:spcAft>
        <a:defRPr sz="2400" b="1">
          <a:solidFill>
            <a:schemeClr val="tx1"/>
          </a:solidFill>
          <a:latin typeface="Arial" pitchFamily="34" charset="0"/>
          <a:ea typeface="ＭＳ Ｐゴシック" pitchFamily="34" charset="-128"/>
        </a:defRPr>
      </a:lvl9pPr>
    </p:titleStyle>
    <p:bodyStyle>
      <a:lvl1pPr marL="342900" indent="-342900" algn="l" defTabSz="457200" rtl="0" fontAlgn="base">
        <a:spcBef>
          <a:spcPct val="20000"/>
        </a:spcBef>
        <a:spcAft>
          <a:spcPct val="0"/>
        </a:spcAft>
        <a:buFont typeface="Arial" pitchFamily="34" charset="0"/>
        <a:buChar char="•"/>
        <a:defRPr sz="1600" spc="-30">
          <a:solidFill>
            <a:schemeClr val="tx1"/>
          </a:solidFill>
          <a:latin typeface="Arial"/>
          <a:ea typeface="ＭＳ Ｐゴシック" pitchFamily="34" charset="-128"/>
          <a:cs typeface="+mn-cs"/>
        </a:defRPr>
      </a:lvl1pPr>
      <a:lvl2pPr marL="742950" indent="-285750" algn="l" defTabSz="457200" rtl="0" fontAlgn="base">
        <a:spcBef>
          <a:spcPct val="20000"/>
        </a:spcBef>
        <a:spcAft>
          <a:spcPct val="0"/>
        </a:spcAft>
        <a:buFont typeface="Arial" pitchFamily="34" charset="0"/>
        <a:buChar char="–"/>
        <a:defRPr sz="1400" spc="-30">
          <a:solidFill>
            <a:schemeClr val="tx1"/>
          </a:solidFill>
          <a:latin typeface="Arial"/>
          <a:ea typeface="ＭＳ Ｐゴシック" pitchFamily="34" charset="-128"/>
          <a:cs typeface="+mn-cs"/>
        </a:defRPr>
      </a:lvl2pPr>
      <a:lvl3pPr marL="1143000" indent="-228600" algn="l" defTabSz="457200" rtl="0" fontAlgn="base">
        <a:spcBef>
          <a:spcPct val="20000"/>
        </a:spcBef>
        <a:spcAft>
          <a:spcPct val="0"/>
        </a:spcAft>
        <a:buFont typeface="Arial" pitchFamily="34" charset="0"/>
        <a:buChar char="•"/>
        <a:defRPr sz="1200" spc="-30">
          <a:solidFill>
            <a:schemeClr val="tx1"/>
          </a:solidFill>
          <a:latin typeface="Arial"/>
          <a:ea typeface="ＭＳ Ｐゴシック" pitchFamily="34" charset="-128"/>
          <a:cs typeface="+mn-cs"/>
        </a:defRPr>
      </a:lvl3pPr>
      <a:lvl4pPr marL="1600200" indent="-228600" algn="l" defTabSz="457200" rtl="0" fontAlgn="base">
        <a:spcBef>
          <a:spcPct val="20000"/>
        </a:spcBef>
        <a:spcAft>
          <a:spcPct val="0"/>
        </a:spcAft>
        <a:buFont typeface="Arial" pitchFamily="34" charset="0"/>
        <a:buChar char="–"/>
        <a:defRPr sz="1100" spc="-30">
          <a:solidFill>
            <a:schemeClr val="tx1"/>
          </a:solidFill>
          <a:latin typeface="Arial"/>
          <a:ea typeface="ＭＳ Ｐゴシック" pitchFamily="34" charset="-128"/>
          <a:cs typeface="+mn-cs"/>
        </a:defRPr>
      </a:lvl4pPr>
      <a:lvl5pPr marL="2057400" indent="-228600" algn="l" defTabSz="457200" rtl="0" fontAlgn="base">
        <a:spcBef>
          <a:spcPct val="20000"/>
        </a:spcBef>
        <a:spcAft>
          <a:spcPct val="0"/>
        </a:spcAft>
        <a:buFont typeface="Arial" pitchFamily="34" charset="0"/>
        <a:buChar char="»"/>
        <a:defRPr sz="1100" spc="-30">
          <a:solidFill>
            <a:schemeClr val="tx1"/>
          </a:solidFill>
          <a:latin typeface="Arial"/>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251420FE-62B4-459F-B153-C3ED1FC40ABD}" type="datetimeFigureOut">
              <a:rPr lang="en-US"/>
              <a:pPr/>
              <a:t>8/26/2015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3A7634A2-BF07-4485-B136-5C6A0BA733B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79" r:id="rId1"/>
    <p:sldLayoutId id="2147483921" r:id="rId2"/>
    <p:sldLayoutId id="2147483880" r:id="rId3"/>
    <p:sldLayoutId id="2147483881" r:id="rId4"/>
    <p:sldLayoutId id="2147483882" r:id="rId5"/>
    <p:sldLayoutId id="2147483883" r:id="rId6"/>
    <p:sldLayoutId id="2147483922" r:id="rId7"/>
    <p:sldLayoutId id="2147483884" r:id="rId8"/>
    <p:sldLayoutId id="2147483885" r:id="rId9"/>
    <p:sldLayoutId id="2147483886" r:id="rId10"/>
    <p:sldLayoutId id="2147483887" r:id="rId11"/>
    <p:sldLayoutId id="2147483923" r:id="rId12"/>
  </p:sldLayoutIdLst>
  <p:transition spd="med">
    <p:fade/>
  </p:transition>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ＭＳ Ｐゴシック" pitchFamily="34" charset="-128"/>
          <a:cs typeface="+mj-cs"/>
        </a:defRPr>
      </a:lvl1pPr>
      <a:lvl2pPr algn="ctr" rtl="0" fontAlgn="base">
        <a:spcBef>
          <a:spcPct val="0"/>
        </a:spcBef>
        <a:spcAft>
          <a:spcPct val="0"/>
        </a:spcAft>
        <a:defRPr sz="4400">
          <a:solidFill>
            <a:schemeClr val="tx1"/>
          </a:solidFill>
          <a:latin typeface="Calibri" pitchFamily="34" charset="0"/>
          <a:ea typeface="ＭＳ Ｐゴシック" pitchFamily="34" charset="-128"/>
        </a:defRPr>
      </a:lvl2pPr>
      <a:lvl3pPr algn="ctr" rtl="0" fontAlgn="base">
        <a:spcBef>
          <a:spcPct val="0"/>
        </a:spcBef>
        <a:spcAft>
          <a:spcPct val="0"/>
        </a:spcAft>
        <a:defRPr sz="4400">
          <a:solidFill>
            <a:schemeClr val="tx1"/>
          </a:solidFill>
          <a:latin typeface="Calibri" pitchFamily="34" charset="0"/>
          <a:ea typeface="ＭＳ Ｐゴシック" pitchFamily="34" charset="-128"/>
        </a:defRPr>
      </a:lvl3pPr>
      <a:lvl4pPr algn="ctr" rtl="0" fontAlgn="base">
        <a:spcBef>
          <a:spcPct val="0"/>
        </a:spcBef>
        <a:spcAft>
          <a:spcPct val="0"/>
        </a:spcAft>
        <a:defRPr sz="4400">
          <a:solidFill>
            <a:schemeClr val="tx1"/>
          </a:solidFill>
          <a:latin typeface="Calibri" pitchFamily="34" charset="0"/>
          <a:ea typeface="ＭＳ Ｐゴシック" pitchFamily="34" charset="-128"/>
        </a:defRPr>
      </a:lvl4pPr>
      <a:lvl5pPr algn="ctr" rtl="0" fontAlgn="base">
        <a:spcBef>
          <a:spcPct val="0"/>
        </a:spcBef>
        <a:spcAft>
          <a:spcPct val="0"/>
        </a:spcAft>
        <a:defRPr sz="4400">
          <a:solidFill>
            <a:schemeClr val="tx1"/>
          </a:solidFill>
          <a:latin typeface="Calibri" pitchFamily="34" charset="0"/>
          <a:ea typeface="ＭＳ Ｐゴシック" pitchFamily="34" charset="-128"/>
        </a:defRPr>
      </a:lvl5pPr>
      <a:lvl6pPr marL="457200" algn="ctr" rtl="0" fontAlgn="base">
        <a:spcBef>
          <a:spcPct val="0"/>
        </a:spcBef>
        <a:spcAft>
          <a:spcPct val="0"/>
        </a:spcAft>
        <a:defRPr sz="4400">
          <a:solidFill>
            <a:schemeClr val="tx1"/>
          </a:solidFill>
          <a:latin typeface="Calibri" pitchFamily="34" charset="0"/>
          <a:ea typeface="ＭＳ Ｐゴシック" pitchFamily="34" charset="-128"/>
        </a:defRPr>
      </a:lvl6pPr>
      <a:lvl7pPr marL="914400" algn="ctr" rtl="0" fontAlgn="base">
        <a:spcBef>
          <a:spcPct val="0"/>
        </a:spcBef>
        <a:spcAft>
          <a:spcPct val="0"/>
        </a:spcAft>
        <a:defRPr sz="4400">
          <a:solidFill>
            <a:schemeClr val="tx1"/>
          </a:solidFill>
          <a:latin typeface="Calibri" pitchFamily="34" charset="0"/>
          <a:ea typeface="ＭＳ Ｐゴシック" pitchFamily="34" charset="-128"/>
        </a:defRPr>
      </a:lvl7pPr>
      <a:lvl8pPr marL="1371600" algn="ctr" rtl="0" fontAlgn="base">
        <a:spcBef>
          <a:spcPct val="0"/>
        </a:spcBef>
        <a:spcAft>
          <a:spcPct val="0"/>
        </a:spcAft>
        <a:defRPr sz="4400">
          <a:solidFill>
            <a:schemeClr val="tx1"/>
          </a:solidFill>
          <a:latin typeface="Calibri" pitchFamily="34" charset="0"/>
          <a:ea typeface="ＭＳ Ｐゴシック" pitchFamily="34" charset="-128"/>
        </a:defRPr>
      </a:lvl8pPr>
      <a:lvl9pPr marL="1828800" algn="ctr" rtl="0" fontAlgn="base">
        <a:spcBef>
          <a:spcPct val="0"/>
        </a:spcBef>
        <a:spcAft>
          <a:spcPct val="0"/>
        </a:spcAft>
        <a:defRPr sz="4400">
          <a:solidFill>
            <a:schemeClr val="tx1"/>
          </a:solidFill>
          <a:latin typeface="Calibri" pitchFamily="34" charset="0"/>
          <a:ea typeface="ＭＳ Ｐゴシック" pitchFamily="34" charset="-128"/>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ＭＳ Ｐゴシック" pitchFamily="34" charset="-128"/>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ＭＳ Ｐゴシック" pitchFamily="34" charset="-128"/>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ＭＳ Ｐゴシック" pitchFamily="34" charset="-128"/>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4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png"/><Relationship Id="rId3" Type="http://schemas.openxmlformats.org/officeDocument/2006/relationships/diagramData" Target="../diagrams/data1.xml"/><Relationship Id="rId21" Type="http://schemas.openxmlformats.org/officeDocument/2006/relationships/image" Target="../media/image30.png"/><Relationship Id="rId34" Type="http://schemas.openxmlformats.org/officeDocument/2006/relationships/image" Target="../media/image43.png"/><Relationship Id="rId42" Type="http://schemas.openxmlformats.org/officeDocument/2006/relationships/image" Target="../media/image51.png"/><Relationship Id="rId47" Type="http://schemas.openxmlformats.org/officeDocument/2006/relationships/image" Target="../media/image56.png"/><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png"/><Relationship Id="rId46" Type="http://schemas.openxmlformats.org/officeDocument/2006/relationships/image" Target="../media/image55.png"/><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image" Target="../media/image29.png"/><Relationship Id="rId29" Type="http://schemas.openxmlformats.org/officeDocument/2006/relationships/image" Target="../media/image38.png"/><Relationship Id="rId41"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49.png"/><Relationship Id="rId45" Type="http://schemas.openxmlformats.org/officeDocument/2006/relationships/image" Target="../media/image54.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diagramQuickStyle" Target="../diagrams/quickStyle2.xml"/><Relationship Id="rId19" Type="http://schemas.openxmlformats.org/officeDocument/2006/relationships/image" Target="../media/image28.png"/><Relationship Id="rId31" Type="http://schemas.openxmlformats.org/officeDocument/2006/relationships/image" Target="../media/image40.png"/><Relationship Id="rId44" Type="http://schemas.openxmlformats.org/officeDocument/2006/relationships/image" Target="../media/image53.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43" Type="http://schemas.openxmlformats.org/officeDocument/2006/relationships/image" Target="../media/image52.png"/></Relationships>
</file>

<file path=ppt/slides/_rels/slide4.xml.rels><?xml version="1.0" encoding="UTF-8" standalone="yes"?>
<Relationships xmlns="http://schemas.openxmlformats.org/package/2006/relationships"><Relationship Id="rId8" Type="http://schemas.openxmlformats.org/officeDocument/2006/relationships/hyperlink" Target="http://maven.apache.org/" TargetMode="External"/><Relationship Id="rId3" Type="http://schemas.openxmlformats.org/officeDocument/2006/relationships/hyperlink" Target="https://github.com/stefanprisca/SnipEditor" TargetMode="External"/><Relationship Id="rId7" Type="http://schemas.openxmlformats.org/officeDocument/2006/relationships/hyperlink" Target="https://code.google.com/p/google-guic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www.eclipse.org/Xtext/documentation.html" TargetMode="External"/><Relationship Id="rId5" Type="http://schemas.openxmlformats.org/officeDocument/2006/relationships/hyperlink" Target="http://download.eclipse.org/recommenders.incubator/updates/head/" TargetMode="External"/><Relationship Id="rId4" Type="http://schemas.openxmlformats.org/officeDocument/2006/relationships/hyperlink" Target="http://git.eclipse.org/c/recommenders.incubator/org.eclipse.recommenders.snipmatch.git/" TargetMode="External"/><Relationship Id="rId9" Type="http://schemas.openxmlformats.org/officeDocument/2006/relationships/hyperlink" Target="http://eclipse.org/tych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eclipse.org/Xtext/"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help.eclipse.org/kepler/index.jsp?topic=%2Forg.eclipse.jdt.doc.user%2Fconcepts%2Fconcept-template-variables.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875" y="4275138"/>
            <a:ext cx="5029200" cy="457200"/>
          </a:xfrm>
        </p:spPr>
        <p:txBody>
          <a:bodyPr wrap="square" numCol="1" anchorCtr="0" compatLnSpc="1">
            <a:prstTxWarp prst="textNoShape">
              <a:avLst/>
            </a:prstTxWarp>
          </a:bodyPr>
          <a:lstStyle/>
          <a:p>
            <a:r>
              <a:rPr lang="en-US" smtClean="0">
                <a:solidFill>
                  <a:schemeClr val="bg1"/>
                </a:solidFill>
              </a:rPr>
              <a:t/>
            </a:r>
            <a:br>
              <a:rPr lang="en-US" smtClean="0">
                <a:solidFill>
                  <a:schemeClr val="bg1"/>
                </a:solidFill>
              </a:rPr>
            </a:br>
            <a:r>
              <a:rPr lang="en-US" smtClean="0">
                <a:solidFill>
                  <a:schemeClr val="bg1"/>
                </a:solidFill>
              </a:rPr>
              <a:t>IBM </a:t>
            </a:r>
            <a:r>
              <a:rPr lang="en-US" smtClean="0">
                <a:solidFill>
                  <a:schemeClr val="bg1"/>
                </a:solidFill>
              </a:rPr>
              <a:t>Java </a:t>
            </a:r>
            <a:r>
              <a:rPr lang="en-US" smtClean="0">
                <a:solidFill>
                  <a:schemeClr val="bg1"/>
                </a:solidFill>
              </a:rPr>
              <a:t>Snippet</a:t>
            </a:r>
            <a:endParaRPr lang="en-US" smtClean="0">
              <a:solidFill>
                <a:schemeClr val="bg1"/>
              </a:solidFill>
            </a:endParaRPr>
          </a:p>
        </p:txBody>
      </p:sp>
      <p:sp>
        <p:nvSpPr>
          <p:cNvPr id="9" name="Text Placeholder 8"/>
          <p:cNvSpPr>
            <a:spLocks noGrp="1"/>
          </p:cNvSpPr>
          <p:nvPr>
            <p:ph type="body" sz="quarter" idx="10"/>
          </p:nvPr>
        </p:nvSpPr>
        <p:spPr>
          <a:xfrm>
            <a:off x="6629400" y="5364163"/>
            <a:ext cx="2378075" cy="274637"/>
          </a:xfrm>
        </p:spPr>
        <p:txBody>
          <a:bodyPr/>
          <a:lstStyle/>
          <a:p>
            <a:pPr fontAlgn="auto">
              <a:spcAft>
                <a:spcPts val="0"/>
              </a:spcAft>
              <a:buFont typeface="Arial"/>
              <a:buNone/>
              <a:defRPr/>
            </a:pPr>
            <a:r>
              <a:rPr lang="en-US" smtClean="0">
                <a:ea typeface="+mn-ea"/>
              </a:rPr>
              <a:t>ECOD</a:t>
            </a:r>
            <a:endParaRPr lang="en-US" dirty="0">
              <a:ea typeface="+mn-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973138" y="190500"/>
            <a:ext cx="8132762" cy="333375"/>
          </a:xfrm>
        </p:spPr>
        <p:txBody>
          <a:bodyPr rtlCol="0"/>
          <a:lstStyle/>
          <a:p>
            <a:pPr fontAlgn="auto">
              <a:spcAft>
                <a:spcPts val="0"/>
              </a:spcAft>
              <a:defRPr/>
            </a:pPr>
            <a:r>
              <a:rPr lang="en-US" dirty="0" smtClean="0">
                <a:ea typeface="+mn-ea"/>
              </a:rPr>
              <a:t>Java Snippets Playground</a:t>
            </a:r>
            <a:endParaRPr lang="en-US" dirty="0">
              <a:ea typeface="+mn-ea"/>
            </a:endParaRPr>
          </a:p>
        </p:txBody>
      </p:sp>
      <p:pic>
        <p:nvPicPr>
          <p:cNvPr id="40962" name="Picture 2"/>
          <p:cNvPicPr>
            <a:picLocks noChangeAspect="1"/>
          </p:cNvPicPr>
          <p:nvPr/>
        </p:nvPicPr>
        <p:blipFill>
          <a:blip r:embed="rId3" cstate="print"/>
          <a:srcRect/>
          <a:stretch>
            <a:fillRect/>
          </a:stretch>
        </p:blipFill>
        <p:spPr bwMode="auto">
          <a:xfrm>
            <a:off x="773113" y="623888"/>
            <a:ext cx="2551112" cy="1922462"/>
          </a:xfrm>
          <a:prstGeom prst="rect">
            <a:avLst/>
          </a:prstGeom>
          <a:noFill/>
          <a:ln w="9525">
            <a:noFill/>
            <a:miter lim="800000"/>
            <a:headEnd/>
            <a:tailEnd/>
          </a:ln>
        </p:spPr>
      </p:pic>
      <p:pic>
        <p:nvPicPr>
          <p:cNvPr id="40963" name="Picture 3"/>
          <p:cNvPicPr>
            <a:picLocks noChangeAspect="1"/>
          </p:cNvPicPr>
          <p:nvPr/>
        </p:nvPicPr>
        <p:blipFill>
          <a:blip r:embed="rId4" cstate="print"/>
          <a:srcRect t="17763"/>
          <a:stretch>
            <a:fillRect/>
          </a:stretch>
        </p:blipFill>
        <p:spPr bwMode="auto">
          <a:xfrm>
            <a:off x="6981825" y="4641850"/>
            <a:ext cx="1789113" cy="862013"/>
          </a:xfrm>
          <a:prstGeom prst="rect">
            <a:avLst/>
          </a:prstGeom>
          <a:noFill/>
          <a:ln w="9525">
            <a:noFill/>
            <a:miter lim="800000"/>
            <a:headEnd/>
            <a:tailEnd/>
          </a:ln>
        </p:spPr>
      </p:pic>
      <p:pic>
        <p:nvPicPr>
          <p:cNvPr id="40964" name="Picture 4"/>
          <p:cNvPicPr>
            <a:picLocks noChangeAspect="1"/>
          </p:cNvPicPr>
          <p:nvPr/>
        </p:nvPicPr>
        <p:blipFill>
          <a:blip r:embed="rId5" cstate="print"/>
          <a:srcRect/>
          <a:stretch>
            <a:fillRect/>
          </a:stretch>
        </p:blipFill>
        <p:spPr bwMode="auto">
          <a:xfrm>
            <a:off x="7475538" y="3570288"/>
            <a:ext cx="801687" cy="1065212"/>
          </a:xfrm>
          <a:prstGeom prst="rect">
            <a:avLst/>
          </a:prstGeom>
          <a:noFill/>
          <a:ln w="9525">
            <a:noFill/>
            <a:miter lim="800000"/>
            <a:headEnd/>
            <a:tailEnd/>
          </a:ln>
        </p:spPr>
      </p:pic>
      <p:cxnSp>
        <p:nvCxnSpPr>
          <p:cNvPr id="40965" name="Straight Connector 5"/>
          <p:cNvCxnSpPr>
            <a:cxnSpLocks noChangeShapeType="1"/>
          </p:cNvCxnSpPr>
          <p:nvPr/>
        </p:nvCxnSpPr>
        <p:spPr bwMode="auto">
          <a:xfrm flipH="1">
            <a:off x="5794375" y="1328738"/>
            <a:ext cx="6350" cy="4279900"/>
          </a:xfrm>
          <a:prstGeom prst="line">
            <a:avLst/>
          </a:prstGeom>
          <a:noFill/>
          <a:ln w="6350">
            <a:solidFill>
              <a:srgbClr val="5B9BD5"/>
            </a:solidFill>
            <a:miter lim="800000"/>
            <a:headEnd/>
            <a:tailEnd/>
          </a:ln>
        </p:spPr>
      </p:cxnSp>
      <p:pic>
        <p:nvPicPr>
          <p:cNvPr id="40966" name="Picture 6"/>
          <p:cNvPicPr>
            <a:picLocks noChangeAspect="1"/>
          </p:cNvPicPr>
          <p:nvPr/>
        </p:nvPicPr>
        <p:blipFill>
          <a:blip r:embed="rId6" cstate="print"/>
          <a:srcRect/>
          <a:stretch>
            <a:fillRect/>
          </a:stretch>
        </p:blipFill>
        <p:spPr bwMode="auto">
          <a:xfrm>
            <a:off x="7119938" y="2170113"/>
            <a:ext cx="1512887" cy="1400175"/>
          </a:xfrm>
          <a:prstGeom prst="rect">
            <a:avLst/>
          </a:prstGeom>
          <a:noFill/>
          <a:ln w="9525">
            <a:noFill/>
            <a:miter lim="800000"/>
            <a:headEnd/>
            <a:tailEnd/>
          </a:ln>
        </p:spPr>
      </p:pic>
      <p:pic>
        <p:nvPicPr>
          <p:cNvPr id="40967" name="Picture 7"/>
          <p:cNvPicPr>
            <a:picLocks noChangeAspect="1"/>
          </p:cNvPicPr>
          <p:nvPr/>
        </p:nvPicPr>
        <p:blipFill>
          <a:blip r:embed="rId7" cstate="print"/>
          <a:srcRect/>
          <a:stretch>
            <a:fillRect/>
          </a:stretch>
        </p:blipFill>
        <p:spPr bwMode="auto">
          <a:xfrm>
            <a:off x="593725" y="3900488"/>
            <a:ext cx="5207000" cy="2665412"/>
          </a:xfrm>
          <a:prstGeom prst="rect">
            <a:avLst/>
          </a:prstGeom>
          <a:noFill/>
          <a:ln w="9525">
            <a:noFill/>
            <a:miter lim="800000"/>
            <a:headEnd/>
            <a:tailEnd/>
          </a:ln>
        </p:spPr>
      </p:pic>
      <p:sp>
        <p:nvSpPr>
          <p:cNvPr id="40968" name="TextBox 8"/>
          <p:cNvSpPr txBox="1">
            <a:spLocks noChangeArrowheads="1"/>
          </p:cNvSpPr>
          <p:nvPr/>
        </p:nvSpPr>
        <p:spPr bwMode="auto">
          <a:xfrm>
            <a:off x="593725" y="2498725"/>
            <a:ext cx="4487863" cy="1076325"/>
          </a:xfrm>
          <a:prstGeom prst="rect">
            <a:avLst/>
          </a:prstGeom>
          <a:noFill/>
          <a:ln w="9525">
            <a:noFill/>
            <a:miter lim="800000"/>
            <a:headEnd/>
            <a:tailEnd/>
          </a:ln>
        </p:spPr>
        <p:txBody>
          <a:bodyPr>
            <a:spAutoFit/>
          </a:bodyPr>
          <a:lstStyle/>
          <a:p>
            <a:r>
              <a:rPr lang="en-US" sz="1600">
                <a:solidFill>
                  <a:srgbClr val="548235"/>
                </a:solidFill>
                <a:cs typeface="Arial" pitchFamily="34" charset="0"/>
                <a:sym typeface="Wingdings" pitchFamily="2" charset="2"/>
              </a:rPr>
              <a:t></a:t>
            </a:r>
            <a:r>
              <a:rPr lang="en-US" sz="1600">
                <a:solidFill>
                  <a:srgbClr val="548235"/>
                </a:solidFill>
                <a:cs typeface="Arial" pitchFamily="34" charset="0"/>
              </a:rPr>
              <a:t>Search named Bluemix Service</a:t>
            </a:r>
          </a:p>
          <a:p>
            <a:r>
              <a:rPr lang="en-US" sz="1600">
                <a:solidFill>
                  <a:srgbClr val="548235"/>
                </a:solidFill>
                <a:cs typeface="Arial" pitchFamily="34" charset="0"/>
                <a:sym typeface="Wingdings" pitchFamily="2" charset="2"/>
              </a:rPr>
              <a:t></a:t>
            </a:r>
            <a:r>
              <a:rPr lang="en-US" sz="1600">
                <a:solidFill>
                  <a:srgbClr val="548235"/>
                </a:solidFill>
                <a:cs typeface="Arial" pitchFamily="34" charset="0"/>
              </a:rPr>
              <a:t>Retrieve Snippet Results</a:t>
            </a:r>
          </a:p>
          <a:p>
            <a:r>
              <a:rPr lang="en-US" sz="1600">
                <a:solidFill>
                  <a:srgbClr val="548235"/>
                </a:solidFill>
                <a:cs typeface="Arial" pitchFamily="34" charset="0"/>
                <a:sym typeface="Wingdings" pitchFamily="2" charset="2"/>
              </a:rPr>
              <a:t></a:t>
            </a:r>
            <a:r>
              <a:rPr lang="en-US" sz="1600">
                <a:solidFill>
                  <a:srgbClr val="548235"/>
                </a:solidFill>
                <a:cs typeface="Arial" pitchFamily="34" charset="0"/>
              </a:rPr>
              <a:t>Display Snippet Results in Eclipse Editor</a:t>
            </a:r>
          </a:p>
          <a:p>
            <a:r>
              <a:rPr lang="en-US" sz="1600">
                <a:solidFill>
                  <a:srgbClr val="548235"/>
                </a:solidFill>
                <a:cs typeface="Arial" pitchFamily="34" charset="0"/>
                <a:sym typeface="Wingdings" pitchFamily="2" charset="2"/>
              </a:rPr>
              <a:t></a:t>
            </a:r>
            <a:r>
              <a:rPr lang="en-US" sz="1600">
                <a:solidFill>
                  <a:srgbClr val="548235"/>
                </a:solidFill>
                <a:cs typeface="Arial" pitchFamily="34" charset="0"/>
              </a:rPr>
              <a:t>Inserts Code in Editor</a:t>
            </a:r>
          </a:p>
        </p:txBody>
      </p:sp>
      <p:cxnSp>
        <p:nvCxnSpPr>
          <p:cNvPr id="40969" name="Elbow Connector 9"/>
          <p:cNvCxnSpPr>
            <a:cxnSpLocks noChangeShapeType="1"/>
            <a:stCxn id="0" idx="3"/>
          </p:cNvCxnSpPr>
          <p:nvPr/>
        </p:nvCxnSpPr>
        <p:spPr bwMode="auto">
          <a:xfrm>
            <a:off x="3324225" y="1584325"/>
            <a:ext cx="4087813" cy="2160588"/>
          </a:xfrm>
          <a:prstGeom prst="bentConnector3">
            <a:avLst>
              <a:gd name="adj1" fmla="val 50000"/>
            </a:avLst>
          </a:prstGeom>
          <a:noFill/>
          <a:ln w="25400">
            <a:solidFill>
              <a:srgbClr val="000000"/>
            </a:solidFill>
            <a:miter lim="800000"/>
            <a:headEnd/>
            <a:tailEnd type="triangle" w="med" len="med"/>
          </a:ln>
        </p:spPr>
      </p:cxnSp>
      <p:cxnSp>
        <p:nvCxnSpPr>
          <p:cNvPr id="40970" name="Elbow Connector 10"/>
          <p:cNvCxnSpPr>
            <a:cxnSpLocks noChangeShapeType="1"/>
            <a:stCxn id="0" idx="1"/>
            <a:endCxn id="0" idx="3"/>
          </p:cNvCxnSpPr>
          <p:nvPr/>
        </p:nvCxnSpPr>
        <p:spPr bwMode="auto">
          <a:xfrm rot="10800000" flipV="1">
            <a:off x="5800725" y="4102100"/>
            <a:ext cx="1674813" cy="1130300"/>
          </a:xfrm>
          <a:prstGeom prst="bentConnector3">
            <a:avLst>
              <a:gd name="adj1" fmla="val 50000"/>
            </a:avLst>
          </a:prstGeom>
          <a:noFill/>
          <a:ln w="25400">
            <a:solidFill>
              <a:srgbClr val="000000"/>
            </a:solidFill>
            <a:miter lim="800000"/>
            <a:headEnd/>
            <a:tailEnd type="triangle" w="med" len="med"/>
          </a:ln>
        </p:spPr>
      </p:cxnSp>
      <p:sp>
        <p:nvSpPr>
          <p:cNvPr id="12" name="Title 13"/>
          <p:cNvSpPr txBox="1">
            <a:spLocks/>
          </p:cNvSpPr>
          <p:nvPr/>
        </p:nvSpPr>
        <p:spPr>
          <a:xfrm>
            <a:off x="6326188" y="1924050"/>
            <a:ext cx="2705100" cy="314325"/>
          </a:xfrm>
          <a:prstGeom prst="rect">
            <a:avLst/>
          </a:prstGeom>
          <a:noFill/>
        </p:spPr>
        <p:txBody>
          <a:bodyPr anchor="ctr">
            <a:spAutoFit/>
          </a:bodyPr>
          <a:lstStyle/>
          <a:p>
            <a:pPr algn="ctr">
              <a:lnSpc>
                <a:spcPct val="90000"/>
              </a:lnSpc>
            </a:pPr>
            <a:r>
              <a:rPr lang="en-US" sz="1600" b="1">
                <a:solidFill>
                  <a:srgbClr val="002060"/>
                </a:solidFill>
                <a:effectLst>
                  <a:outerShdw blurRad="38100" dist="38100" dir="2700000" algn="tl">
                    <a:srgbClr val="C0C0C0"/>
                  </a:outerShdw>
                </a:effectLst>
                <a:cs typeface="Arial" pitchFamily="34" charset="0"/>
              </a:rPr>
              <a:t>Bluemix PLM Teams</a:t>
            </a:r>
          </a:p>
        </p:txBody>
      </p:sp>
      <p:pic>
        <p:nvPicPr>
          <p:cNvPr id="40972" name="Picture 2" descr="http://help.eclipse.org/juno/topic/org.eclipse.platform.doc.user/whatsNew/images/icon.png"/>
          <p:cNvPicPr>
            <a:picLocks noChangeAspect="1" noChangeArrowheads="1"/>
          </p:cNvPicPr>
          <p:nvPr/>
        </p:nvPicPr>
        <p:blipFill>
          <a:blip r:embed="rId8" cstate="print"/>
          <a:srcRect/>
          <a:stretch>
            <a:fillRect/>
          </a:stretch>
        </p:blipFill>
        <p:spPr bwMode="auto">
          <a:xfrm rot="1250523">
            <a:off x="2562225" y="1233488"/>
            <a:ext cx="477838" cy="477837"/>
          </a:xfrm>
          <a:prstGeom prst="rect">
            <a:avLst/>
          </a:prstGeom>
          <a:noFill/>
          <a:ln w="9525">
            <a:noFill/>
            <a:miter lim="800000"/>
            <a:headEnd/>
            <a:tailEnd/>
          </a:ln>
        </p:spPr>
      </p:pic>
      <p:sp>
        <p:nvSpPr>
          <p:cNvPr id="33" name="TextBox 32"/>
          <p:cNvSpPr txBox="1"/>
          <p:nvPr/>
        </p:nvSpPr>
        <p:spPr>
          <a:xfrm>
            <a:off x="4268788" y="617538"/>
            <a:ext cx="4502150" cy="647700"/>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dirty="0">
                <a:latin typeface="+mn-lt"/>
                <a:ea typeface="+mn-ea"/>
              </a:rPr>
              <a:t>developers experience Bluemix services by editing and deploying provided snippets</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nvGraphicFramePr>
        <p:xfrm>
          <a:off x="113014" y="1240605"/>
          <a:ext cx="1589070" cy="852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nvGraphicFramePr>
        <p:xfrm>
          <a:off x="174659" y="2884472"/>
          <a:ext cx="1589070" cy="8527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 name="Diagram 11"/>
          <p:cNvGraphicFramePr/>
          <p:nvPr/>
        </p:nvGraphicFramePr>
        <p:xfrm>
          <a:off x="154110" y="4611611"/>
          <a:ext cx="1589070" cy="8527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Content Placeholder 2"/>
          <p:cNvSpPr>
            <a:spLocks noGrp="1"/>
          </p:cNvSpPr>
          <p:nvPr>
            <p:ph type="body" sz="quarter" idx="12"/>
          </p:nvPr>
        </p:nvSpPr>
        <p:spPr>
          <a:xfrm>
            <a:off x="1782763" y="842963"/>
            <a:ext cx="2343150" cy="6148387"/>
          </a:xfrm>
        </p:spPr>
        <p:txBody>
          <a:bodyPr wrap="square" lIns="91437" tIns="45719" rIns="91437" bIns="45719" numCol="1" compatLnSpc="1">
            <a:prstTxWarp prst="textNoShape">
              <a:avLst/>
            </a:prstTxWarp>
            <a:noAutofit/>
          </a:bodyPr>
          <a:lstStyle/>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IBM - Hello World </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Watson Services</a:t>
            </a:r>
          </a:p>
          <a:p>
            <a:pPr marL="228600" indent="-228600">
              <a:lnSpc>
                <a:spcPct val="100000"/>
              </a:lnSpc>
              <a:spcBef>
                <a:spcPct val="0"/>
              </a:spcBef>
              <a:buFont typeface="Calibri" pitchFamily="34" charset="0"/>
              <a:buAutoNum type="arabicPeriod"/>
            </a:pPr>
            <a:r>
              <a:rPr lang="en-US" sz="1200" b="0" strike="sngStrike" smtClean="0">
                <a:solidFill>
                  <a:schemeClr val="tx1"/>
                </a:solidFill>
                <a:cs typeface="Arial" pitchFamily="34" charset="0"/>
              </a:rPr>
              <a:t>MQLight</a:t>
            </a:r>
          </a:p>
          <a:p>
            <a:pPr marL="228600" indent="-228600">
              <a:lnSpc>
                <a:spcPct val="100000"/>
              </a:lnSpc>
              <a:spcBef>
                <a:spcPct val="0"/>
              </a:spcBef>
              <a:buFont typeface="Calibri" pitchFamily="34" charset="0"/>
              <a:buAutoNum type="arabicPeriod"/>
            </a:pPr>
            <a:r>
              <a:rPr lang="en-US" sz="1200" b="0" strike="sngStrike" smtClean="0">
                <a:solidFill>
                  <a:schemeClr val="tx1"/>
                </a:solidFill>
                <a:cs typeface="Arial" pitchFamily="34" charset="0"/>
              </a:rPr>
              <a:t>MQTT</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AlchemyAPI</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Cloudant</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SQLDB</a:t>
            </a:r>
          </a:p>
          <a:p>
            <a:pPr marL="228600" indent="-228600">
              <a:lnSpc>
                <a:spcPct val="100000"/>
              </a:lnSpc>
              <a:spcBef>
                <a:spcPct val="0"/>
              </a:spcBef>
              <a:buFont typeface="Calibri" pitchFamily="34" charset="0"/>
              <a:buAutoNum type="arabicPeriod"/>
            </a:pPr>
            <a:r>
              <a:rPr lang="en-US" sz="1200" b="0" strike="sngStrike" smtClean="0">
                <a:solidFill>
                  <a:schemeClr val="tx1"/>
                </a:solidFill>
                <a:cs typeface="Arial" pitchFamily="34" charset="0"/>
              </a:rPr>
              <a:t>Softlayer</a:t>
            </a:r>
            <a:r>
              <a:rPr lang="en-US" sz="1200" smtClean="0">
                <a:solidFill>
                  <a:schemeClr val="tx1"/>
                </a:solidFill>
                <a:cs typeface="Arial" pitchFamily="34" charset="0"/>
              </a:rPr>
              <a:t/>
            </a:r>
            <a:br>
              <a:rPr lang="en-US" sz="1200" smtClean="0">
                <a:solidFill>
                  <a:schemeClr val="tx1"/>
                </a:solidFill>
                <a:cs typeface="Arial" pitchFamily="34" charset="0"/>
              </a:rPr>
            </a:br>
            <a:endParaRPr lang="en-US" sz="1200" smtClean="0">
              <a:solidFill>
                <a:schemeClr val="tx1"/>
              </a:solidFill>
              <a:cs typeface="Arial" pitchFamily="34" charset="0"/>
            </a:endParaRP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Memcached</a:t>
            </a:r>
            <a:endParaRPr lang="en-US" sz="1200" b="0" smtClean="0">
              <a:solidFill>
                <a:schemeClr val="tx1"/>
              </a:solidFill>
              <a:cs typeface="Arial" pitchFamily="34" charset="0"/>
            </a:endParaRP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Mongo </a:t>
            </a:r>
          </a:p>
          <a:p>
            <a:pPr marL="228600" indent="-228600">
              <a:lnSpc>
                <a:spcPct val="100000"/>
              </a:lnSpc>
              <a:spcBef>
                <a:spcPct val="0"/>
              </a:spcBef>
              <a:buFont typeface="Calibri" pitchFamily="34" charset="0"/>
              <a:buAutoNum type="arabicPeriod"/>
            </a:pPr>
            <a:r>
              <a:rPr lang="en-US" sz="1200" b="0" i="1" strike="sngStrike" smtClean="0">
                <a:solidFill>
                  <a:schemeClr val="tx1"/>
                </a:solidFill>
                <a:cs typeface="Arial" pitchFamily="34" charset="0"/>
              </a:rPr>
              <a:t>MySQL</a:t>
            </a:r>
            <a:r>
              <a:rPr lang="en-US" sz="1200" b="0" i="1" smtClean="0">
                <a:solidFill>
                  <a:schemeClr val="tx1"/>
                </a:solidFill>
                <a:cs typeface="Arial" pitchFamily="34" charset="0"/>
              </a:rPr>
              <a:t> (see SQLDB)</a:t>
            </a:r>
            <a:endParaRPr lang="en-US" sz="1200" b="0" i="1" smtClean="0">
              <a:solidFill>
                <a:schemeClr val="tx1"/>
              </a:solidFill>
              <a:cs typeface="Arial" pitchFamily="34" charset="0"/>
            </a:endParaRP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REDIS</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Twilio</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Box</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Twitter</a:t>
            </a:r>
          </a:p>
          <a:p>
            <a:pPr marL="228600" indent="-228600">
              <a:lnSpc>
                <a:spcPct val="100000"/>
              </a:lnSpc>
              <a:spcBef>
                <a:spcPct val="0"/>
              </a:spcBef>
              <a:buFont typeface="Calibri" pitchFamily="34" charset="0"/>
              <a:buAutoNum type="arabicPeriod"/>
            </a:pPr>
            <a:endParaRPr lang="en-US" sz="1200" b="0" smtClean="0">
              <a:solidFill>
                <a:schemeClr val="tx1"/>
              </a:solidFill>
              <a:cs typeface="Arial" pitchFamily="34" charset="0"/>
            </a:endParaRP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DynamoDB</a:t>
            </a:r>
            <a:r>
              <a:rPr lang="en-US" sz="1200" b="0" smtClean="0">
                <a:solidFill>
                  <a:schemeClr val="tx1"/>
                </a:solidFill>
                <a:cs typeface="Arial" pitchFamily="34" charset="0"/>
              </a:rPr>
              <a:t>	</a:t>
            </a:r>
            <a:endParaRPr lang="en-US" sz="1200" b="0" smtClean="0">
              <a:solidFill>
                <a:schemeClr val="tx1"/>
              </a:solidFill>
              <a:cs typeface="Arial" pitchFamily="34" charset="0"/>
            </a:endParaRP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SendGrid</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Facebook</a:t>
            </a:r>
          </a:p>
          <a:p>
            <a:pPr marL="228600" indent="-228600">
              <a:lnSpc>
                <a:spcPct val="100000"/>
              </a:lnSpc>
              <a:spcBef>
                <a:spcPct val="0"/>
              </a:spcBef>
              <a:buFont typeface="Calibri" pitchFamily="34" charset="0"/>
              <a:buAutoNum type="arabicPeriod"/>
            </a:pPr>
            <a:r>
              <a:rPr lang="en-US" sz="1200" b="0" strike="sngStrike" smtClean="0">
                <a:solidFill>
                  <a:schemeClr val="tx1"/>
                </a:solidFill>
                <a:cs typeface="Arial" pitchFamily="34" charset="0"/>
              </a:rPr>
              <a:t>Paypal</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Linked-in</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Flickr</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Dropbox</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Fitbit </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Google youtube </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Google calendar</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Google contacts</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Google email	</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Google maps	</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Google translate</a:t>
            </a:r>
          </a:p>
          <a:p>
            <a:pPr marL="228600" indent="-228600">
              <a:lnSpc>
                <a:spcPct val="100000"/>
              </a:lnSpc>
              <a:spcBef>
                <a:spcPct val="0"/>
              </a:spcBef>
              <a:buFont typeface="Calibri" pitchFamily="34" charset="0"/>
              <a:buAutoNum type="arabicPeriod"/>
            </a:pPr>
            <a:r>
              <a:rPr lang="en-US" sz="1200" b="0" smtClean="0">
                <a:solidFill>
                  <a:schemeClr val="tx1"/>
                </a:solidFill>
                <a:cs typeface="Arial" pitchFamily="34" charset="0"/>
              </a:rPr>
              <a:t>Yahoofinance (stock data)</a:t>
            </a:r>
          </a:p>
        </p:txBody>
      </p:sp>
      <p:sp>
        <p:nvSpPr>
          <p:cNvPr id="2" name="Title 1"/>
          <p:cNvSpPr>
            <a:spLocks noGrp="1"/>
          </p:cNvSpPr>
          <p:nvPr>
            <p:ph type="title" idx="4294967295"/>
          </p:nvPr>
        </p:nvSpPr>
        <p:spPr>
          <a:xfrm>
            <a:off x="965756" y="76200"/>
            <a:ext cx="7109732" cy="461963"/>
          </a:xfrm>
        </p:spPr>
        <p:txBody>
          <a:bodyPr lIns="91437" tIns="45719" rIns="91437" bIns="45719">
            <a:noAutofit/>
          </a:bodyPr>
          <a:lstStyle/>
          <a:p>
            <a:pPr algn="ctr" fontAlgn="auto">
              <a:spcAft>
                <a:spcPts val="0"/>
              </a:spcAft>
              <a:defRPr/>
            </a:pPr>
            <a:r>
              <a:rPr lang="en-US" dirty="0" smtClean="0">
                <a:solidFill>
                  <a:schemeClr val="bg2"/>
                </a:solidFill>
                <a:ea typeface="+mj-ea"/>
              </a:rPr>
              <a:t>TOP </a:t>
            </a:r>
            <a:r>
              <a:rPr lang="en-US" smtClean="0">
                <a:solidFill>
                  <a:schemeClr val="bg2"/>
                </a:solidFill>
                <a:ea typeface="+mj-ea"/>
              </a:rPr>
              <a:t>30 </a:t>
            </a:r>
            <a:r>
              <a:rPr lang="en-US" smtClean="0">
                <a:solidFill>
                  <a:schemeClr val="bg2"/>
                </a:solidFill>
                <a:ea typeface="+mj-ea"/>
              </a:rPr>
              <a:t>Categories (~25)  with 60 Snippets  - </a:t>
            </a:r>
            <a:endParaRPr lang="en-US" dirty="0">
              <a:solidFill>
                <a:schemeClr val="bg2"/>
              </a:solidFill>
              <a:ea typeface="+mj-ea"/>
            </a:endParaRPr>
          </a:p>
        </p:txBody>
      </p:sp>
      <p:pic>
        <p:nvPicPr>
          <p:cNvPr id="41990" name="picture 2061"/>
          <p:cNvPicPr>
            <a:picLocks noChangeAspect="1"/>
          </p:cNvPicPr>
          <p:nvPr/>
        </p:nvPicPr>
        <p:blipFill>
          <a:blip r:embed="rId18" cstate="print"/>
          <a:srcRect/>
          <a:stretch>
            <a:fillRect/>
          </a:stretch>
        </p:blipFill>
        <p:spPr bwMode="auto">
          <a:xfrm>
            <a:off x="3863975" y="1308100"/>
            <a:ext cx="431800" cy="415925"/>
          </a:xfrm>
          <a:prstGeom prst="rect">
            <a:avLst/>
          </a:prstGeom>
          <a:noFill/>
          <a:ln w="9525">
            <a:noFill/>
            <a:miter lim="800000"/>
            <a:headEnd/>
            <a:tailEnd/>
          </a:ln>
        </p:spPr>
      </p:pic>
      <p:pic>
        <p:nvPicPr>
          <p:cNvPr id="41991" name="picture 2062"/>
          <p:cNvPicPr>
            <a:picLocks noChangeAspect="1"/>
          </p:cNvPicPr>
          <p:nvPr/>
        </p:nvPicPr>
        <p:blipFill>
          <a:blip r:embed="rId19" cstate="print"/>
          <a:srcRect/>
          <a:stretch>
            <a:fillRect/>
          </a:stretch>
        </p:blipFill>
        <p:spPr bwMode="auto">
          <a:xfrm>
            <a:off x="4568825" y="1360488"/>
            <a:ext cx="492125" cy="357187"/>
          </a:xfrm>
          <a:prstGeom prst="rect">
            <a:avLst/>
          </a:prstGeom>
          <a:noFill/>
          <a:ln w="9525">
            <a:noFill/>
            <a:miter lim="800000"/>
            <a:headEnd/>
            <a:tailEnd/>
          </a:ln>
        </p:spPr>
      </p:pic>
      <p:pic>
        <p:nvPicPr>
          <p:cNvPr id="41992" name="picture 2063"/>
          <p:cNvPicPr>
            <a:picLocks noChangeAspect="1"/>
          </p:cNvPicPr>
          <p:nvPr/>
        </p:nvPicPr>
        <p:blipFill>
          <a:blip r:embed="rId20" cstate="print"/>
          <a:srcRect/>
          <a:stretch>
            <a:fillRect/>
          </a:stretch>
        </p:blipFill>
        <p:spPr bwMode="auto">
          <a:xfrm>
            <a:off x="5451475" y="1387475"/>
            <a:ext cx="650875" cy="271463"/>
          </a:xfrm>
          <a:prstGeom prst="rect">
            <a:avLst/>
          </a:prstGeom>
          <a:noFill/>
          <a:ln w="9525">
            <a:noFill/>
            <a:miter lim="800000"/>
            <a:headEnd/>
            <a:tailEnd/>
          </a:ln>
        </p:spPr>
      </p:pic>
      <p:pic>
        <p:nvPicPr>
          <p:cNvPr id="41993" name="picture 2064"/>
          <p:cNvPicPr>
            <a:picLocks noChangeAspect="1"/>
          </p:cNvPicPr>
          <p:nvPr/>
        </p:nvPicPr>
        <p:blipFill>
          <a:blip r:embed="rId21" cstate="print"/>
          <a:srcRect/>
          <a:stretch>
            <a:fillRect/>
          </a:stretch>
        </p:blipFill>
        <p:spPr bwMode="auto">
          <a:xfrm>
            <a:off x="6553200" y="1360488"/>
            <a:ext cx="317500" cy="325437"/>
          </a:xfrm>
          <a:prstGeom prst="rect">
            <a:avLst/>
          </a:prstGeom>
          <a:noFill/>
          <a:ln w="9525">
            <a:noFill/>
            <a:miter lim="800000"/>
            <a:headEnd/>
            <a:tailEnd/>
          </a:ln>
        </p:spPr>
      </p:pic>
      <p:pic>
        <p:nvPicPr>
          <p:cNvPr id="41994" name="picture 2065"/>
          <p:cNvPicPr>
            <a:picLocks noChangeAspect="1"/>
          </p:cNvPicPr>
          <p:nvPr/>
        </p:nvPicPr>
        <p:blipFill>
          <a:blip r:embed="rId22" cstate="print"/>
          <a:srcRect/>
          <a:stretch>
            <a:fillRect/>
          </a:stretch>
        </p:blipFill>
        <p:spPr bwMode="auto">
          <a:xfrm>
            <a:off x="7267575" y="1330325"/>
            <a:ext cx="415925" cy="371475"/>
          </a:xfrm>
          <a:prstGeom prst="rect">
            <a:avLst/>
          </a:prstGeom>
          <a:noFill/>
          <a:ln w="9525">
            <a:noFill/>
            <a:miter lim="800000"/>
            <a:headEnd/>
            <a:tailEnd/>
          </a:ln>
        </p:spPr>
      </p:pic>
      <p:pic>
        <p:nvPicPr>
          <p:cNvPr id="41995" name="picture 2066"/>
          <p:cNvPicPr>
            <a:picLocks noChangeAspect="1"/>
          </p:cNvPicPr>
          <p:nvPr/>
        </p:nvPicPr>
        <p:blipFill>
          <a:blip r:embed="rId23" cstate="print"/>
          <a:srcRect/>
          <a:stretch>
            <a:fillRect/>
          </a:stretch>
        </p:blipFill>
        <p:spPr bwMode="auto">
          <a:xfrm>
            <a:off x="8062913" y="1308100"/>
            <a:ext cx="415925" cy="379413"/>
          </a:xfrm>
          <a:prstGeom prst="rect">
            <a:avLst/>
          </a:prstGeom>
          <a:noFill/>
          <a:ln w="9525">
            <a:noFill/>
            <a:miter lim="800000"/>
            <a:headEnd/>
            <a:tailEnd/>
          </a:ln>
        </p:spPr>
      </p:pic>
      <p:pic>
        <p:nvPicPr>
          <p:cNvPr id="41996" name="picture 2067"/>
          <p:cNvPicPr>
            <a:picLocks noChangeAspect="1"/>
          </p:cNvPicPr>
          <p:nvPr/>
        </p:nvPicPr>
        <p:blipFill>
          <a:blip r:embed="rId24" cstate="print"/>
          <a:srcRect/>
          <a:stretch>
            <a:fillRect/>
          </a:stretch>
        </p:blipFill>
        <p:spPr bwMode="auto">
          <a:xfrm>
            <a:off x="4321175" y="1855788"/>
            <a:ext cx="279400" cy="255587"/>
          </a:xfrm>
          <a:prstGeom prst="rect">
            <a:avLst/>
          </a:prstGeom>
          <a:noFill/>
          <a:ln w="9525">
            <a:noFill/>
            <a:miter lim="800000"/>
            <a:headEnd/>
            <a:tailEnd/>
          </a:ln>
        </p:spPr>
      </p:pic>
      <p:pic>
        <p:nvPicPr>
          <p:cNvPr id="41997" name="picture 2068"/>
          <p:cNvPicPr>
            <a:picLocks noChangeAspect="1"/>
          </p:cNvPicPr>
          <p:nvPr/>
        </p:nvPicPr>
        <p:blipFill>
          <a:blip r:embed="rId25" cstate="print"/>
          <a:srcRect/>
          <a:stretch>
            <a:fillRect/>
          </a:stretch>
        </p:blipFill>
        <p:spPr bwMode="auto">
          <a:xfrm>
            <a:off x="5103813" y="1831975"/>
            <a:ext cx="309562" cy="303213"/>
          </a:xfrm>
          <a:prstGeom prst="rect">
            <a:avLst/>
          </a:prstGeom>
          <a:noFill/>
          <a:ln w="9525">
            <a:noFill/>
            <a:miter lim="800000"/>
            <a:headEnd/>
            <a:tailEnd/>
          </a:ln>
        </p:spPr>
      </p:pic>
      <p:pic>
        <p:nvPicPr>
          <p:cNvPr id="41998" name="picture 2069"/>
          <p:cNvPicPr>
            <a:picLocks noChangeAspect="1"/>
          </p:cNvPicPr>
          <p:nvPr/>
        </p:nvPicPr>
        <p:blipFill>
          <a:blip r:embed="rId26" cstate="print"/>
          <a:srcRect/>
          <a:stretch>
            <a:fillRect/>
          </a:stretch>
        </p:blipFill>
        <p:spPr bwMode="auto">
          <a:xfrm>
            <a:off x="6086475" y="1804988"/>
            <a:ext cx="317500" cy="325437"/>
          </a:xfrm>
          <a:prstGeom prst="rect">
            <a:avLst/>
          </a:prstGeom>
          <a:noFill/>
          <a:ln w="9525">
            <a:noFill/>
            <a:miter lim="800000"/>
            <a:headEnd/>
            <a:tailEnd/>
          </a:ln>
        </p:spPr>
      </p:pic>
      <p:pic>
        <p:nvPicPr>
          <p:cNvPr id="41999" name="picture 2070"/>
          <p:cNvPicPr>
            <a:picLocks noChangeAspect="1"/>
          </p:cNvPicPr>
          <p:nvPr/>
        </p:nvPicPr>
        <p:blipFill>
          <a:blip r:embed="rId27" cstate="print"/>
          <a:srcRect/>
          <a:stretch>
            <a:fillRect/>
          </a:stretch>
        </p:blipFill>
        <p:spPr bwMode="auto">
          <a:xfrm>
            <a:off x="6837363" y="1839913"/>
            <a:ext cx="465137" cy="271462"/>
          </a:xfrm>
          <a:prstGeom prst="rect">
            <a:avLst/>
          </a:prstGeom>
          <a:noFill/>
          <a:ln w="9525">
            <a:noFill/>
            <a:miter lim="800000"/>
            <a:headEnd/>
            <a:tailEnd/>
          </a:ln>
        </p:spPr>
      </p:pic>
      <p:pic>
        <p:nvPicPr>
          <p:cNvPr id="42000" name="picture 2071"/>
          <p:cNvPicPr>
            <a:picLocks noChangeAspect="1"/>
          </p:cNvPicPr>
          <p:nvPr/>
        </p:nvPicPr>
        <p:blipFill>
          <a:blip r:embed="rId28" cstate="print"/>
          <a:srcRect/>
          <a:stretch>
            <a:fillRect/>
          </a:stretch>
        </p:blipFill>
        <p:spPr bwMode="auto">
          <a:xfrm>
            <a:off x="7878763" y="1855788"/>
            <a:ext cx="311150" cy="303212"/>
          </a:xfrm>
          <a:prstGeom prst="rect">
            <a:avLst/>
          </a:prstGeom>
          <a:noFill/>
          <a:ln w="9525">
            <a:noFill/>
            <a:miter lim="800000"/>
            <a:headEnd/>
            <a:tailEnd/>
          </a:ln>
        </p:spPr>
      </p:pic>
      <p:pic>
        <p:nvPicPr>
          <p:cNvPr id="42001" name="picture 2072"/>
          <p:cNvPicPr>
            <a:picLocks noChangeAspect="1"/>
          </p:cNvPicPr>
          <p:nvPr/>
        </p:nvPicPr>
        <p:blipFill>
          <a:blip r:embed="rId29" cstate="print"/>
          <a:srcRect/>
          <a:stretch>
            <a:fillRect/>
          </a:stretch>
        </p:blipFill>
        <p:spPr bwMode="auto">
          <a:xfrm>
            <a:off x="6878638" y="2265363"/>
            <a:ext cx="566737" cy="271462"/>
          </a:xfrm>
          <a:prstGeom prst="rect">
            <a:avLst/>
          </a:prstGeom>
          <a:noFill/>
          <a:ln w="9525">
            <a:noFill/>
            <a:miter lim="800000"/>
            <a:headEnd/>
            <a:tailEnd/>
          </a:ln>
        </p:spPr>
      </p:pic>
      <p:pic>
        <p:nvPicPr>
          <p:cNvPr id="42002" name="picture 2073"/>
          <p:cNvPicPr>
            <a:picLocks noChangeAspect="1"/>
          </p:cNvPicPr>
          <p:nvPr/>
        </p:nvPicPr>
        <p:blipFill>
          <a:blip r:embed="rId30" cstate="print"/>
          <a:srcRect/>
          <a:stretch>
            <a:fillRect/>
          </a:stretch>
        </p:blipFill>
        <p:spPr bwMode="auto">
          <a:xfrm>
            <a:off x="7778750" y="2297113"/>
            <a:ext cx="349250" cy="349250"/>
          </a:xfrm>
          <a:prstGeom prst="rect">
            <a:avLst/>
          </a:prstGeom>
          <a:noFill/>
          <a:ln w="9525">
            <a:noFill/>
            <a:miter lim="800000"/>
            <a:headEnd/>
            <a:tailEnd/>
          </a:ln>
        </p:spPr>
      </p:pic>
      <p:pic>
        <p:nvPicPr>
          <p:cNvPr id="42003" name="picture 2074"/>
          <p:cNvPicPr>
            <a:picLocks noChangeAspect="1"/>
          </p:cNvPicPr>
          <p:nvPr/>
        </p:nvPicPr>
        <p:blipFill>
          <a:blip r:embed="rId31" cstate="print"/>
          <a:srcRect/>
          <a:stretch>
            <a:fillRect/>
          </a:stretch>
        </p:blipFill>
        <p:spPr bwMode="auto">
          <a:xfrm>
            <a:off x="4681538" y="2906713"/>
            <a:ext cx="379412" cy="333375"/>
          </a:xfrm>
          <a:prstGeom prst="rect">
            <a:avLst/>
          </a:prstGeom>
          <a:noFill/>
          <a:ln w="9525">
            <a:noFill/>
            <a:miter lim="800000"/>
            <a:headEnd/>
            <a:tailEnd/>
          </a:ln>
        </p:spPr>
      </p:pic>
      <p:pic>
        <p:nvPicPr>
          <p:cNvPr id="42004" name="picture 2075"/>
          <p:cNvPicPr>
            <a:picLocks noChangeAspect="1"/>
          </p:cNvPicPr>
          <p:nvPr/>
        </p:nvPicPr>
        <p:blipFill>
          <a:blip r:embed="rId32" cstate="print"/>
          <a:srcRect/>
          <a:stretch>
            <a:fillRect/>
          </a:stretch>
        </p:blipFill>
        <p:spPr bwMode="auto">
          <a:xfrm>
            <a:off x="6189663" y="2268538"/>
            <a:ext cx="311150" cy="295275"/>
          </a:xfrm>
          <a:prstGeom prst="rect">
            <a:avLst/>
          </a:prstGeom>
          <a:noFill/>
          <a:ln w="9525">
            <a:noFill/>
            <a:miter lim="800000"/>
            <a:headEnd/>
            <a:tailEnd/>
          </a:ln>
        </p:spPr>
      </p:pic>
      <p:pic>
        <p:nvPicPr>
          <p:cNvPr id="42005" name="picture 2076"/>
          <p:cNvPicPr>
            <a:picLocks noChangeAspect="1"/>
          </p:cNvPicPr>
          <p:nvPr/>
        </p:nvPicPr>
        <p:blipFill>
          <a:blip r:embed="rId33" cstate="print"/>
          <a:srcRect/>
          <a:stretch>
            <a:fillRect/>
          </a:stretch>
        </p:blipFill>
        <p:spPr bwMode="auto">
          <a:xfrm>
            <a:off x="5451475" y="2928938"/>
            <a:ext cx="395288" cy="311150"/>
          </a:xfrm>
          <a:prstGeom prst="rect">
            <a:avLst/>
          </a:prstGeom>
          <a:noFill/>
          <a:ln w="9525">
            <a:noFill/>
            <a:miter lim="800000"/>
            <a:headEnd/>
            <a:tailEnd/>
          </a:ln>
        </p:spPr>
      </p:pic>
      <p:pic>
        <p:nvPicPr>
          <p:cNvPr id="42006" name="picture 2077"/>
          <p:cNvPicPr>
            <a:picLocks noChangeAspect="1"/>
          </p:cNvPicPr>
          <p:nvPr/>
        </p:nvPicPr>
        <p:blipFill>
          <a:blip r:embed="rId34" cstate="print"/>
          <a:srcRect/>
          <a:stretch>
            <a:fillRect/>
          </a:stretch>
        </p:blipFill>
        <p:spPr bwMode="auto">
          <a:xfrm>
            <a:off x="4519613" y="2362200"/>
            <a:ext cx="317500" cy="293688"/>
          </a:xfrm>
          <a:prstGeom prst="rect">
            <a:avLst/>
          </a:prstGeom>
          <a:noFill/>
          <a:ln w="9525">
            <a:noFill/>
            <a:miter lim="800000"/>
            <a:headEnd/>
            <a:tailEnd/>
          </a:ln>
        </p:spPr>
      </p:pic>
      <p:pic>
        <p:nvPicPr>
          <p:cNvPr id="42007" name="picture 2078"/>
          <p:cNvPicPr>
            <a:picLocks noChangeAspect="1"/>
          </p:cNvPicPr>
          <p:nvPr/>
        </p:nvPicPr>
        <p:blipFill>
          <a:blip r:embed="rId35" cstate="print"/>
          <a:srcRect/>
          <a:stretch>
            <a:fillRect/>
          </a:stretch>
        </p:blipFill>
        <p:spPr bwMode="auto">
          <a:xfrm>
            <a:off x="5421313" y="2330450"/>
            <a:ext cx="371475" cy="325438"/>
          </a:xfrm>
          <a:prstGeom prst="rect">
            <a:avLst/>
          </a:prstGeom>
          <a:noFill/>
          <a:ln w="9525">
            <a:noFill/>
            <a:miter lim="800000"/>
            <a:headEnd/>
            <a:tailEnd/>
          </a:ln>
        </p:spPr>
      </p:pic>
      <p:pic>
        <p:nvPicPr>
          <p:cNvPr id="42008" name="picture 2079"/>
          <p:cNvPicPr>
            <a:picLocks noChangeAspect="1"/>
          </p:cNvPicPr>
          <p:nvPr/>
        </p:nvPicPr>
        <p:blipFill>
          <a:blip r:embed="rId36" cstate="print"/>
          <a:srcRect/>
          <a:stretch>
            <a:fillRect/>
          </a:stretch>
        </p:blipFill>
        <p:spPr bwMode="auto">
          <a:xfrm>
            <a:off x="6103938" y="2887663"/>
            <a:ext cx="396875" cy="341312"/>
          </a:xfrm>
          <a:prstGeom prst="rect">
            <a:avLst/>
          </a:prstGeom>
          <a:noFill/>
          <a:ln w="9525">
            <a:noFill/>
            <a:miter lim="800000"/>
            <a:headEnd/>
            <a:tailEnd/>
          </a:ln>
        </p:spPr>
      </p:pic>
      <p:pic>
        <p:nvPicPr>
          <p:cNvPr id="42009" name="picture 2080"/>
          <p:cNvPicPr>
            <a:picLocks noChangeAspect="1"/>
          </p:cNvPicPr>
          <p:nvPr/>
        </p:nvPicPr>
        <p:blipFill>
          <a:blip r:embed="rId37" cstate="print"/>
          <a:srcRect/>
          <a:stretch>
            <a:fillRect/>
          </a:stretch>
        </p:blipFill>
        <p:spPr bwMode="auto">
          <a:xfrm>
            <a:off x="6870700" y="2844800"/>
            <a:ext cx="442913" cy="371475"/>
          </a:xfrm>
          <a:prstGeom prst="rect">
            <a:avLst/>
          </a:prstGeom>
          <a:noFill/>
          <a:ln w="9525">
            <a:noFill/>
            <a:miter lim="800000"/>
            <a:headEnd/>
            <a:tailEnd/>
          </a:ln>
        </p:spPr>
      </p:pic>
      <p:pic>
        <p:nvPicPr>
          <p:cNvPr id="42010" name="picture 2081"/>
          <p:cNvPicPr>
            <a:picLocks noChangeAspect="1"/>
          </p:cNvPicPr>
          <p:nvPr/>
        </p:nvPicPr>
        <p:blipFill>
          <a:blip r:embed="rId38" cstate="print"/>
          <a:srcRect/>
          <a:stretch>
            <a:fillRect/>
          </a:stretch>
        </p:blipFill>
        <p:spPr bwMode="auto">
          <a:xfrm>
            <a:off x="7569200" y="2871788"/>
            <a:ext cx="419100" cy="357187"/>
          </a:xfrm>
          <a:prstGeom prst="rect">
            <a:avLst/>
          </a:prstGeom>
          <a:noFill/>
          <a:ln w="9525">
            <a:noFill/>
            <a:miter lim="800000"/>
            <a:headEnd/>
            <a:tailEnd/>
          </a:ln>
        </p:spPr>
      </p:pic>
      <p:pic>
        <p:nvPicPr>
          <p:cNvPr id="42011" name="picture 2082"/>
          <p:cNvPicPr>
            <a:picLocks noChangeAspect="1"/>
          </p:cNvPicPr>
          <p:nvPr/>
        </p:nvPicPr>
        <p:blipFill>
          <a:blip r:embed="rId39" cstate="print"/>
          <a:srcRect/>
          <a:stretch>
            <a:fillRect/>
          </a:stretch>
        </p:blipFill>
        <p:spPr bwMode="auto">
          <a:xfrm>
            <a:off x="4916488" y="3527425"/>
            <a:ext cx="768350" cy="255588"/>
          </a:xfrm>
          <a:prstGeom prst="rect">
            <a:avLst/>
          </a:prstGeom>
          <a:noFill/>
          <a:ln w="9525">
            <a:noFill/>
            <a:miter lim="800000"/>
            <a:headEnd/>
            <a:tailEnd/>
          </a:ln>
        </p:spPr>
      </p:pic>
      <p:pic>
        <p:nvPicPr>
          <p:cNvPr id="42012" name="picture 2083"/>
          <p:cNvPicPr>
            <a:picLocks noChangeAspect="1"/>
          </p:cNvPicPr>
          <p:nvPr/>
        </p:nvPicPr>
        <p:blipFill>
          <a:blip r:embed="rId40" cstate="print"/>
          <a:srcRect/>
          <a:stretch>
            <a:fillRect/>
          </a:stretch>
        </p:blipFill>
        <p:spPr bwMode="auto">
          <a:xfrm>
            <a:off x="5800725" y="3522663"/>
            <a:ext cx="650875" cy="215900"/>
          </a:xfrm>
          <a:prstGeom prst="rect">
            <a:avLst/>
          </a:prstGeom>
          <a:noFill/>
          <a:ln w="9525">
            <a:noFill/>
            <a:miter lim="800000"/>
            <a:headEnd/>
            <a:tailEnd/>
          </a:ln>
        </p:spPr>
      </p:pic>
      <p:pic>
        <p:nvPicPr>
          <p:cNvPr id="42013" name="picture 2084"/>
          <p:cNvPicPr>
            <a:picLocks noChangeAspect="1"/>
          </p:cNvPicPr>
          <p:nvPr/>
        </p:nvPicPr>
        <p:blipFill>
          <a:blip r:embed="rId41" cstate="print"/>
          <a:srcRect/>
          <a:stretch>
            <a:fillRect/>
          </a:stretch>
        </p:blipFill>
        <p:spPr bwMode="auto">
          <a:xfrm>
            <a:off x="6689725" y="3375025"/>
            <a:ext cx="511175" cy="411163"/>
          </a:xfrm>
          <a:prstGeom prst="rect">
            <a:avLst/>
          </a:prstGeom>
          <a:noFill/>
          <a:ln w="9525">
            <a:noFill/>
            <a:miter lim="800000"/>
            <a:headEnd/>
            <a:tailEnd/>
          </a:ln>
        </p:spPr>
      </p:pic>
      <p:pic>
        <p:nvPicPr>
          <p:cNvPr id="42014" name="picture 2085"/>
          <p:cNvPicPr>
            <a:picLocks noChangeAspect="1"/>
          </p:cNvPicPr>
          <p:nvPr/>
        </p:nvPicPr>
        <p:blipFill>
          <a:blip r:embed="rId42" cstate="print"/>
          <a:srcRect/>
          <a:stretch>
            <a:fillRect/>
          </a:stretch>
        </p:blipFill>
        <p:spPr bwMode="auto">
          <a:xfrm>
            <a:off x="7407275" y="3411538"/>
            <a:ext cx="403225" cy="271462"/>
          </a:xfrm>
          <a:prstGeom prst="rect">
            <a:avLst/>
          </a:prstGeom>
          <a:noFill/>
          <a:ln w="9525">
            <a:noFill/>
            <a:miter lim="800000"/>
            <a:headEnd/>
            <a:tailEnd/>
          </a:ln>
        </p:spPr>
      </p:pic>
      <p:pic>
        <p:nvPicPr>
          <p:cNvPr id="42015" name="picture 2086"/>
          <p:cNvPicPr>
            <a:picLocks noChangeAspect="1"/>
          </p:cNvPicPr>
          <p:nvPr/>
        </p:nvPicPr>
        <p:blipFill>
          <a:blip r:embed="rId43" cstate="print"/>
          <a:srcRect/>
          <a:stretch>
            <a:fillRect/>
          </a:stretch>
        </p:blipFill>
        <p:spPr bwMode="auto">
          <a:xfrm>
            <a:off x="5214938" y="3973513"/>
            <a:ext cx="388937" cy="334962"/>
          </a:xfrm>
          <a:prstGeom prst="rect">
            <a:avLst/>
          </a:prstGeom>
          <a:noFill/>
          <a:ln w="9525">
            <a:noFill/>
            <a:miter lim="800000"/>
            <a:headEnd/>
            <a:tailEnd/>
          </a:ln>
        </p:spPr>
      </p:pic>
      <p:pic>
        <p:nvPicPr>
          <p:cNvPr id="42016" name="picture 2087"/>
          <p:cNvPicPr>
            <a:picLocks noChangeAspect="1"/>
          </p:cNvPicPr>
          <p:nvPr/>
        </p:nvPicPr>
        <p:blipFill>
          <a:blip r:embed="rId44" cstate="print"/>
          <a:srcRect/>
          <a:stretch>
            <a:fillRect/>
          </a:stretch>
        </p:blipFill>
        <p:spPr bwMode="auto">
          <a:xfrm>
            <a:off x="6451600" y="3938588"/>
            <a:ext cx="419100" cy="357187"/>
          </a:xfrm>
          <a:prstGeom prst="rect">
            <a:avLst/>
          </a:prstGeom>
          <a:noFill/>
          <a:ln w="9525">
            <a:noFill/>
            <a:miter lim="800000"/>
            <a:headEnd/>
            <a:tailEnd/>
          </a:ln>
        </p:spPr>
      </p:pic>
      <p:pic>
        <p:nvPicPr>
          <p:cNvPr id="42017" name="picture 2088"/>
          <p:cNvPicPr>
            <a:picLocks noChangeAspect="1"/>
          </p:cNvPicPr>
          <p:nvPr/>
        </p:nvPicPr>
        <p:blipFill>
          <a:blip r:embed="rId45" cstate="print"/>
          <a:srcRect/>
          <a:stretch>
            <a:fillRect/>
          </a:stretch>
        </p:blipFill>
        <p:spPr bwMode="auto">
          <a:xfrm>
            <a:off x="5892800" y="3938588"/>
            <a:ext cx="387350" cy="381000"/>
          </a:xfrm>
          <a:prstGeom prst="rect">
            <a:avLst/>
          </a:prstGeom>
          <a:noFill/>
          <a:ln w="9525">
            <a:noFill/>
            <a:miter lim="800000"/>
            <a:headEnd/>
            <a:tailEnd/>
          </a:ln>
        </p:spPr>
      </p:pic>
      <p:pic>
        <p:nvPicPr>
          <p:cNvPr id="42018" name="picture 2089"/>
          <p:cNvPicPr>
            <a:picLocks noChangeAspect="1"/>
          </p:cNvPicPr>
          <p:nvPr/>
        </p:nvPicPr>
        <p:blipFill>
          <a:blip r:embed="rId46" cstate="print"/>
          <a:srcRect/>
          <a:stretch>
            <a:fillRect/>
          </a:stretch>
        </p:blipFill>
        <p:spPr bwMode="auto">
          <a:xfrm>
            <a:off x="7134225" y="3922713"/>
            <a:ext cx="425450" cy="403225"/>
          </a:xfrm>
          <a:prstGeom prst="rect">
            <a:avLst/>
          </a:prstGeom>
          <a:noFill/>
          <a:ln w="9525">
            <a:noFill/>
            <a:miter lim="800000"/>
            <a:headEnd/>
            <a:tailEnd/>
          </a:ln>
        </p:spPr>
      </p:pic>
      <p:sp>
        <p:nvSpPr>
          <p:cNvPr id="4" name="TextBox 3"/>
          <p:cNvSpPr txBox="1">
            <a:spLocks noChangeArrowheads="1"/>
          </p:cNvSpPr>
          <p:nvPr/>
        </p:nvSpPr>
        <p:spPr bwMode="auto">
          <a:xfrm>
            <a:off x="3471863" y="523875"/>
            <a:ext cx="5434012" cy="646113"/>
          </a:xfrm>
          <a:prstGeom prst="rect">
            <a:avLst/>
          </a:prstGeom>
          <a:gradFill rotWithShape="1">
            <a:gsLst>
              <a:gs pos="0">
                <a:srgbClr val="DCF2FF"/>
              </a:gs>
              <a:gs pos="64999">
                <a:srgbClr val="ABE0FF"/>
              </a:gs>
              <a:gs pos="100000">
                <a:srgbClr val="86D5FF"/>
              </a:gs>
            </a:gsLst>
            <a:lin ang="5400000" scaled="1"/>
          </a:gradFill>
          <a:ln w="9525">
            <a:solidFill>
              <a:srgbClr val="009DE2"/>
            </a:solidFill>
            <a:miter lim="800000"/>
            <a:headEnd/>
            <a:tailEnd/>
          </a:ln>
          <a:effectLst>
            <a:outerShdw dist="20000" dir="5400000" rotWithShape="0">
              <a:srgbClr val="808080">
                <a:alpha val="37999"/>
              </a:srgbClr>
            </a:outerShdw>
          </a:effectLst>
        </p:spPr>
        <p:txBody>
          <a:bodyPr>
            <a:spAutoFit/>
          </a:bodyPr>
          <a:lstStyle/>
          <a:p>
            <a:pPr algn="ctr" fontAlgn="auto">
              <a:spcBef>
                <a:spcPts val="0"/>
              </a:spcBef>
              <a:spcAft>
                <a:spcPts val="0"/>
              </a:spcAft>
              <a:defRPr/>
            </a:pPr>
            <a:r>
              <a:rPr lang="en-US" dirty="0">
                <a:solidFill>
                  <a:schemeClr val="dk1"/>
                </a:solidFill>
                <a:latin typeface="+mn-lt"/>
                <a:ea typeface="+mn-ea"/>
              </a:rPr>
              <a:t>Developers play with snippets to understand value &amp; ease of running apps in Bluemix.</a:t>
            </a:r>
            <a:endParaRPr lang="en-US" dirty="0">
              <a:solidFill>
                <a:schemeClr val="dk1"/>
              </a:solidFill>
              <a:latin typeface="+mn-lt"/>
              <a:ea typeface="+mn-ea"/>
            </a:endParaRPr>
          </a:p>
        </p:txBody>
      </p:sp>
      <p:pic>
        <p:nvPicPr>
          <p:cNvPr id="42020" name="Picture 5"/>
          <p:cNvPicPr>
            <a:picLocks noChangeAspect="1" noChangeArrowheads="1"/>
          </p:cNvPicPr>
          <p:nvPr/>
        </p:nvPicPr>
        <p:blipFill>
          <a:blip r:embed="rId47" cstate="print"/>
          <a:srcRect/>
          <a:stretch>
            <a:fillRect/>
          </a:stretch>
        </p:blipFill>
        <p:spPr bwMode="auto">
          <a:xfrm>
            <a:off x="5037138" y="4424363"/>
            <a:ext cx="2614612" cy="2020887"/>
          </a:xfrm>
          <a:prstGeom prst="rect">
            <a:avLst/>
          </a:prstGeom>
          <a:noFill/>
          <a:ln w="9525">
            <a:noFill/>
            <a:miter lim="800000"/>
            <a:headEnd/>
            <a:tailEnd/>
          </a:ln>
        </p:spPr>
      </p:pic>
      <p:cxnSp>
        <p:nvCxnSpPr>
          <p:cNvPr id="9" name="Straight Connector 8"/>
          <p:cNvCxnSpPr>
            <a:cxnSpLocks noChangeShapeType="1"/>
          </p:cNvCxnSpPr>
          <p:nvPr/>
        </p:nvCxnSpPr>
        <p:spPr bwMode="auto">
          <a:xfrm>
            <a:off x="3482975" y="1169988"/>
            <a:ext cx="1546225" cy="3260725"/>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43" name="Straight Connector 42"/>
          <p:cNvCxnSpPr>
            <a:cxnSpLocks noChangeShapeType="1"/>
          </p:cNvCxnSpPr>
          <p:nvPr/>
        </p:nvCxnSpPr>
        <p:spPr bwMode="auto">
          <a:xfrm flipH="1">
            <a:off x="7635875" y="1173163"/>
            <a:ext cx="1270000" cy="3260725"/>
          </a:xfrm>
          <a:prstGeom prst="line">
            <a:avLst/>
          </a:prstGeom>
          <a:noFill/>
          <a:ln w="25400">
            <a:solidFill>
              <a:schemeClr val="accent1"/>
            </a:solidFill>
            <a:round/>
            <a:headEnd/>
            <a:tailEnd/>
          </a:ln>
          <a:effectLst>
            <a:outerShdw dist="20000" dir="5400000" rotWithShape="0">
              <a:srgbClr val="808080">
                <a:alpha val="37999"/>
              </a:srgbClr>
            </a:outerShdw>
          </a:effectLst>
        </p:spPr>
      </p:cxn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42900" y="594566"/>
            <a:ext cx="8801100" cy="333425"/>
          </a:xfrm>
        </p:spPr>
        <p:txBody>
          <a:bodyPr/>
          <a:lstStyle/>
          <a:p>
            <a:r>
              <a:rPr lang="en-US" smtClean="0"/>
              <a:t>Plugin Sources</a:t>
            </a:r>
            <a:endParaRPr lang="en-US" smtClean="0"/>
          </a:p>
        </p:txBody>
      </p:sp>
      <p:sp>
        <p:nvSpPr>
          <p:cNvPr id="3" name="Rectangle 2"/>
          <p:cNvSpPr/>
          <p:nvPr/>
        </p:nvSpPr>
        <p:spPr>
          <a:xfrm>
            <a:off x="534256" y="901315"/>
            <a:ext cx="8270696" cy="4524315"/>
          </a:xfrm>
          <a:prstGeom prst="rect">
            <a:avLst/>
          </a:prstGeom>
        </p:spPr>
        <p:txBody>
          <a:bodyPr wrap="square">
            <a:spAutoFit/>
          </a:bodyPr>
          <a:lstStyle/>
          <a:p>
            <a:r>
              <a:rPr lang="en-US" b="0" smtClean="0"/>
              <a:t/>
            </a:r>
            <a:br>
              <a:rPr lang="en-US" b="0" smtClean="0"/>
            </a:br>
            <a:r>
              <a:rPr lang="en-US"/>
              <a:t>The source code can be found in the following repositories:</a:t>
            </a:r>
            <a:endParaRPr lang="en-US" b="0" smtClean="0"/>
          </a:p>
          <a:p>
            <a:r>
              <a:rPr lang="en-US"/>
              <a:t>GitHub: </a:t>
            </a:r>
            <a:r>
              <a:rPr lang="en-US" u="sng">
                <a:hlinkClick r:id="rId3"/>
              </a:rPr>
              <a:t>https://github.com/stefanprisca/SnipEditor</a:t>
            </a:r>
            <a:r>
              <a:rPr lang="en-US"/>
              <a:t> </a:t>
            </a:r>
          </a:p>
          <a:p>
            <a:r>
              <a:rPr lang="en-US"/>
              <a:t>Eclipse incubator repository: </a:t>
            </a:r>
            <a:r>
              <a:rPr lang="en-US" u="sng">
                <a:hlinkClick r:id="rId4"/>
              </a:rPr>
              <a:t>http://git.eclipse.org/c/recommenders.incubator/org.eclipse.recommenders.snipmatch.git/</a:t>
            </a:r>
            <a:r>
              <a:rPr lang="en-US"/>
              <a:t> </a:t>
            </a:r>
          </a:p>
          <a:p>
            <a:r>
              <a:rPr lang="en-US" b="0" smtClean="0"/>
              <a:t/>
            </a:r>
            <a:br>
              <a:rPr lang="en-US" b="0" smtClean="0"/>
            </a:br>
            <a:r>
              <a:rPr lang="en-US"/>
              <a:t>The update site can be found here :</a:t>
            </a:r>
            <a:endParaRPr lang="en-US" b="0" smtClean="0"/>
          </a:p>
          <a:p>
            <a:r>
              <a:rPr lang="en-US">
                <a:hlinkClick r:id="rId5"/>
              </a:rPr>
              <a:t>http://download.eclipse.org/recommenders.incubator/updates/head/</a:t>
            </a:r>
            <a:endParaRPr lang="en-US" b="0" smtClean="0"/>
          </a:p>
          <a:p>
            <a:r>
              <a:rPr lang="en-US" b="0" smtClean="0"/>
              <a:t/>
            </a:r>
            <a:br>
              <a:rPr lang="en-US" b="0" smtClean="0"/>
            </a:br>
            <a:r>
              <a:rPr lang="en-US"/>
              <a:t>Other resources include:</a:t>
            </a:r>
            <a:endParaRPr lang="en-US" b="0" smtClean="0"/>
          </a:p>
          <a:p>
            <a:r>
              <a:rPr lang="en-US"/>
              <a:t>Xtext documentation: </a:t>
            </a:r>
            <a:r>
              <a:rPr lang="en-US" u="sng">
                <a:hlinkClick r:id="rId6"/>
              </a:rPr>
              <a:t>http://www.eclipse.org/Xtext/documentation.html</a:t>
            </a:r>
            <a:r>
              <a:rPr lang="en-US"/>
              <a:t> </a:t>
            </a:r>
          </a:p>
          <a:p>
            <a:r>
              <a:rPr lang="en-US"/>
              <a:t>Google Guice: </a:t>
            </a:r>
            <a:r>
              <a:rPr lang="en-US" u="sng">
                <a:hlinkClick r:id="rId7"/>
              </a:rPr>
              <a:t>https://code.google.com/p/google-guice/</a:t>
            </a:r>
            <a:r>
              <a:rPr lang="en-US"/>
              <a:t> </a:t>
            </a:r>
          </a:p>
          <a:p>
            <a:r>
              <a:rPr lang="en-US"/>
              <a:t>Apache maven: </a:t>
            </a:r>
            <a:r>
              <a:rPr lang="en-US" u="sng">
                <a:hlinkClick r:id="rId8"/>
              </a:rPr>
              <a:t>http://maven.apache.org/</a:t>
            </a:r>
            <a:r>
              <a:rPr lang="en-US"/>
              <a:t> </a:t>
            </a:r>
          </a:p>
          <a:p>
            <a:r>
              <a:rPr lang="en-US" b="0" smtClean="0"/>
              <a:t/>
            </a:r>
            <a:br>
              <a:rPr lang="en-US" b="0" smtClean="0"/>
            </a:br>
            <a:r>
              <a:rPr lang="en-US"/>
              <a:t>Eclipse tycho : </a:t>
            </a:r>
            <a:r>
              <a:rPr lang="en-US" u="sng">
                <a:hlinkClick r:id="rId9"/>
              </a:rPr>
              <a:t>http://eclipse.org/tycho/</a:t>
            </a:r>
            <a:r>
              <a:rPr lang="en-US"/>
              <a:t> </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mtClean="0"/>
              <a:t>Lab Activity  - Use Eclipse to test atleast one service</a:t>
            </a:r>
            <a:endParaRPr lang="en-US"/>
          </a:p>
        </p:txBody>
      </p:sp>
      <p:sp>
        <p:nvSpPr>
          <p:cNvPr id="3" name="Rectangle 2"/>
          <p:cNvSpPr/>
          <p:nvPr/>
        </p:nvSpPr>
        <p:spPr>
          <a:xfrm>
            <a:off x="1926405" y="1365378"/>
            <a:ext cx="5440166" cy="4832092"/>
          </a:xfrm>
          <a:prstGeom prst="rect">
            <a:avLst/>
          </a:prstGeom>
        </p:spPr>
        <p:txBody>
          <a:bodyPr wrap="square">
            <a:spAutoFit/>
          </a:bodyPr>
          <a:lstStyle/>
          <a:p>
            <a:pPr marL="228600" indent="-228600">
              <a:buFont typeface="Calibri" pitchFamily="34" charset="0"/>
              <a:buAutoNum type="arabicPeriod"/>
            </a:pPr>
            <a:r>
              <a:rPr lang="en-US" sz="2800">
                <a:cs typeface="Arial" pitchFamily="34" charset="0"/>
              </a:rPr>
              <a:t> </a:t>
            </a:r>
            <a:r>
              <a:rPr lang="en-US" sz="2800" b="0" smtClean="0">
                <a:solidFill>
                  <a:schemeClr val="tx1"/>
                </a:solidFill>
                <a:cs typeface="Arial" pitchFamily="34" charset="0"/>
              </a:rPr>
              <a:t>Hello World</a:t>
            </a:r>
            <a:br>
              <a:rPr lang="en-US" sz="2800" b="0" smtClean="0">
                <a:solidFill>
                  <a:schemeClr val="tx1"/>
                </a:solidFill>
                <a:cs typeface="Arial" pitchFamily="34" charset="0"/>
              </a:rPr>
            </a:br>
            <a:endParaRPr lang="en-US" sz="2800" b="0" smtClean="0">
              <a:solidFill>
                <a:schemeClr val="tx1"/>
              </a:solidFill>
              <a:cs typeface="Arial" pitchFamily="34" charset="0"/>
            </a:endParaRPr>
          </a:p>
          <a:p>
            <a:pPr marL="228600" indent="-228600">
              <a:buFont typeface="Calibri" pitchFamily="34" charset="0"/>
              <a:buAutoNum type="arabicPeriod"/>
            </a:pPr>
            <a:r>
              <a:rPr lang="en-US" sz="2800" b="0" smtClean="0">
                <a:solidFill>
                  <a:schemeClr val="tx1"/>
                </a:solidFill>
                <a:cs typeface="Arial" pitchFamily="34" charset="0"/>
              </a:rPr>
              <a:t> Watson Services</a:t>
            </a:r>
            <a:br>
              <a:rPr lang="en-US" sz="2800" b="0" smtClean="0">
                <a:solidFill>
                  <a:schemeClr val="tx1"/>
                </a:solidFill>
                <a:cs typeface="Arial" pitchFamily="34" charset="0"/>
              </a:rPr>
            </a:br>
            <a:endParaRPr lang="en-US" sz="2800" b="0" smtClean="0">
              <a:solidFill>
                <a:schemeClr val="tx1"/>
              </a:solidFill>
              <a:cs typeface="Arial" pitchFamily="34" charset="0"/>
            </a:endParaRPr>
          </a:p>
          <a:p>
            <a:pPr marL="228600" indent="-228600">
              <a:buFont typeface="Calibri" pitchFamily="34" charset="0"/>
              <a:buAutoNum type="arabicPeriod"/>
            </a:pPr>
            <a:r>
              <a:rPr lang="en-US" sz="2800" b="0" smtClean="0">
                <a:solidFill>
                  <a:schemeClr val="tx1"/>
                </a:solidFill>
                <a:cs typeface="Arial" pitchFamily="34" charset="0"/>
              </a:rPr>
              <a:t> AlchemyAPI</a:t>
            </a:r>
            <a:br>
              <a:rPr lang="en-US" sz="2800" b="0" smtClean="0">
                <a:solidFill>
                  <a:schemeClr val="tx1"/>
                </a:solidFill>
                <a:cs typeface="Arial" pitchFamily="34" charset="0"/>
              </a:rPr>
            </a:br>
            <a:endParaRPr lang="en-US" sz="2800" b="0" smtClean="0">
              <a:solidFill>
                <a:schemeClr val="tx1"/>
              </a:solidFill>
              <a:cs typeface="Arial" pitchFamily="34" charset="0"/>
            </a:endParaRPr>
          </a:p>
          <a:p>
            <a:pPr marL="228600" indent="-228600">
              <a:buFont typeface="Calibri" pitchFamily="34" charset="0"/>
              <a:buAutoNum type="arabicPeriod"/>
            </a:pPr>
            <a:r>
              <a:rPr lang="en-US" sz="2800" b="0" smtClean="0">
                <a:solidFill>
                  <a:schemeClr val="tx1"/>
                </a:solidFill>
                <a:cs typeface="Arial" pitchFamily="34" charset="0"/>
              </a:rPr>
              <a:t>Cloudant</a:t>
            </a:r>
            <a:br>
              <a:rPr lang="en-US" sz="2800" b="0" smtClean="0">
                <a:solidFill>
                  <a:schemeClr val="tx1"/>
                </a:solidFill>
                <a:cs typeface="Arial" pitchFamily="34" charset="0"/>
              </a:rPr>
            </a:br>
            <a:endParaRPr lang="en-US" sz="2800" b="0" smtClean="0">
              <a:solidFill>
                <a:schemeClr val="tx1"/>
              </a:solidFill>
              <a:cs typeface="Arial" pitchFamily="34" charset="0"/>
            </a:endParaRPr>
          </a:p>
          <a:p>
            <a:pPr marL="228600" indent="-228600">
              <a:buFont typeface="Calibri" pitchFamily="34" charset="0"/>
              <a:buAutoNum type="arabicPeriod"/>
            </a:pPr>
            <a:r>
              <a:rPr lang="en-US" sz="2800" b="0" smtClean="0">
                <a:solidFill>
                  <a:schemeClr val="tx1"/>
                </a:solidFill>
                <a:cs typeface="Arial" pitchFamily="34" charset="0"/>
              </a:rPr>
              <a:t>SQLDB</a:t>
            </a:r>
          </a:p>
          <a:p>
            <a:pPr marL="228600" indent="-228600">
              <a:buFont typeface="Calibri" pitchFamily="34" charset="0"/>
              <a:buAutoNum type="arabicPeriod"/>
            </a:pPr>
            <a:endParaRPr lang="en-US" sz="2800">
              <a:cs typeface="Arial" pitchFamily="34" charset="0"/>
            </a:endParaRPr>
          </a:p>
          <a:p>
            <a:pPr marL="228600" indent="-228600">
              <a:buFont typeface="Calibri" pitchFamily="34" charset="0"/>
              <a:buAutoNum type="arabicPeriod"/>
            </a:pPr>
            <a:r>
              <a:rPr lang="en-US" sz="2800" b="0" smtClean="0">
                <a:solidFill>
                  <a:schemeClr val="tx1"/>
                </a:solidFill>
                <a:cs typeface="Arial" pitchFamily="34" charset="0"/>
              </a:rPr>
              <a:t>Plus any one more… </a:t>
            </a:r>
            <a:endParaRPr lang="en-US" sz="2800" b="0" smtClean="0">
              <a:solidFill>
                <a:schemeClr val="tx1"/>
              </a:solidFill>
              <a:cs typeface="Arial" pitchFamily="34"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3688421" y="2906252"/>
            <a:ext cx="4694006" cy="731520"/>
          </a:xfrm>
        </p:spPr>
        <p:txBody>
          <a:bodyPr/>
          <a:lstStyle/>
          <a:p>
            <a:r>
              <a:rPr lang="en-US" smtClean="0"/>
              <a:t>Backup</a:t>
            </a:r>
            <a:endParaRPr lang="en-US"/>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9886" y="594566"/>
            <a:ext cx="8801100" cy="333425"/>
          </a:xfrm>
        </p:spPr>
        <p:txBody>
          <a:bodyPr/>
          <a:lstStyle/>
          <a:p>
            <a:r>
              <a:rPr lang="en-US" smtClean="0"/>
              <a:t>The Templates Project </a:t>
            </a:r>
            <a:r>
              <a:rPr lang="en-US" smtClean="0"/>
              <a:t>- </a:t>
            </a:r>
            <a:r>
              <a:rPr lang="en-US" smtClean="0"/>
              <a:t>org.eclipse.recommenders.templates</a:t>
            </a:r>
            <a:endParaRPr lang="en-US" smtClean="0"/>
          </a:p>
        </p:txBody>
      </p:sp>
      <p:sp>
        <p:nvSpPr>
          <p:cNvPr id="3" name="Rectangle 2"/>
          <p:cNvSpPr/>
          <p:nvPr/>
        </p:nvSpPr>
        <p:spPr>
          <a:xfrm>
            <a:off x="328773" y="1117069"/>
            <a:ext cx="8291245" cy="3693319"/>
          </a:xfrm>
          <a:prstGeom prst="rect">
            <a:avLst/>
          </a:prstGeom>
        </p:spPr>
        <p:txBody>
          <a:bodyPr wrap="square">
            <a:spAutoFit/>
          </a:bodyPr>
          <a:lstStyle/>
          <a:p>
            <a:r>
              <a:rPr lang="en-US" b="0" smtClean="0"/>
              <a:t/>
            </a:r>
            <a:br>
              <a:rPr lang="en-US" b="0" smtClean="0"/>
            </a:br>
            <a:r>
              <a:rPr lang="en-US"/>
              <a:t>The ecore model for the jface template language was developed using </a:t>
            </a:r>
            <a:r>
              <a:rPr lang="en-US" u="sng">
                <a:hlinkClick r:id="rId3"/>
              </a:rPr>
              <a:t>Eclipse Xtext framework</a:t>
            </a:r>
            <a:r>
              <a:rPr lang="en-US"/>
              <a:t>. </a:t>
            </a:r>
            <a:endParaRPr lang="en-US" b="0" smtClean="0"/>
          </a:p>
          <a:p>
            <a:r>
              <a:rPr lang="en-US"/>
              <a:t>This is a framework used to create Domain Specific Languages. It offers a lot of out-of-the-box utilities for your DSL.</a:t>
            </a:r>
            <a:endParaRPr lang="en-US" b="0" smtClean="0"/>
          </a:p>
          <a:p>
            <a:r>
              <a:rPr lang="en-US" b="0" smtClean="0"/>
              <a:t/>
            </a:r>
            <a:br>
              <a:rPr lang="en-US" b="0" smtClean="0"/>
            </a:br>
            <a:r>
              <a:rPr lang="en-US"/>
              <a:t>Based on this ecore model, Xtext offers an out-of-the-box text editor that includes all the features mentioned above. This editor is injected into the Multi-page editor using Google Guice. We’ll describe this in more detail in the project development section. </a:t>
            </a:r>
            <a:endParaRPr lang="en-US" b="0" smtClean="0"/>
          </a:p>
          <a:p>
            <a:r>
              <a:rPr lang="en-US" b="0" smtClean="0"/>
              <a:t/>
            </a:r>
            <a:br>
              <a:rPr lang="en-US" b="0" smtClean="0"/>
            </a:br>
            <a:r>
              <a:rPr lang="en-US" u="sng" smtClean="0">
                <a:hlinkClick r:id="rId4"/>
              </a:rPr>
              <a:t>http</a:t>
            </a:r>
            <a:r>
              <a:rPr lang="en-US" u="sng">
                <a:hlinkClick r:id="rId4"/>
              </a:rPr>
              <a:t>://help.eclipse.org/kepler/index.jsp?topic</a:t>
            </a:r>
            <a:r>
              <a:rPr lang="en-US" u="sng">
                <a:hlinkClick r:id="rId4"/>
              </a:rPr>
              <a:t>=%</a:t>
            </a:r>
            <a:r>
              <a:rPr lang="en-US" u="sng" smtClean="0">
                <a:hlinkClick r:id="rId4"/>
              </a:rPr>
              <a:t>2Forg.eclipse.jdt.doc.user%2Fconcepts%2Fconcept-template-variables.htm</a:t>
            </a:r>
            <a:endParaRPr 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42900" y="594566"/>
            <a:ext cx="8801100" cy="333425"/>
          </a:xfrm>
        </p:spPr>
        <p:txBody>
          <a:bodyPr/>
          <a:lstStyle/>
          <a:p>
            <a:r>
              <a:rPr lang="en-US" smtClean="0"/>
              <a:t>Examples</a:t>
            </a:r>
            <a:endParaRPr lang="en-US" smtClean="0"/>
          </a:p>
        </p:txBody>
      </p:sp>
      <p:sp>
        <p:nvSpPr>
          <p:cNvPr id="3" name="Rectangle 2"/>
          <p:cNvSpPr/>
          <p:nvPr/>
        </p:nvSpPr>
        <p:spPr>
          <a:xfrm>
            <a:off x="678095" y="1451573"/>
            <a:ext cx="8157680" cy="3693319"/>
          </a:xfrm>
          <a:prstGeom prst="rect">
            <a:avLst/>
          </a:prstGeom>
        </p:spPr>
        <p:txBody>
          <a:bodyPr wrap="square">
            <a:spAutoFit/>
          </a:bodyPr>
          <a:lstStyle/>
          <a:p>
            <a:r>
              <a:rPr lang="en-US" smtClean="0"/>
              <a:t>Import </a:t>
            </a:r>
            <a:r>
              <a:rPr lang="en-US"/>
              <a:t>a button:</a:t>
            </a:r>
            <a:endParaRPr lang="en-US" b="0" smtClean="0"/>
          </a:p>
          <a:p>
            <a:r>
              <a:rPr lang="en-US"/>
              <a:t>${imp:import (org.eclipse.swt.widgets.Button)}</a:t>
            </a:r>
            <a:endParaRPr lang="en-US" b="0" smtClean="0"/>
          </a:p>
          <a:p>
            <a:r>
              <a:rPr lang="en-US" b="0" smtClean="0"/>
              <a:t/>
            </a:r>
            <a:br>
              <a:rPr lang="en-US" b="0" smtClean="0"/>
            </a:br>
            <a:r>
              <a:rPr lang="en-US"/>
              <a:t>Declare a new array:</a:t>
            </a:r>
            <a:endParaRPr lang="en-US" b="0" smtClean="0"/>
          </a:p>
          <a:p>
            <a:r>
              <a:rPr lang="en-US"/>
              <a:t>${array_type} arr = new ${array_type}();</a:t>
            </a:r>
            <a:endParaRPr lang="en-US" b="0" smtClean="0"/>
          </a:p>
          <a:p>
            <a:r>
              <a:rPr lang="en-US" b="0" smtClean="0"/>
              <a:t/>
            </a:r>
            <a:br>
              <a:rPr lang="en-US" b="0" smtClean="0"/>
            </a:br>
            <a:r>
              <a:rPr lang="en-US"/>
              <a:t>Get a element from the array:</a:t>
            </a:r>
            <a:endParaRPr lang="en-US" b="0" smtClean="0"/>
          </a:p>
          <a:p>
            <a:r>
              <a:rPr lang="en-US"/>
              <a:t>arr.get(0);</a:t>
            </a:r>
            <a:endParaRPr lang="en-US" b="0" smtClean="0"/>
          </a:p>
          <a:p>
            <a:r>
              <a:rPr lang="en-US" b="0" smtClean="0"/>
              <a:t/>
            </a:r>
            <a:br>
              <a:rPr lang="en-US" b="0" smtClean="0"/>
            </a:br>
            <a:r>
              <a:rPr lang="en-US"/>
              <a:t>Declare a new iterable</a:t>
            </a:r>
            <a:endParaRPr lang="en-US" b="0" smtClean="0"/>
          </a:p>
          <a:p>
            <a:r>
              <a:rPr lang="en-US"/>
              <a:t>${iterable_type} iter = new ${iterable_type}();</a:t>
            </a:r>
            <a:endParaRPr lang="en-US" b="0" smtClean="0"/>
          </a:p>
          <a:p>
            <a:r>
              <a:rPr lang="en-US"/>
              <a:t>Assign the iterable</a:t>
            </a:r>
            <a:endParaRPr lang="en-US" b="0" smtClean="0"/>
          </a:p>
          <a:p>
            <a:r>
              <a:rPr lang="en-US"/>
              <a:t>iter = ${</a:t>
            </a:r>
            <a:r>
              <a:rPr lang="en-US"/>
              <a:t>iterable</a:t>
            </a:r>
            <a:r>
              <a:rPr lang="en-US" smtClean="0"/>
              <a:t>}</a:t>
            </a:r>
            <a:endParaRPr lang="en-US" b="0" smtClean="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mtClean="0"/>
              <a:t>Some Variables that you can use</a:t>
            </a:r>
            <a:endParaRPr lang="en-US"/>
          </a:p>
        </p:txBody>
      </p:sp>
      <p:graphicFrame>
        <p:nvGraphicFramePr>
          <p:cNvPr id="3" name="Table 2"/>
          <p:cNvGraphicFramePr>
            <a:graphicFrameLocks noGrp="1"/>
          </p:cNvGraphicFramePr>
          <p:nvPr/>
        </p:nvGraphicFramePr>
        <p:xfrm>
          <a:off x="626723" y="1047680"/>
          <a:ext cx="8013843" cy="5166924"/>
        </p:xfrm>
        <a:graphic>
          <a:graphicData uri="http://schemas.openxmlformats.org/drawingml/2006/table">
            <a:tbl>
              <a:tblPr/>
              <a:tblGrid>
                <a:gridCol w="1962364"/>
                <a:gridCol w="6051479"/>
              </a:tblGrid>
              <a:tr h="96442">
                <a:tc>
                  <a:txBody>
                    <a:bodyPr/>
                    <a:lstStyle/>
                    <a:p>
                      <a:pPr rtl="0" fontAlgn="t">
                        <a:spcBef>
                          <a:spcPts val="0"/>
                        </a:spcBef>
                        <a:spcAft>
                          <a:spcPts val="0"/>
                        </a:spcAft>
                      </a:pPr>
                      <a:r>
                        <a:rPr lang="en-US" sz="1400" b="0" i="0" u="none" strike="noStrike">
                          <a:solidFill>
                            <a:srgbClr val="000000"/>
                          </a:solidFill>
                          <a:latin typeface="Arial"/>
                        </a:rPr>
                        <a:t>Variable </a:t>
                      </a:r>
                      <a:endParaRPr lang="en-US" sz="1400"/>
                    </a:p>
                  </a:txBody>
                  <a:tcPr marL="15260" marR="15260" marT="15260" marB="1526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Description</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4666">
                <a:tc>
                  <a:txBody>
                    <a:bodyPr/>
                    <a:lstStyle/>
                    <a:p>
                      <a:pPr rtl="0" fontAlgn="t">
                        <a:spcBef>
                          <a:spcPts val="0"/>
                        </a:spcBef>
                        <a:spcAft>
                          <a:spcPts val="0"/>
                        </a:spcAft>
                      </a:pPr>
                      <a:r>
                        <a:rPr lang="en-US" sz="1400" b="0" i="0" u="none" strike="noStrike">
                          <a:solidFill>
                            <a:srgbClr val="000000"/>
                          </a:solidFill>
                          <a:latin typeface="Arial"/>
                        </a:rPr>
                        <a:t>${cursor}</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Specifies the cursor position when the template edit mode is left. This is useful when the cursor should jump to another place than to the end of the template on leaving template edit mode.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9">
                <a:tc>
                  <a:txBody>
                    <a:bodyPr/>
                    <a:lstStyle/>
                    <a:p>
                      <a:pPr rtl="0" fontAlgn="t">
                        <a:spcBef>
                          <a:spcPts val="0"/>
                        </a:spcBef>
                        <a:spcAft>
                          <a:spcPts val="0"/>
                        </a:spcAft>
                      </a:pPr>
                      <a:r>
                        <a:rPr lang="en-US" sz="1400" b="0" i="0" u="none" strike="noStrike">
                          <a:solidFill>
                            <a:srgbClr val="000000"/>
                          </a:solidFill>
                          <a:latin typeface="Arial"/>
                        </a:rPr>
                        <a:t>${date} </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current date.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054">
                <a:tc>
                  <a:txBody>
                    <a:bodyPr/>
                    <a:lstStyle/>
                    <a:p>
                      <a:pPr rtl="0" fontAlgn="t">
                        <a:spcBef>
                          <a:spcPts val="0"/>
                        </a:spcBef>
                        <a:spcAft>
                          <a:spcPts val="0"/>
                        </a:spcAft>
                      </a:pPr>
                      <a:r>
                        <a:rPr lang="en-US" sz="1400" b="0" i="0" u="none" strike="noStrike">
                          <a:solidFill>
                            <a:srgbClr val="000000"/>
                          </a:solidFill>
                          <a:latin typeface="Arial"/>
                        </a:rPr>
                        <a:t>${dollar}</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dollar symbol $. Alternatively, two dollars can be used: $$.</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131">
                <a:tc>
                  <a:txBody>
                    <a:bodyPr/>
                    <a:lstStyle/>
                    <a:p>
                      <a:pPr rtl="0" fontAlgn="t">
                        <a:spcBef>
                          <a:spcPts val="0"/>
                        </a:spcBef>
                        <a:spcAft>
                          <a:spcPts val="0"/>
                        </a:spcAft>
                      </a:pPr>
                      <a:r>
                        <a:rPr lang="en-US" sz="1400" b="0" i="0" u="none" strike="noStrike">
                          <a:solidFill>
                            <a:srgbClr val="000000"/>
                          </a:solidFill>
                          <a:latin typeface="Arial"/>
                        </a:rPr>
                        <a:t>${enclosing_method}</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name of the enclosing method.</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744">
                <a:tc>
                  <a:txBody>
                    <a:bodyPr/>
                    <a:lstStyle/>
                    <a:p>
                      <a:pPr rtl="0" fontAlgn="t">
                        <a:spcBef>
                          <a:spcPts val="0"/>
                        </a:spcBef>
                        <a:spcAft>
                          <a:spcPts val="0"/>
                        </a:spcAft>
                      </a:pPr>
                      <a:r>
                        <a:rPr lang="en-US" sz="1400" b="0" i="0" u="none" strike="noStrike">
                          <a:solidFill>
                            <a:srgbClr val="000000"/>
                          </a:solidFill>
                          <a:latin typeface="Arial"/>
                        </a:rPr>
                        <a:t>${enclosing_method_arguments}</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a comma separated list of argument names of the enclosing method. This variable can be useful when generating log statements for many methods.</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131">
                <a:tc>
                  <a:txBody>
                    <a:bodyPr/>
                    <a:lstStyle/>
                    <a:p>
                      <a:pPr rtl="0" fontAlgn="t">
                        <a:spcBef>
                          <a:spcPts val="0"/>
                        </a:spcBef>
                        <a:spcAft>
                          <a:spcPts val="0"/>
                        </a:spcAft>
                      </a:pPr>
                      <a:r>
                        <a:rPr lang="en-US" sz="1400" b="0" i="0" u="none" strike="noStrike">
                          <a:solidFill>
                            <a:srgbClr val="000000"/>
                          </a:solidFill>
                          <a:latin typeface="Arial"/>
                        </a:rPr>
                        <a:t>${enclosing_package}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name of the enclosing package.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131">
                <a:tc>
                  <a:txBody>
                    <a:bodyPr/>
                    <a:lstStyle/>
                    <a:p>
                      <a:pPr rtl="0" fontAlgn="base">
                        <a:spcBef>
                          <a:spcPts val="0"/>
                        </a:spcBef>
                        <a:spcAft>
                          <a:spcPts val="0"/>
                        </a:spcAft>
                      </a:pPr>
                      <a:endParaRPr lang="en-US" sz="1400" b="0" i="0" u="none" strike="noStrike">
                        <a:solidFill>
                          <a:srgbClr val="000000"/>
                        </a:solidFill>
                        <a:latin typeface="Arial"/>
                      </a:endParaRPr>
                    </a:p>
                    <a:p>
                      <a:pPr rtl="0" fontAlgn="t">
                        <a:spcBef>
                          <a:spcPts val="0"/>
                        </a:spcBef>
                        <a:spcAft>
                          <a:spcPts val="0"/>
                        </a:spcAft>
                      </a:pPr>
                      <a:r>
                        <a:rPr lang="en-US" sz="1400" b="0" i="0" u="none" strike="noStrike">
                          <a:solidFill>
                            <a:srgbClr val="000000"/>
                          </a:solidFill>
                          <a:latin typeface="Arial"/>
                        </a:rPr>
                        <a:t>${enclosing_project}</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name of the enclosing project.</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9">
                <a:tc>
                  <a:txBody>
                    <a:bodyPr/>
                    <a:lstStyle/>
                    <a:p>
                      <a:pPr rtl="0" fontAlgn="t">
                        <a:spcBef>
                          <a:spcPts val="0"/>
                        </a:spcBef>
                        <a:spcAft>
                          <a:spcPts val="0"/>
                        </a:spcAft>
                      </a:pPr>
                      <a:r>
                        <a:rPr lang="en-US" sz="1400" b="0" i="0" u="none" strike="noStrike">
                          <a:solidFill>
                            <a:srgbClr val="000000"/>
                          </a:solidFill>
                          <a:latin typeface="Arial"/>
                        </a:rPr>
                        <a:t>${enclosing_type}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name of the enclosing type.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9">
                <a:tc>
                  <a:txBody>
                    <a:bodyPr/>
                    <a:lstStyle/>
                    <a:p>
                      <a:pPr rtl="0" fontAlgn="t">
                        <a:spcBef>
                          <a:spcPts val="0"/>
                        </a:spcBef>
                        <a:spcAft>
                          <a:spcPts val="0"/>
                        </a:spcAft>
                      </a:pPr>
                      <a:r>
                        <a:rPr lang="en-US" sz="1400" b="0" i="0" u="none" strike="noStrike">
                          <a:solidFill>
                            <a:srgbClr val="000000"/>
                          </a:solidFill>
                          <a:latin typeface="Arial"/>
                        </a:rPr>
                        <a:t>${file}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name of the file.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131">
                <a:tc>
                  <a:txBody>
                    <a:bodyPr/>
                    <a:lstStyle/>
                    <a:p>
                      <a:pPr rtl="0" fontAlgn="t">
                        <a:spcBef>
                          <a:spcPts val="0"/>
                        </a:spcBef>
                        <a:spcAft>
                          <a:spcPts val="0"/>
                        </a:spcAft>
                      </a:pPr>
                      <a:r>
                        <a:rPr lang="en-US" sz="1400" b="0" i="0" u="none" strike="noStrike">
                          <a:solidFill>
                            <a:srgbClr val="000000"/>
                          </a:solidFill>
                          <a:latin typeface="Arial"/>
                        </a:rPr>
                        <a:t>${line_selection}</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content of all currently selected lines.</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054">
                <a:tc>
                  <a:txBody>
                    <a:bodyPr/>
                    <a:lstStyle/>
                    <a:p>
                      <a:pPr rtl="0" fontAlgn="t">
                        <a:spcBef>
                          <a:spcPts val="0"/>
                        </a:spcBef>
                        <a:spcAft>
                          <a:spcPts val="0"/>
                        </a:spcAft>
                      </a:pPr>
                      <a:r>
                        <a:rPr lang="en-US" sz="1400" b="0" i="0" u="none" strike="noStrike">
                          <a:solidFill>
                            <a:srgbClr val="000000"/>
                          </a:solidFill>
                          <a:latin typeface="Arial"/>
                        </a:rPr>
                        <a:t>${primary_type_name}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name primary type of the current compilation unit.</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131">
                <a:tc>
                  <a:txBody>
                    <a:bodyPr/>
                    <a:lstStyle/>
                    <a:p>
                      <a:pPr rtl="0" fontAlgn="t">
                        <a:spcBef>
                          <a:spcPts val="0"/>
                        </a:spcBef>
                        <a:spcAft>
                          <a:spcPts val="0"/>
                        </a:spcAft>
                      </a:pPr>
                      <a:r>
                        <a:rPr lang="en-US" sz="1400" b="0" i="0" u="none" strike="noStrike">
                          <a:solidFill>
                            <a:srgbClr val="000000"/>
                          </a:solidFill>
                          <a:latin typeface="Arial"/>
                        </a:rPr>
                        <a:t>${return_type}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return type of the enclosing method.</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9">
                <a:tc>
                  <a:txBody>
                    <a:bodyPr/>
                    <a:lstStyle/>
                    <a:p>
                      <a:pPr rtl="0" fontAlgn="t">
                        <a:spcBef>
                          <a:spcPts val="0"/>
                        </a:spcBef>
                        <a:spcAft>
                          <a:spcPts val="0"/>
                        </a:spcAft>
                      </a:pPr>
                      <a:r>
                        <a:rPr lang="en-US" sz="1400" b="0" i="0" u="none" strike="noStrike">
                          <a:solidFill>
                            <a:srgbClr val="000000"/>
                          </a:solidFill>
                          <a:latin typeface="Arial"/>
                        </a:rPr>
                        <a:t>${time}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current time.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9">
                <a:tc>
                  <a:txBody>
                    <a:bodyPr/>
                    <a:lstStyle/>
                    <a:p>
                      <a:pPr rtl="0" fontAlgn="t">
                        <a:spcBef>
                          <a:spcPts val="0"/>
                        </a:spcBef>
                        <a:spcAft>
                          <a:spcPts val="0"/>
                        </a:spcAft>
                      </a:pPr>
                      <a:r>
                        <a:rPr lang="en-US" sz="1400" b="0" i="0" u="none" strike="noStrike">
                          <a:solidFill>
                            <a:srgbClr val="000000"/>
                          </a:solidFill>
                          <a:latin typeface="Arial"/>
                        </a:rPr>
                        <a:t>${user}</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user name.</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131">
                <a:tc>
                  <a:txBody>
                    <a:bodyPr/>
                    <a:lstStyle/>
                    <a:p>
                      <a:pPr rtl="0" fontAlgn="t">
                        <a:spcBef>
                          <a:spcPts val="0"/>
                        </a:spcBef>
                        <a:spcAft>
                          <a:spcPts val="0"/>
                        </a:spcAft>
                      </a:pPr>
                      <a:r>
                        <a:rPr lang="en-US" sz="1400" b="0" i="0" u="none" strike="noStrike">
                          <a:solidFill>
                            <a:srgbClr val="000000"/>
                          </a:solidFill>
                          <a:latin typeface="Arial"/>
                        </a:rPr>
                        <a:t>${word_selection}</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content of the current text selection.</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3209">
                <a:tc>
                  <a:txBody>
                    <a:bodyPr/>
                    <a:lstStyle/>
                    <a:p>
                      <a:pPr rtl="0" fontAlgn="t">
                        <a:spcBef>
                          <a:spcPts val="0"/>
                        </a:spcBef>
                        <a:spcAft>
                          <a:spcPts val="0"/>
                        </a:spcAft>
                      </a:pPr>
                      <a:r>
                        <a:rPr lang="en-US" sz="1400" b="0" i="0" u="none" strike="noStrike">
                          <a:solidFill>
                            <a:srgbClr val="000000"/>
                          </a:solidFill>
                          <a:latin typeface="Arial"/>
                        </a:rPr>
                        <a:t>${year}</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latin typeface="Arial"/>
                        </a:rPr>
                        <a:t>Evaluates to the current year.</a:t>
                      </a:r>
                      <a:endParaRPr lang="en-US" sz="1400"/>
                    </a:p>
                  </a:txBody>
                  <a:tcPr marL="10682" marR="10682" marT="10682" marB="10682">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81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ＭＳ Ｐゴシック" pitchFamily="34" charset="-128"/>
                <a:cs typeface="Arial" pitchFamily="34" charset="0"/>
              </a:rPr>
              <a:t>Both Java and Javadoc context define the following variables:</a:t>
            </a:r>
            <a:endParaRPr kumimoji="0" lang="en-US" sz="600" b="0" i="0" u="none" strike="noStrike" cap="none" normalizeH="0" baseline="0" smtClean="0">
              <a:ln>
                <a:noFill/>
              </a:ln>
              <a:solidFill>
                <a:schemeClr val="tx1"/>
              </a:solidFill>
              <a:effectLst/>
              <a:latin typeface="Arial" pitchFamily="34" charset="0"/>
              <a:ea typeface="ＭＳ Ｐゴシック"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a typeface="ＭＳ Ｐゴシック" pitchFamily="34" charset="-128"/>
            </a:endParaRPr>
          </a:p>
        </p:txBody>
      </p:sp>
      <p:sp>
        <p:nvSpPr>
          <p:cNvPr id="5" name="Rectangle 4"/>
          <p:cNvSpPr/>
          <p:nvPr/>
        </p:nvSpPr>
        <p:spPr>
          <a:xfrm>
            <a:off x="1330504" y="6334691"/>
            <a:ext cx="6929918" cy="261610"/>
          </a:xfrm>
          <a:prstGeom prst="rect">
            <a:avLst/>
          </a:prstGeom>
        </p:spPr>
        <p:txBody>
          <a:bodyPr wrap="square">
            <a:spAutoFit/>
          </a:bodyPr>
          <a:lstStyle/>
          <a:p>
            <a:r>
              <a:rPr lang="en-US" sz="1100" smtClean="0"/>
              <a:t>https://docs.google.com/document/d/1aIJ89KHYXwguM8m-CJ7LuLtG_0HbhHQr4lqqCwr01QU/edit#</a:t>
            </a:r>
            <a:endParaRPr lang="en-US" sz="1100"/>
          </a:p>
        </p:txBody>
      </p:sp>
    </p:spTree>
  </p:cSld>
  <p:clrMapOvr>
    <a:masterClrMapping/>
  </p:clrMapOvr>
  <p:transition spd="med">
    <p:fade/>
  </p:transition>
</p:sld>
</file>

<file path=ppt/theme/theme1.xml><?xml version="1.0" encoding="utf-8"?>
<a:theme xmlns:a="http://schemas.openxmlformats.org/drawingml/2006/main" name="City Jumpstart Pilot v5">
  <a:themeElements>
    <a:clrScheme name="IBM Cloud 2105">
      <a:dk1>
        <a:sysClr val="windowText" lastClr="000000"/>
      </a:dk1>
      <a:lt1>
        <a:sysClr val="window" lastClr="FFFFFF"/>
      </a:lt1>
      <a:dk2>
        <a:srgbClr val="085571"/>
      </a:dk2>
      <a:lt2>
        <a:srgbClr val="81CDF2"/>
      </a:lt2>
      <a:accent1>
        <a:srgbClr val="009EE2"/>
      </a:accent1>
      <a:accent2>
        <a:srgbClr val="1174B9"/>
      </a:accent2>
      <a:accent3>
        <a:srgbClr val="00A39C"/>
      </a:accent3>
      <a:accent4>
        <a:srgbClr val="00706E"/>
      </a:accent4>
      <a:accent5>
        <a:srgbClr val="611773"/>
      </a:accent5>
      <a:accent6>
        <a:srgbClr val="340F51"/>
      </a:accent6>
      <a:hlink>
        <a:srgbClr val="0000FF"/>
      </a:hlink>
      <a:folHlink>
        <a:srgbClr val="800080"/>
      </a:folHlink>
    </a:clrScheme>
    <a:fontScheme name="IBM Cloud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8444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kern="0" spc="-30" dirty="0" smtClean="0">
            <a:solidFill>
              <a:srgbClr val="FFFFFF"/>
            </a:solidFill>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3698</TotalTime>
  <Words>381</Words>
  <Application>Microsoft Office PowerPoint</Application>
  <PresentationFormat>On-screen Show (4:3)</PresentationFormat>
  <Paragraphs>132</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ＭＳ Ｐゴシック</vt:lpstr>
      <vt:lpstr>Calibri</vt:lpstr>
      <vt:lpstr>Wingdings</vt:lpstr>
      <vt:lpstr>City Jumpstart Pilot v5</vt:lpstr>
      <vt:lpstr>Office Theme</vt:lpstr>
      <vt:lpstr> IBM Java Snippet</vt:lpstr>
      <vt:lpstr>Slide 2</vt:lpstr>
      <vt:lpstr>TOP 30 Categories (~25)  with 60 Snippets  - </vt:lpstr>
      <vt:lpstr>Slide 4</vt:lpstr>
      <vt:lpstr>Slide 5</vt:lpstr>
      <vt:lpstr>Slide 6</vt:lpstr>
      <vt:lpstr>Slide 7</vt:lpstr>
      <vt:lpstr>Slide 8</vt:lpstr>
      <vt:lpstr>Slide 9</vt:lpstr>
    </vt:vector>
  </TitlesOfParts>
  <Company>IBM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Developer Certification</dc:title>
  <dc:creator>Tim Robinson</dc:creator>
  <cp:lastModifiedBy>Admin</cp:lastModifiedBy>
  <cp:revision>148</cp:revision>
  <dcterms:created xsi:type="dcterms:W3CDTF">2015-06-05T02:45:45Z</dcterms:created>
  <dcterms:modified xsi:type="dcterms:W3CDTF">2015-08-27T03:59:17Z</dcterms:modified>
</cp:coreProperties>
</file>