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AE8E79-0F3A-45E8-A836-232517E347E6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D46379E-11B3-4B15-B8AA-7AECC3E2738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A2F7B27-C240-4F38-AFD2-C97B14D97A0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BD658A2-3013-48C8-83D4-42C7F46E187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E2F24B7-B3BF-4DF8-BC7C-82A37A0B105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8CF0CA8-301D-4451-ACE8-8C15D460ECA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C19EBAA-A670-4BFD-B862-F4DC8391E24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976B1E0-470D-480A-AE38-1B1ECEC456C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5136BD7-4B7E-4133-9453-AEBEA6372A9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0269FD4-6DCF-4708-821A-0118D8ACE41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AE2086D-272D-4F5F-83B0-2A8EF359EFD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D020A06-67DE-4F62-AAB5-8CCAD20A6B1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881520" y="8686800"/>
            <a:ext cx="29736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2078FC2A-A69D-4449-8DE4-EEB6F6A47EE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8FBB716-932E-417D-A0FF-0C0F2284716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3881520" y="8686800"/>
            <a:ext cx="29736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5F05A70B-7D5B-41DF-BE32-F8FFF1E3DC6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744CC8B-995E-464A-9EAE-82B9CC567CF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C1EAFB7-3CD0-4C7A-B5CF-94E244755BA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AF16FBB-D27F-4C11-A145-C6B1EE79280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0C96C5F-DEB2-40D2-B948-C95E64F6183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1F9BEFC-C284-4228-A181-65134DB0DAB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2120" cy="6856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535600" y="0"/>
            <a:ext cx="3656520" cy="68565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8908560" y="6456240"/>
            <a:ext cx="1206720" cy="14940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3"/>
          <a:stretch/>
        </p:blipFill>
        <p:spPr>
          <a:xfrm>
            <a:off x="844560" y="1433520"/>
            <a:ext cx="3888360" cy="246708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8840520" y="4937040"/>
            <a:ext cx="23151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6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Presented by: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888320" y="6481800"/>
            <a:ext cx="407196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228600" y="6456240"/>
            <a:ext cx="73512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000" cy="160560"/>
          </a:xfrm>
          <a:prstGeom prst="rect">
            <a:avLst/>
          </a:prstGeom>
          <a:ln>
            <a:noFill/>
          </a:ln>
        </p:spPr>
      </p:pic>
      <p:pic>
        <p:nvPicPr>
          <p:cNvPr id="45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480" cy="23976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888320" y="6481800"/>
            <a:ext cx="407196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28600" y="6456240"/>
            <a:ext cx="73512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000" cy="16056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480" cy="239760"/>
          </a:xfrm>
          <a:prstGeom prst="rect">
            <a:avLst/>
          </a:prstGeom>
          <a:ln>
            <a:noFill/>
          </a:ln>
        </p:spPr>
      </p:pic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1520" y="3878280"/>
            <a:ext cx="61102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Plays – REST Data Services Application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840160" y="5349960"/>
            <a:ext cx="16909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6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IBM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CloudantService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26240" y="1711440"/>
            <a:ext cx="5669280" cy="15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457200" y="1263600"/>
            <a:ext cx="838332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425880" y="2011680"/>
            <a:ext cx="487692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().getCoudantClient();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453240" y="4486320"/>
            <a:ext cx="302076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.getAllDbs();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90" name="CustomShape 6"/>
          <p:cNvSpPr/>
          <p:nvPr/>
        </p:nvSpPr>
        <p:spPr>
          <a:xfrm>
            <a:off x="365760" y="1554480"/>
            <a:ext cx="2792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Cloudant client object</a:t>
            </a:r>
            <a:endParaRPr/>
          </a:p>
        </p:txBody>
      </p:sp>
      <p:sp>
        <p:nvSpPr>
          <p:cNvPr id="191" name="CustomShape 7"/>
          <p:cNvSpPr/>
          <p:nvPr/>
        </p:nvSpPr>
        <p:spPr>
          <a:xfrm>
            <a:off x="365760" y="3749040"/>
            <a:ext cx="2793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 method: getDatabase</a:t>
            </a:r>
            <a:endParaRPr/>
          </a:p>
        </p:txBody>
      </p:sp>
      <p:sp>
        <p:nvSpPr>
          <p:cNvPr id="192" name="CustomShape 8"/>
          <p:cNvSpPr/>
          <p:nvPr/>
        </p:nvSpPr>
        <p:spPr>
          <a:xfrm>
            <a:off x="6021000" y="1446120"/>
            <a:ext cx="5682600" cy="47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Retrieves Cloudant client object from ServiceDiscovery class.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of API method “getDatabase”: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Uses Cloudant client object to call underlying Cloudant API.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SqldbService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26240" y="1711440"/>
            <a:ext cx="5669280" cy="15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457200" y="1263600"/>
            <a:ext cx="838332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274320" y="4114800"/>
            <a:ext cx="511992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Retrieves SQL data source from ServiceDiscovery class.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Initializes query runner client with this data source.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of API method “select” (on the right):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Uses initialized query runner object to query data from SQL database.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319680" y="1737360"/>
            <a:ext cx="3755160" cy="18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().getSqldbDataSource()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365760" y="1263600"/>
            <a:ext cx="368352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 data source and query runner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6082920" y="553320"/>
            <a:ext cx="4066200" cy="63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List&lt;Map&lt;String, Object&gt;&gt;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null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 where \"ID\" = ?"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Object[]{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}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(SQLException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CloudantController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43440" y="1828800"/>
            <a:ext cx="340488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365760" y="1463040"/>
            <a:ext cx="2878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CloudantService reference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447120" y="4225320"/>
            <a:ext cx="2844000" cy="17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"/getDatabases"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(MediaType.</a:t>
            </a:r>
            <a:r>
              <a:rPr b="1" i="1"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APPLICATION_JSON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.getDatabases();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455760" y="3566160"/>
            <a:ext cx="2711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end point example</a:t>
            </a:r>
            <a:endParaRPr/>
          </a:p>
        </p:txBody>
      </p:sp>
      <p:sp>
        <p:nvSpPr>
          <p:cNvPr id="205" name="CustomShape 6"/>
          <p:cNvSpPr/>
          <p:nvPr/>
        </p:nvSpPr>
        <p:spPr>
          <a:xfrm>
            <a:off x="5852160" y="1554480"/>
            <a:ext cx="54856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Inject CloudantService object for all REST endpoints to use.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end point redirects call to corresponding CloudantService method.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SqldbController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365760" y="1463040"/>
            <a:ext cx="254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SqldbService reference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455760" y="3566160"/>
            <a:ext cx="2711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end point example</a:t>
            </a:r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5852160" y="1554480"/>
            <a:ext cx="54856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Inject SqldbService object for all REST endpoints to use.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end point redirects call to corresponding SqldbService method.</a:t>
            </a:r>
            <a:endParaRPr/>
          </a:p>
        </p:txBody>
      </p:sp>
      <p:sp>
        <p:nvSpPr>
          <p:cNvPr id="210" name="CustomShape 5"/>
          <p:cNvSpPr/>
          <p:nvPr/>
        </p:nvSpPr>
        <p:spPr>
          <a:xfrm>
            <a:off x="398160" y="2011680"/>
            <a:ext cx="298440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11" name="CustomShape 6"/>
          <p:cNvSpPr/>
          <p:nvPr/>
        </p:nvSpPr>
        <p:spPr>
          <a:xfrm>
            <a:off x="457200" y="4260240"/>
            <a:ext cx="3618000" cy="18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"/select"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"application/json"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@QueryParam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.select(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install Chrome REST client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274320" y="1280160"/>
            <a:ext cx="1161252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and install Chrome REST client: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https://chrome.google.com/webstore/detail/advanced-rest-client/hgmloofddffdnphfgcellkdfbfbjeloo?hl=en-US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getDatabases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274320" y="128016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367200" y="1890000"/>
            <a:ext cx="7039440" cy="213336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274680" y="420624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a JSON array with database names.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createDatabase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274320" y="128016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6217560" y="1280160"/>
            <a:ext cx="56692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similar response.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65760" y="1754280"/>
            <a:ext cx="5477040" cy="43722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6336000" y="1828800"/>
            <a:ext cx="3905280" cy="10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createDocument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274320" y="128016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6217560" y="1280160"/>
            <a:ext cx="56692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similar response.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365760" y="1920240"/>
            <a:ext cx="5600880" cy="427680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6356520" y="1828800"/>
            <a:ext cx="5439240" cy="75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getDocument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274320" y="128016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6217560" y="1280160"/>
            <a:ext cx="56692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similar response.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350280" y="1828800"/>
            <a:ext cx="4953240" cy="429588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6301800" y="1840680"/>
            <a:ext cx="3390840" cy="10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982160" y="2895480"/>
            <a:ext cx="822348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Questions?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58920" y="609480"/>
            <a:ext cx="676116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High level interaction diagram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360" y="1463040"/>
            <a:ext cx="249732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Client (human or application)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743640" y="1425600"/>
            <a:ext cx="311328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Java Application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743640" y="1951920"/>
            <a:ext cx="3113280" cy="1521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10" descr=""/>
          <p:cNvPicPr/>
          <p:nvPr/>
        </p:nvPicPr>
        <p:blipFill>
          <a:blip r:embed="rId1"/>
          <a:stretch/>
        </p:blipFill>
        <p:spPr>
          <a:xfrm>
            <a:off x="3826800" y="2088000"/>
            <a:ext cx="1348920" cy="1221840"/>
          </a:xfrm>
          <a:prstGeom prst="rect">
            <a:avLst/>
          </a:prstGeom>
          <a:ln>
            <a:noFill/>
          </a:ln>
        </p:spPr>
      </p:pic>
      <p:pic>
        <p:nvPicPr>
          <p:cNvPr id="135" name="Picture 11" descr=""/>
          <p:cNvPicPr/>
          <p:nvPr/>
        </p:nvPicPr>
        <p:blipFill>
          <a:blip r:embed="rId2"/>
          <a:stretch/>
        </p:blipFill>
        <p:spPr>
          <a:xfrm>
            <a:off x="5564160" y="2106360"/>
            <a:ext cx="1168920" cy="121716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 flipV="1">
            <a:off x="2608560" y="2584080"/>
            <a:ext cx="11336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849760" y="2372760"/>
            <a:ext cx="5749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REST</a:t>
            </a:r>
            <a:endParaRPr/>
          </a:p>
        </p:txBody>
      </p:sp>
      <p:pic>
        <p:nvPicPr>
          <p:cNvPr id="138" name="Picture 5" descr=""/>
          <p:cNvPicPr/>
          <p:nvPr/>
        </p:nvPicPr>
        <p:blipFill>
          <a:blip r:embed="rId3"/>
          <a:stretch/>
        </p:blipFill>
        <p:spPr>
          <a:xfrm>
            <a:off x="711360" y="1770480"/>
            <a:ext cx="1924200" cy="19774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8412480" y="1903680"/>
            <a:ext cx="2032920" cy="16614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8564400" y="3596040"/>
            <a:ext cx="1881000" cy="1614960"/>
          </a:xfrm>
          <a:prstGeom prst="rect">
            <a:avLst/>
          </a:prstGeom>
          <a:ln>
            <a:noFill/>
          </a:ln>
        </p:spPr>
      </p:pic>
      <p:sp>
        <p:nvSpPr>
          <p:cNvPr id="141" name="CustomShape 7"/>
          <p:cNvSpPr/>
          <p:nvPr/>
        </p:nvSpPr>
        <p:spPr>
          <a:xfrm>
            <a:off x="6858000" y="2834640"/>
            <a:ext cx="210204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6858000" y="2706480"/>
            <a:ext cx="210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7858440" y="1381680"/>
            <a:ext cx="311328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7562880" y="2327040"/>
            <a:ext cx="57492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7863840" y="3278160"/>
            <a:ext cx="57492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8920" y="609480"/>
            <a:ext cx="1152792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architecture (Cloudant example control and data flow)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920240" y="1404000"/>
            <a:ext cx="3114000" cy="1521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CloudantController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Accepts REST calls and delegates them to Cloudant Service methods.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 flipH="1">
            <a:off x="274320" y="1859760"/>
            <a:ext cx="164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call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412480" y="1920240"/>
            <a:ext cx="2032920" cy="16614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503920" y="3322800"/>
            <a:ext cx="1881000" cy="161496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029200" y="3931920"/>
            <a:ext cx="393156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7858440" y="1381680"/>
            <a:ext cx="311328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1920240" y="4970160"/>
            <a:ext cx="3113280" cy="1521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ServiceDiscovery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Parses VCAP_SERVICES variable and provides connection to underlying Bluemix services.</a:t>
            </a:r>
            <a:endParaRPr/>
          </a:p>
        </p:txBody>
      </p:sp>
      <p:sp>
        <p:nvSpPr>
          <p:cNvPr id="154" name="CustomShape 7"/>
          <p:cNvSpPr/>
          <p:nvPr/>
        </p:nvSpPr>
        <p:spPr>
          <a:xfrm>
            <a:off x="1915560" y="3200400"/>
            <a:ext cx="3113280" cy="1521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CloudantService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Accepts Java method calls and converts them to underlying Bluemix database API calls.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 flipH="1">
            <a:off x="5028480" y="2743200"/>
            <a:ext cx="393156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Bluemix service API call</a:t>
            </a:r>
            <a:endParaRPr/>
          </a:p>
          <a:p>
            <a:endParaRPr/>
          </a:p>
        </p:txBody>
      </p:sp>
      <p:sp>
        <p:nvSpPr>
          <p:cNvPr id="156" name="CustomShape 9"/>
          <p:cNvSpPr/>
          <p:nvPr/>
        </p:nvSpPr>
        <p:spPr>
          <a:xfrm>
            <a:off x="3383280" y="292608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3383280" y="472248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6945120" y="5120640"/>
            <a:ext cx="3113280" cy="731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Environment variables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VCAP_SERVICES</a:t>
            </a:r>
            <a:endParaRPr/>
          </a:p>
        </p:txBody>
      </p:sp>
      <p:sp>
        <p:nvSpPr>
          <p:cNvPr id="159" name="CustomShape 12"/>
          <p:cNvSpPr/>
          <p:nvPr/>
        </p:nvSpPr>
        <p:spPr>
          <a:xfrm flipV="1">
            <a:off x="5033520" y="5486400"/>
            <a:ext cx="19116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5760" y="1005840"/>
            <a:ext cx="822384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49200" y="1873080"/>
            <a:ext cx="11404800" cy="44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Eclipse Java project.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with Java starter.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starter code to eclipse project.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Bluemix tools for eclipse.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project to Bluemix application.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 project to Bluemix.</a:t>
            </a:r>
            <a:endParaRPr/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application to services.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 VCAP_SERVICES environment variable.</a:t>
            </a:r>
            <a:endParaRPr/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REST service interface.</a:t>
            </a:r>
            <a:endParaRPr/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data services module.</a:t>
            </a:r>
            <a:endParaRPr/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working application.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49920" y="673200"/>
            <a:ext cx="822168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Use Case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792040" y="1523880"/>
            <a:ext cx="1704960" cy="1218240"/>
          </a:xfrm>
          <a:prstGeom prst="ellipse">
            <a:avLst/>
          </a:prstGeom>
          <a:solidFill>
            <a:srgbClr val="00b8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Send REST Request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  <p:pic>
        <p:nvPicPr>
          <p:cNvPr id="164" name="Picture 5" descr=""/>
          <p:cNvPicPr/>
          <p:nvPr/>
        </p:nvPicPr>
        <p:blipFill>
          <a:blip r:embed="rId1"/>
          <a:stretch/>
        </p:blipFill>
        <p:spPr>
          <a:xfrm>
            <a:off x="1067760" y="2208240"/>
            <a:ext cx="2310120" cy="23734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 flipV="1">
            <a:off x="3090240" y="2193120"/>
            <a:ext cx="2700720" cy="10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7925760" y="1752480"/>
            <a:ext cx="3884760" cy="426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49920" y="673200"/>
            <a:ext cx="986004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code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49920" y="1752480"/>
            <a:ext cx="10704600" cy="4265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application eclipse project from github repository.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https://github.com/ibmecod/javaplay-rest-dataservices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49920" y="3625560"/>
            <a:ext cx="18324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49920" y="673200"/>
            <a:ext cx="986004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Create Bluemix Services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49920" y="3625560"/>
            <a:ext cx="18324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548640" y="5151240"/>
            <a:ext cx="3609360" cy="79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216000" indent="-21492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SQL Database</a:t>
            </a:r>
            <a:endParaRPr/>
          </a:p>
          <a:p>
            <a:pPr marL="216000" indent="-21492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Cloudant NoSQL DB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61160" y="1421280"/>
            <a:ext cx="6304320" cy="2875320"/>
          </a:xfrm>
          <a:prstGeom prst="rect">
            <a:avLst/>
          </a:prstGeom>
          <a:ln>
            <a:noFill/>
          </a:ln>
        </p:spPr>
      </p:pic>
      <p:sp>
        <p:nvSpPr>
          <p:cNvPr id="174" name="CustomShape 4"/>
          <p:cNvSpPr/>
          <p:nvPr/>
        </p:nvSpPr>
        <p:spPr>
          <a:xfrm>
            <a:off x="7040880" y="822960"/>
            <a:ext cx="4937040" cy="22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for creating Cloudant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to Bluemix catalog.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Double click “Cloudant NoSQL DB”.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out form.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“OK”.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structure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26240" y="1711440"/>
            <a:ext cx="5669280" cy="43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457200" y="1227600"/>
            <a:ext cx="9234360" cy="54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274320" y="1188720"/>
            <a:ext cx="1152072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controllers classes: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REST endpoints for Cloudant NoSQL DB related methods.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CloudantController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SqldbController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Business services classes: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Translate REST calls to underlying Cloudant NoSQL DB API calls.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CloudantService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SqldbService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Connection pool and utility class: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Parses VCAP_SERVICES environment variable, creates API connections.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ServiceDiscovery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ServiceDiscovery class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26240" y="1711440"/>
            <a:ext cx="5669280" cy="43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457200" y="1227600"/>
            <a:ext cx="9234360" cy="54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365760" y="1280160"/>
            <a:ext cx="4526280" cy="29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ServiceDiscovery()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JSONObject(System.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getenv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"VCAP_SERVICES"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3" name="CustomShape 5"/>
          <p:cNvSpPr/>
          <p:nvPr/>
        </p:nvSpPr>
        <p:spPr>
          <a:xfrm>
            <a:off x="5486400" y="1174680"/>
            <a:ext cx="599832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getCoudantClient()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.getJSONArray(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"cloudantNoSQLDB"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).getJSONObject(0);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.getJSONObject(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"credentials"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"host"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"username"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"password"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"https://"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+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4" name="CustomShape 6"/>
          <p:cNvSpPr/>
          <p:nvPr/>
        </p:nvSpPr>
        <p:spPr>
          <a:xfrm>
            <a:off x="365760" y="4181760"/>
            <a:ext cx="4937040" cy="111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Parses VCAP_SERVICES variable.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service connection parameters.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Creates connection object and returns it to business service methods.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Application>LibreOffice/5.0.1.2$Windows_x86 LibreOffice_project/81898c9f5c0d43f3473ba111d7b351050be20261</Application>
  <Paragraphs>257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2015-08-25T13:50:46Z</dcterms:created>
  <dc:creator>Microsoft Office User</dc:creator>
  <dc:language>en-US</dc:language>
  <cp:lastPrinted>1601-01-01T00:00:00Z</cp:lastPrinted>
  <dcterms:modified xsi:type="dcterms:W3CDTF">2015-12-07T14:21:08Z</dcterms:modified>
  <cp:revision>19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