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E1A1B7-BC8F-4555-B4AB-D519E833B85C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03C115D-9F70-4702-9D70-0119B165EAB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4CAD132F-6BD9-4184-ACEF-62E69116541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565C1E7-AAB9-4A22-A36A-446837A940A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C4B3616-77AA-4E77-AE9B-5AECA54FF34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2EE03D2-AE07-4BF7-9F2E-42D8B25F8FE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44DCDE4-BBFD-4F08-8149-D2CE82C1FB9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5C0E2B5-E4B6-463C-B786-DDD42B62C8F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0D6B87D1-CBD2-4A67-A1A8-29124B25814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80041BD-FFB9-4470-810D-4135F8C9747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22E8FC9-A3EE-4D46-AF83-9DAFD3E9104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231D850-C594-4454-A03F-27410AC53C5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5A36511-35E5-44BF-A836-0E2004DE786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3881520" y="8686800"/>
            <a:ext cx="29736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8EDFC38A-B7F9-43FF-8F17-81C7A58A2394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67960A1-A208-4A99-8608-39E2EAED6E1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2" name="CustomShape 2"/>
          <p:cNvSpPr/>
          <p:nvPr/>
        </p:nvSpPr>
        <p:spPr>
          <a:xfrm>
            <a:off x="3881520" y="8686800"/>
            <a:ext cx="29736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FAD62F60-73B6-458D-9B50-F2EA14B13C8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E5CB43B-819D-41B8-ABF9-BF017275E0F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B6654D8-5955-4F02-A975-D7302E03EDBC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1B049E8-CBA3-4CEF-B5FF-486DC930C82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AE68E58-0EC8-4243-AF71-97B1E166361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1520" y="8686800"/>
            <a:ext cx="297180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CE198A3-E5AD-4A19-B5CB-A5FB59228F9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2120" cy="6856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535600" y="0"/>
            <a:ext cx="3656520" cy="68565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908560" y="6456240"/>
            <a:ext cx="1206720" cy="14940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44560" y="1433520"/>
            <a:ext cx="3888360" cy="246708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8840520" y="4937040"/>
            <a:ext cx="23151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6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Presented by: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888320" y="6481800"/>
            <a:ext cx="40719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228600" y="6456240"/>
            <a:ext cx="73512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000" cy="160560"/>
          </a:xfrm>
          <a:prstGeom prst="rect">
            <a:avLst/>
          </a:prstGeom>
          <a:ln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480" cy="23976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888320" y="6481800"/>
            <a:ext cx="40719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28600" y="6456240"/>
            <a:ext cx="735120" cy="2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000" cy="16056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480" cy="239760"/>
          </a:xfrm>
          <a:prstGeom prst="rect">
            <a:avLst/>
          </a:prstGeom>
          <a:ln>
            <a:noFill/>
          </a:ln>
        </p:spPr>
      </p:pic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1520" y="3878280"/>
            <a:ext cx="61102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Plays – REST Data Services Application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840160" y="5349960"/>
            <a:ext cx="169092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600" spc="-2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IBM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CloudantService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26240" y="1711440"/>
            <a:ext cx="5669280" cy="15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457200" y="1263600"/>
            <a:ext cx="838332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425880" y="2011680"/>
            <a:ext cx="487692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().getCoudantClient();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453240" y="4486320"/>
            <a:ext cx="302076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.getAllDbs();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365760" y="1554480"/>
            <a:ext cx="279216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Cloudant client object</a:t>
            </a:r>
            <a:endParaRPr/>
          </a:p>
        </p:txBody>
      </p:sp>
      <p:sp>
        <p:nvSpPr>
          <p:cNvPr id="191" name="CustomShape 7"/>
          <p:cNvSpPr/>
          <p:nvPr/>
        </p:nvSpPr>
        <p:spPr>
          <a:xfrm>
            <a:off x="365760" y="3749040"/>
            <a:ext cx="2793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 method: getDatabase</a:t>
            </a:r>
            <a:endParaRPr/>
          </a:p>
        </p:txBody>
      </p:sp>
      <p:sp>
        <p:nvSpPr>
          <p:cNvPr id="192" name="CustomShape 8"/>
          <p:cNvSpPr/>
          <p:nvPr/>
        </p:nvSpPr>
        <p:spPr>
          <a:xfrm>
            <a:off x="6021000" y="1446120"/>
            <a:ext cx="5682600" cy="47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Retrieves Cloudant client object from ServiceDiscovery class.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of API method “getDatabase”: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Uses Cloudant client object to call underlying Cloudant API.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SqldbService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26240" y="1711440"/>
            <a:ext cx="5669280" cy="15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457200" y="1263600"/>
            <a:ext cx="8383320" cy="367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274320" y="4114800"/>
            <a:ext cx="5119920" cy="228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Retrieves SQL data source from ServiceDiscovery class.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Initializes query runner client with this data source.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of API method “select” (on the right):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Uses initialized query runner object to query data from SQL database.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319680" y="1737360"/>
            <a:ext cx="3755160" cy="18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().getSqldbDataSource()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365760" y="1263600"/>
            <a:ext cx="3683520" cy="38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 data source and query runner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6082920" y="553320"/>
            <a:ext cx="4066200" cy="63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List&lt;Map&lt;String, Object&gt;&gt;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null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 where \"ID\" = ?"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Object[]{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}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(SQLException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CloudantController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43440" y="1828800"/>
            <a:ext cx="340488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365760" y="1463040"/>
            <a:ext cx="28789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 reference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447120" y="4225320"/>
            <a:ext cx="2844000" cy="17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"/getDatabases"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(MediaType.</a:t>
            </a:r>
            <a:r>
              <a:rPr b="1" i="1"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APPLICATION_JSON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.getDatabases();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455760" y="3566160"/>
            <a:ext cx="2711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end point example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5852160" y="1554480"/>
            <a:ext cx="54856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Inject CloudantService object for all REST endpoints to use.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end point redirects call to corresponding CloudantService method.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SqldbController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65760" y="1463040"/>
            <a:ext cx="25498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SqldbService reference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455760" y="3566160"/>
            <a:ext cx="27115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end point example</a:t>
            </a:r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5852160" y="1554480"/>
            <a:ext cx="54856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Inject SqldbService object for all REST endpoints to use.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end point redirects call to corresponding SqldbService method.</a:t>
            </a:r>
            <a:endParaRPr/>
          </a:p>
        </p:txBody>
      </p:sp>
      <p:sp>
        <p:nvSpPr>
          <p:cNvPr id="210" name="CustomShape 5"/>
          <p:cNvSpPr/>
          <p:nvPr/>
        </p:nvSpPr>
        <p:spPr>
          <a:xfrm>
            <a:off x="398160" y="2011680"/>
            <a:ext cx="2984400" cy="12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11" name="CustomShape 6"/>
          <p:cNvSpPr/>
          <p:nvPr/>
        </p:nvSpPr>
        <p:spPr>
          <a:xfrm>
            <a:off x="457200" y="4260240"/>
            <a:ext cx="3618000" cy="18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"/select"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"application/json"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@QueryParam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.select(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install Chrome REST client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274320" y="1280160"/>
            <a:ext cx="1161252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and install Chrome REST client: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https://chrome.google.com/webstore/detail/advanced-rest-client/hgmloofddffdnphfgcellkdfbfbjeloo?hl=en-US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getDatabases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67200" y="1890000"/>
            <a:ext cx="7039440" cy="213336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274680" y="420624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a JSON array with database names.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createDatabase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6217560" y="1280160"/>
            <a:ext cx="56692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65760" y="1754280"/>
            <a:ext cx="5477040" cy="437220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6336000" y="1828800"/>
            <a:ext cx="3905280" cy="10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createDocument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6217560" y="1280160"/>
            <a:ext cx="56692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65760" y="1920240"/>
            <a:ext cx="5600880" cy="427680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6356520" y="1828800"/>
            <a:ext cx="5439240" cy="75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getDocument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6217560" y="1280160"/>
            <a:ext cx="566928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350280" y="1828800"/>
            <a:ext cx="4953240" cy="429588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6301800" y="1840680"/>
            <a:ext cx="3390840" cy="108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74320" y="635040"/>
            <a:ext cx="9786600" cy="6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Extend the code to utilize other services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274320" y="1280160"/>
            <a:ext cx="1161252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service Java client library into /WebContent/WEB-INF/lib project folder.</a:t>
            </a:r>
            <a:endParaRPr/>
          </a:p>
          <a:p>
            <a:pPr marL="216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new service on Bluemix.</a:t>
            </a:r>
            <a:endParaRPr/>
          </a:p>
          <a:p>
            <a:pPr marL="216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service to application environment variable.</a:t>
            </a:r>
            <a:endParaRPr/>
          </a:p>
          <a:p>
            <a:pPr lvl="1" marL="432000" indent="-216000"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Add service name into manifest.yml if deploying with CF push command.</a:t>
            </a:r>
            <a:endParaRPr/>
          </a:p>
          <a:p>
            <a:pPr lvl="1" marL="432000" indent="-216000"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Mark service as used by application if deploying with eclipse Bluemix tools.</a:t>
            </a:r>
            <a:endParaRPr/>
          </a:p>
          <a:p>
            <a:pPr marL="216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method to 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ServiceDiscovery class to parse VCAP_SERVICES variable and return either client object instance for non-JDBC services or data source for JDBC services.</a:t>
            </a:r>
            <a:endParaRPr/>
          </a:p>
          <a:p>
            <a:pPr marL="216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service class similar to CloudantService class.</a:t>
            </a:r>
            <a:endParaRPr/>
          </a:p>
          <a:p>
            <a:pPr lvl="1" marL="432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 class should obtain client object or data source from ServiceDiscovery class at initialization.</a:t>
            </a:r>
            <a:endParaRPr/>
          </a:p>
          <a:p>
            <a:pPr lvl="1" marL="432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any number of service methods those call corresponding underlying service API.</a:t>
            </a:r>
            <a:endParaRPr/>
          </a:p>
          <a:p>
            <a:pPr marL="216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controller class similar to CloudantController class.</a:t>
            </a:r>
            <a:endParaRPr/>
          </a:p>
          <a:p>
            <a:pPr lvl="1" marL="432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Annotate class with @Path annotation.</a:t>
            </a:r>
            <a:endParaRPr/>
          </a:p>
          <a:p>
            <a:pPr lvl="1" marL="432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any number of REST methods and annotate them with @GET/@POST, @Path, @Consumes, @Produces annotations.</a:t>
            </a:r>
            <a:endParaRPr/>
          </a:p>
          <a:p>
            <a:pPr lvl="1" marL="432000" indent="-216000"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methods should delegate to corresponding service class methods.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8920" y="609480"/>
            <a:ext cx="676116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High level interaction diagram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360" y="1463040"/>
            <a:ext cx="2497320" cy="30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Client (human or application)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743640" y="1425600"/>
            <a:ext cx="31132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Java Application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743640" y="1951920"/>
            <a:ext cx="3113280" cy="152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10" descr=""/>
          <p:cNvPicPr/>
          <p:nvPr/>
        </p:nvPicPr>
        <p:blipFill>
          <a:blip r:embed="rId1"/>
          <a:stretch/>
        </p:blipFill>
        <p:spPr>
          <a:xfrm>
            <a:off x="3826800" y="2088000"/>
            <a:ext cx="1348920" cy="1221840"/>
          </a:xfrm>
          <a:prstGeom prst="rect">
            <a:avLst/>
          </a:prstGeom>
          <a:ln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2"/>
          <a:stretch/>
        </p:blipFill>
        <p:spPr>
          <a:xfrm>
            <a:off x="5564160" y="2106360"/>
            <a:ext cx="1168920" cy="121716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 flipV="1">
            <a:off x="2608560" y="2584080"/>
            <a:ext cx="113364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849760" y="2372760"/>
            <a:ext cx="5749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REST</a:t>
            </a:r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3"/>
          <a:stretch/>
        </p:blipFill>
        <p:spPr>
          <a:xfrm>
            <a:off x="711360" y="1770480"/>
            <a:ext cx="1924200" cy="19774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8412480" y="1903680"/>
            <a:ext cx="2032920" cy="166140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8564400" y="3596040"/>
            <a:ext cx="1881000" cy="1614960"/>
          </a:xfrm>
          <a:prstGeom prst="rect">
            <a:avLst/>
          </a:prstGeom>
          <a:ln>
            <a:noFill/>
          </a:ln>
        </p:spPr>
      </p:pic>
      <p:sp>
        <p:nvSpPr>
          <p:cNvPr id="141" name="CustomShape 7"/>
          <p:cNvSpPr/>
          <p:nvPr/>
        </p:nvSpPr>
        <p:spPr>
          <a:xfrm>
            <a:off x="6858000" y="2834640"/>
            <a:ext cx="210204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6858000" y="2706480"/>
            <a:ext cx="2102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7858440" y="1381680"/>
            <a:ext cx="31132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7562880" y="2327040"/>
            <a:ext cx="57492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7863840" y="3278160"/>
            <a:ext cx="57492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982160" y="2895480"/>
            <a:ext cx="822348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Questions?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8920" y="609480"/>
            <a:ext cx="11527920" cy="76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architecture (Cloudant example control and data flow)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920240" y="1404000"/>
            <a:ext cx="3114000" cy="152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CloudantController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Accepts REST calls and delegates them to Cloudant Service methods.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 flipH="1">
            <a:off x="274320" y="1859760"/>
            <a:ext cx="164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call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412480" y="1920240"/>
            <a:ext cx="2032920" cy="16614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503920" y="3322800"/>
            <a:ext cx="1881000" cy="161496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029200" y="3931920"/>
            <a:ext cx="3931560" cy="18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7858440" y="1381680"/>
            <a:ext cx="311328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1920240" y="4970160"/>
            <a:ext cx="3113280" cy="152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ServiceDiscovery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variable and provides connection to underlying Bluemix services.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1915560" y="3200400"/>
            <a:ext cx="3113280" cy="15217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Accepts Java method calls and converts them to underlying Bluemix database API calls.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 flipH="1">
            <a:off x="5028480" y="2743200"/>
            <a:ext cx="393156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Bluemix service API call</a:t>
            </a:r>
            <a:endParaRPr/>
          </a:p>
          <a:p>
            <a:endParaRPr/>
          </a:p>
        </p:txBody>
      </p:sp>
      <p:sp>
        <p:nvSpPr>
          <p:cNvPr id="156" name="CustomShape 9"/>
          <p:cNvSpPr/>
          <p:nvPr/>
        </p:nvSpPr>
        <p:spPr>
          <a:xfrm>
            <a:off x="3383280" y="292608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3383280" y="4722480"/>
            <a:ext cx="36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6945120" y="5120640"/>
            <a:ext cx="3113280" cy="73152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Environment variables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VCAP_SERVICES</a:t>
            </a:r>
            <a:endParaRPr/>
          </a:p>
        </p:txBody>
      </p:sp>
      <p:sp>
        <p:nvSpPr>
          <p:cNvPr id="159" name="CustomShape 12"/>
          <p:cNvSpPr/>
          <p:nvPr/>
        </p:nvSpPr>
        <p:spPr>
          <a:xfrm flipV="1">
            <a:off x="5033520" y="5486400"/>
            <a:ext cx="19116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5760" y="1005840"/>
            <a:ext cx="822384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49200" y="1873080"/>
            <a:ext cx="11404800" cy="44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Eclipse Java project.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with Java starter.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starter code to eclipse project.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Bluemix tools for eclipse.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project to Bluemix application.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project to Bluemix.</a:t>
            </a:r>
            <a:endParaRPr/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application to services.</a:t>
            </a:r>
            <a:endParaRPr/>
          </a:p>
          <a:p>
            <a:pPr lvl="1" marL="864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 VCAP_SERVICES environment variable.</a:t>
            </a:r>
            <a:endParaRPr/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REST service interface.</a:t>
            </a:r>
            <a:endParaRPr/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data services module.</a:t>
            </a:r>
            <a:endParaRPr/>
          </a:p>
          <a:p>
            <a:pPr marL="432000" indent="-322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working application.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49920" y="673200"/>
            <a:ext cx="822168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Case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792040" y="1523880"/>
            <a:ext cx="1704960" cy="1218240"/>
          </a:xfrm>
          <a:prstGeom prst="ellipse">
            <a:avLst/>
          </a:prstGeom>
          <a:solidFill>
            <a:srgbClr val="00b8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Send REST Request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id="164" name="Picture 5" descr=""/>
          <p:cNvPicPr/>
          <p:nvPr/>
        </p:nvPicPr>
        <p:blipFill>
          <a:blip r:embed="rId1"/>
          <a:stretch/>
        </p:blipFill>
        <p:spPr>
          <a:xfrm>
            <a:off x="1067760" y="2208240"/>
            <a:ext cx="2310120" cy="237348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 flipV="1">
            <a:off x="3090240" y="2193120"/>
            <a:ext cx="2700720" cy="10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7925760" y="1752480"/>
            <a:ext cx="3884760" cy="426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49920" y="673200"/>
            <a:ext cx="986004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code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49920" y="1752480"/>
            <a:ext cx="10704600" cy="42656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application eclipse project from github repository.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https://github.com/ibmecod/javaplay-rest-dataservices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49920" y="3625560"/>
            <a:ext cx="18324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49920" y="673200"/>
            <a:ext cx="986004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Create Bluemix Services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49920" y="3625560"/>
            <a:ext cx="183240" cy="3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548640" y="5151240"/>
            <a:ext cx="3609360" cy="791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216000" indent="-21492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SQL Database</a:t>
            </a:r>
            <a:endParaRPr/>
          </a:p>
          <a:p>
            <a:pPr marL="216000" indent="-21492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Cloudant NoSQL DB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61160" y="1421280"/>
            <a:ext cx="6304320" cy="287532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>
            <a:off x="7040880" y="822960"/>
            <a:ext cx="4937040" cy="22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for creating Cloudant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to Bluemix catalog.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 click “Cloudant NoSQL DB”.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out form.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“OK”.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structure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26240" y="1711440"/>
            <a:ext cx="5669280" cy="43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457200" y="1227600"/>
            <a:ext cx="9234360" cy="54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274320" y="1188720"/>
            <a:ext cx="11520720" cy="290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controllers classes: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REST endpoints for Cloudant NoSQL DB related methods.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CloudantController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SqldbController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Business services classes: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Translate REST calls to underlying Cloudant NoSQL DB API calls.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SqldbService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Connection pool and utility class: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environment variable, creates API connections.</a:t>
            </a:r>
            <a:endParaRPr/>
          </a:p>
          <a:p>
            <a:pPr lvl="1" marL="432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ServiceDiscovery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49920" y="635040"/>
            <a:ext cx="9745920" cy="38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ServiceDiscovery class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26240" y="1711440"/>
            <a:ext cx="5669280" cy="43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457200" y="1227600"/>
            <a:ext cx="9234360" cy="54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365760" y="1280160"/>
            <a:ext cx="4526280" cy="29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ServiceDiscovery()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JSONObject(System.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getenv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"VCAP_SERVICES"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3" name="CustomShape 5"/>
          <p:cNvSpPr/>
          <p:nvPr/>
        </p:nvSpPr>
        <p:spPr>
          <a:xfrm>
            <a:off x="5486400" y="1174680"/>
            <a:ext cx="599832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getCoudantClient()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.getJSONArray(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"cloudantNoSQLDB"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).getJSONObject(0);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.getJSONObject(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"credentials"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"host"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"username"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"password"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"https://"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+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4" name="CustomShape 6"/>
          <p:cNvSpPr/>
          <p:nvPr/>
        </p:nvSpPr>
        <p:spPr>
          <a:xfrm>
            <a:off x="365760" y="4181760"/>
            <a:ext cx="4937040" cy="1113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variable.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service connection parameters.</a:t>
            </a:r>
            <a:endParaRPr/>
          </a:p>
          <a:p>
            <a:pPr marL="216000" indent="-215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Creates connection object and returns it to business service methods.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Application>LibreOffice/5.0.1.2$Windows_x86 LibreOffice_project/81898c9f5c0d43f3473ba111d7b351050be20261</Application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2015-08-25T13:50:46Z</dcterms:created>
  <dc:creator>Microsoft Office User</dc:creator>
  <dc:language>en-US</dc:language>
  <cp:lastPrinted>1601-01-01T00:00:00Z</cp:lastPrinted>
  <dcterms:modified xsi:type="dcterms:W3CDTF">2015-12-10T16:35:57Z</dcterms:modified>
  <cp:revision>20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