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6" r:id="rId5"/>
    <p:sldId id="259" r:id="rId6"/>
    <p:sldId id="260" r:id="rId7"/>
    <p:sldId id="268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7C2-078D-4839-8689-F605D740AA2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D4E-23C5-46DE-B9B3-FED1E9B71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01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7C2-078D-4839-8689-F605D740AA2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D4E-23C5-46DE-B9B3-FED1E9B71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90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7C2-078D-4839-8689-F605D740AA2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D4E-23C5-46DE-B9B3-FED1E9B71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86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7C2-078D-4839-8689-F605D740AA2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D4E-23C5-46DE-B9B3-FED1E9B71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09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7C2-078D-4839-8689-F605D740AA2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D4E-23C5-46DE-B9B3-FED1E9B71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11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7C2-078D-4839-8689-F605D740AA2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D4E-23C5-46DE-B9B3-FED1E9B71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63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7C2-078D-4839-8689-F605D740AA2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D4E-23C5-46DE-B9B3-FED1E9B71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06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7C2-078D-4839-8689-F605D740AA2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D4E-23C5-46DE-B9B3-FED1E9B71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39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7C2-078D-4839-8689-F605D740AA2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D4E-23C5-46DE-B9B3-FED1E9B71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3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7C2-078D-4839-8689-F605D740AA2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D4E-23C5-46DE-B9B3-FED1E9B71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7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7C2-078D-4839-8689-F605D740AA2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D4E-23C5-46DE-B9B3-FED1E9B71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83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2000"/>
            <a:lum/>
          </a:blip>
          <a:srcRect/>
          <a:stretch>
            <a:fillRect t="-1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E7C2-078D-4839-8689-F605D740AA25}" type="datetimeFigureOut">
              <a:rPr lang="en-IN" smtClean="0"/>
              <a:t>01-10-2018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5FD4E-23C5-46DE-B9B3-FED1E9B71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25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content/developer-twitter/en.html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s://www.ibm.com/watson/developercloud/tone-analyzer/api/v3/python.html?python#introduc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python/" TargetMode="External"/><Relationship Id="rId5" Type="http://schemas.openxmlformats.org/officeDocument/2006/relationships/hyperlink" Target="https://www.djangoproject.com/" TargetMode="External"/><Relationship Id="rId4" Type="http://schemas.openxmlformats.org/officeDocument/2006/relationships/hyperlink" Target="https://stackoverflow.com/question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0" y="2654940"/>
            <a:ext cx="11068407" cy="1133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837243" y="417318"/>
            <a:ext cx="94099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Help me with my mood (SHADE) 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en-US" sz="5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85915" y="4973272"/>
            <a:ext cx="36060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By:</a:t>
            </a:r>
          </a:p>
          <a:p>
            <a:pPr algn="ctr"/>
            <a:r>
              <a:rPr lang="en-US" sz="48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X4</a:t>
            </a:r>
          </a:p>
        </p:txBody>
      </p:sp>
      <p:sp>
        <p:nvSpPr>
          <p:cNvPr id="6" name="Rectangle 5"/>
          <p:cNvSpPr/>
          <p:nvPr/>
        </p:nvSpPr>
        <p:spPr>
          <a:xfrm>
            <a:off x="2230989" y="4049942"/>
            <a:ext cx="6622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 HACKATHON 2018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1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14622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57525" y="0"/>
            <a:ext cx="11495519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US" sz="54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Uniqueness of our proposed Solution </a:t>
            </a:r>
            <a:endParaRPr lang="en-US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514" y="1804072"/>
            <a:ext cx="114015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FF0000"/>
                </a:solidFill>
              </a:rPr>
              <a:t>Error Handling: </a:t>
            </a:r>
            <a:r>
              <a:rPr lang="en-IN" sz="2800" dirty="0" smtClean="0"/>
              <a:t>We are handling most of the major errors such as for valid </a:t>
            </a:r>
            <a:r>
              <a:rPr lang="en-IN" sz="2800" dirty="0" smtClean="0"/>
              <a:t>		          twitter </a:t>
            </a:r>
            <a:r>
              <a:rPr lang="en-IN" sz="2800" dirty="0" smtClean="0"/>
              <a:t>account, invalid tweets, etc.</a:t>
            </a:r>
          </a:p>
          <a:p>
            <a:endParaRPr lang="en-IN" sz="28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FF0000"/>
                </a:solidFill>
              </a:rPr>
              <a:t>YouTube : </a:t>
            </a:r>
            <a:r>
              <a:rPr lang="en-IN" sz="2800" dirty="0" smtClean="0"/>
              <a:t>In this application, user is able to enjoy some amazing YouTube </a:t>
            </a:r>
            <a:r>
              <a:rPr lang="en-IN" sz="2800" dirty="0" smtClean="0"/>
              <a:t>			videos </a:t>
            </a:r>
            <a:r>
              <a:rPr lang="en-IN" sz="2800" dirty="0" smtClean="0"/>
              <a:t>according to his mood.</a:t>
            </a:r>
          </a:p>
          <a:p>
            <a:endParaRPr lang="en-IN" sz="28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FF0000"/>
                </a:solidFill>
              </a:rPr>
              <a:t>Tweets: </a:t>
            </a:r>
            <a:r>
              <a:rPr lang="en-IN" sz="2800" dirty="0" smtClean="0"/>
              <a:t>In this application, user is also able to </a:t>
            </a:r>
            <a:r>
              <a:rPr lang="en-IN" sz="2800" dirty="0" smtClean="0"/>
              <a:t>view </a:t>
            </a:r>
            <a:r>
              <a:rPr lang="en-IN" sz="2800" dirty="0" smtClean="0"/>
              <a:t>tweets which was </a:t>
            </a:r>
            <a:r>
              <a:rPr lang="en-IN" sz="2800" dirty="0" smtClean="0"/>
              <a:t>		       posted </a:t>
            </a:r>
            <a:r>
              <a:rPr lang="en-IN" sz="2800" dirty="0" smtClean="0"/>
              <a:t>in </a:t>
            </a:r>
            <a:r>
              <a:rPr lang="en-IN" sz="2800" dirty="0" smtClean="0"/>
              <a:t>last 24 </a:t>
            </a:r>
            <a:r>
              <a:rPr lang="en-IN" sz="2800" dirty="0" smtClean="0"/>
              <a:t>hours and also view </a:t>
            </a:r>
            <a:r>
              <a:rPr lang="en-IN" sz="2800" dirty="0" smtClean="0"/>
              <a:t>duration of</a:t>
            </a:r>
            <a:r>
              <a:rPr lang="en-IN" sz="2800" dirty="0" smtClean="0"/>
              <a:t> </a:t>
            </a:r>
            <a:r>
              <a:rPr lang="en-IN" sz="2800" dirty="0" smtClean="0"/>
              <a:t>every tweet.</a:t>
            </a:r>
            <a:endParaRPr lang="en-IN" sz="2800" b="1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6" y="5775245"/>
            <a:ext cx="10932287" cy="1037916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7349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14622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29856" y="108304"/>
            <a:ext cx="396961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US" sz="5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  <a:endParaRPr lang="en-US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525" y="1958816"/>
            <a:ext cx="114015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hlinkClick r:id="rId2"/>
              </a:rPr>
              <a:t>https://www.ibm.com/watson/developercloud/tone-analyzer/api/v3/python.html?python#introduction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hlinkClick r:id="rId3"/>
              </a:rPr>
              <a:t>https://developer.twitter.com/content/developer-twitter/en.html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hlinkClick r:id="rId4"/>
              </a:rPr>
              <a:t>https://stackoverflow.com/questions/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hlinkClick r:id="rId5"/>
              </a:rPr>
              <a:t>https://www.djangoproject.com/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hlinkClick r:id="rId6"/>
              </a:rPr>
              <a:t>https://www.w3schools.com/python/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6" y="5775245"/>
            <a:ext cx="10932287" cy="1037916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8423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14622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2447" y="144388"/>
            <a:ext cx="481029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 of Content</a:t>
            </a:r>
            <a:endParaRPr lang="en-US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4948" y="354862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948" y="1456543"/>
            <a:ext cx="106275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Tools/Platform/APIs used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Flow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Requirements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Services Used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Uniqueness of our proposed solution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67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14622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48899" y="154402"/>
            <a:ext cx="633237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US" sz="54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</a:t>
            </a:r>
            <a:endParaRPr lang="en-US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5273" y="1615053"/>
            <a:ext cx="1129510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i="0" u="none" strike="noStrike" baseline="0" dirty="0" smtClean="0">
                <a:latin typeface="IBMPlexSans-Bold"/>
              </a:rPr>
              <a:t>Help me with my Mood- With Social-media Health Analysis and Display</a:t>
            </a:r>
            <a:r>
              <a:rPr lang="en-IN" sz="3200" b="1" i="0" u="none" strike="noStrike" dirty="0" smtClean="0">
                <a:latin typeface="IBMPlexSans-Bold"/>
              </a:rPr>
              <a:t> </a:t>
            </a:r>
            <a:r>
              <a:rPr lang="en-IN" sz="3200" b="1" i="0" u="none" strike="noStrike" baseline="0" dirty="0" smtClean="0">
                <a:latin typeface="IBMPlexSans-Bold"/>
              </a:rPr>
              <a:t>Engine (SHADE).</a:t>
            </a:r>
          </a:p>
          <a:p>
            <a:endParaRPr lang="en-IN" b="1" dirty="0">
              <a:latin typeface="IBMPlexSans-Bold"/>
            </a:endParaRPr>
          </a:p>
          <a:p>
            <a:endParaRPr lang="en-IN" b="1" dirty="0" smtClean="0">
              <a:latin typeface="IBMPlexSans-Bold"/>
            </a:endParaRPr>
          </a:p>
          <a:p>
            <a:r>
              <a:rPr lang="en-IN" sz="2400" b="1" u="sng" dirty="0" smtClean="0">
                <a:solidFill>
                  <a:srgbClr val="FF0000"/>
                </a:solidFill>
                <a:latin typeface="IBMPlexSans-Bold"/>
              </a:rPr>
              <a:t>Our Proposed Solution:</a:t>
            </a:r>
          </a:p>
          <a:p>
            <a:endParaRPr lang="en-IN" b="1" u="sng" dirty="0">
              <a:latin typeface="IBMPlexSans-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This application gathers the username as </a:t>
            </a:r>
            <a:r>
              <a:rPr lang="en-IN" sz="2000" dirty="0" smtClean="0"/>
              <a:t>an </a:t>
            </a:r>
            <a:r>
              <a:rPr lang="en-IN" sz="2000" dirty="0" smtClean="0"/>
              <a:t>input for a particular twitter handle, and then it analysis the all tweets made by the user in last 24 hour.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Based on which it finds the current mood/emotion of the user and used it to suggest some YouTube content that will calm down his mood or help to eliminate the negative state of mind that could </a:t>
            </a:r>
            <a:r>
              <a:rPr lang="en-IN" sz="2000" dirty="0"/>
              <a:t>a</a:t>
            </a:r>
            <a:r>
              <a:rPr lang="en-IN" sz="2000" dirty="0" smtClean="0"/>
              <a:t>ffect </a:t>
            </a:r>
            <a:r>
              <a:rPr lang="en-IN" sz="2000" dirty="0" smtClean="0"/>
              <a:t>his daily life.</a:t>
            </a:r>
            <a:endParaRPr lang="en-IN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99" y="5686053"/>
            <a:ext cx="10932287" cy="1037916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170486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0" y="114622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5273" y="201112"/>
            <a:ext cx="523925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US" sz="54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Members</a:t>
            </a:r>
            <a:endParaRPr lang="en-US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4021" y="1544715"/>
            <a:ext cx="1152395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In our team, there are 4 members.</a:t>
            </a:r>
          </a:p>
          <a:p>
            <a:pPr marL="457200" indent="-457200">
              <a:buFont typeface="+mj-lt"/>
              <a:buAutoNum type="arabicPeriod"/>
            </a:pPr>
            <a:endParaRPr lang="en-IN" sz="2800" dirty="0" smtClean="0"/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IN" sz="2800" b="1" dirty="0" err="1" smtClean="0">
                <a:solidFill>
                  <a:srgbClr val="FF0000"/>
                </a:solidFill>
              </a:rPr>
              <a:t>Mukul</a:t>
            </a:r>
            <a:r>
              <a:rPr lang="en-IN" sz="2800" b="1" dirty="0" smtClean="0">
                <a:solidFill>
                  <a:srgbClr val="FF0000"/>
                </a:solidFill>
              </a:rPr>
              <a:t> </a:t>
            </a:r>
            <a:r>
              <a:rPr lang="en-IN" sz="2800" b="1" dirty="0" err="1" smtClean="0">
                <a:solidFill>
                  <a:srgbClr val="FF0000"/>
                </a:solidFill>
              </a:rPr>
              <a:t>Varshney</a:t>
            </a:r>
            <a:r>
              <a:rPr lang="en-IN" sz="2800" b="1" dirty="0" smtClean="0">
                <a:solidFill>
                  <a:srgbClr val="FF0000"/>
                </a:solidFill>
              </a:rPr>
              <a:t> : </a:t>
            </a:r>
            <a:r>
              <a:rPr lang="en-IN" sz="2800" dirty="0" smtClean="0"/>
              <a:t>UI Designer, handles HTML, CSS, </a:t>
            </a:r>
            <a:r>
              <a:rPr lang="en-IN" sz="2800" dirty="0" err="1" smtClean="0"/>
              <a:t>JavaScripts</a:t>
            </a:r>
            <a:r>
              <a:rPr lang="en-IN" sz="2800" dirty="0"/>
              <a:t>.</a:t>
            </a:r>
            <a:endParaRPr lang="en-IN" sz="2800" b="1" dirty="0" smtClean="0"/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IN" sz="2800" b="1" dirty="0" smtClean="0">
                <a:solidFill>
                  <a:srgbClr val="FF0000"/>
                </a:solidFill>
              </a:rPr>
              <a:t>Manish Kumar : 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smtClean="0"/>
              <a:t>Handles Backend, Integration of codes, IBM Watson API.</a:t>
            </a:r>
            <a:endParaRPr lang="en-IN" sz="2800" b="1" dirty="0" smtClean="0"/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IN" sz="2800" b="1" dirty="0" smtClean="0">
                <a:solidFill>
                  <a:srgbClr val="FF0000"/>
                </a:solidFill>
              </a:rPr>
              <a:t>Syed </a:t>
            </a:r>
            <a:r>
              <a:rPr lang="en-IN" sz="2800" b="1" dirty="0" err="1" smtClean="0">
                <a:solidFill>
                  <a:srgbClr val="FF0000"/>
                </a:solidFill>
              </a:rPr>
              <a:t>Shamikh</a:t>
            </a:r>
            <a:r>
              <a:rPr lang="en-IN" sz="2800" b="1" dirty="0" smtClean="0">
                <a:solidFill>
                  <a:srgbClr val="FF0000"/>
                </a:solidFill>
              </a:rPr>
              <a:t> Iqbal : </a:t>
            </a:r>
            <a:r>
              <a:rPr lang="en-IN" sz="2800" dirty="0" smtClean="0"/>
              <a:t>YouTube API.</a:t>
            </a:r>
            <a:endParaRPr lang="en-IN" sz="28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IN" sz="2800" b="1" dirty="0" err="1" smtClean="0">
                <a:solidFill>
                  <a:srgbClr val="FF0000"/>
                </a:solidFill>
              </a:rPr>
              <a:t>Sumit</a:t>
            </a:r>
            <a:r>
              <a:rPr lang="en-IN" sz="2800" b="1" dirty="0" smtClean="0">
                <a:solidFill>
                  <a:srgbClr val="FF0000"/>
                </a:solidFill>
              </a:rPr>
              <a:t> Agrawal : </a:t>
            </a:r>
            <a:r>
              <a:rPr lang="en-IN" sz="2800" dirty="0" smtClean="0"/>
              <a:t> Twitter API.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99" y="5475038"/>
            <a:ext cx="10932287" cy="1037916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10881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14622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85273" y="215723"/>
            <a:ext cx="804188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US" sz="54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Tools/Platform/APIs Used</a:t>
            </a:r>
            <a:endParaRPr lang="en-US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273" y="1615053"/>
            <a:ext cx="112951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Technologies Used : </a:t>
            </a:r>
            <a:r>
              <a:rPr lang="en-IN" sz="2800" dirty="0" smtClean="0"/>
              <a:t>Python, HTML, CSS, </a:t>
            </a:r>
            <a:r>
              <a:rPr lang="en-IN" sz="2800" dirty="0" err="1" smtClean="0"/>
              <a:t>Javascript</a:t>
            </a:r>
            <a:endParaRPr lang="en-IN" sz="2800" b="1" dirty="0" smtClean="0">
              <a:solidFill>
                <a:srgbClr val="FF0000"/>
              </a:solidFill>
            </a:endParaRPr>
          </a:p>
          <a:p>
            <a:endParaRPr lang="en-IN" sz="2800" b="1" dirty="0" smtClean="0">
              <a:solidFill>
                <a:srgbClr val="FF0000"/>
              </a:solidFill>
            </a:endParaRPr>
          </a:p>
          <a:p>
            <a:r>
              <a:rPr lang="en-IN" sz="2800" b="1" dirty="0" smtClean="0">
                <a:solidFill>
                  <a:srgbClr val="FF0000"/>
                </a:solidFill>
              </a:rPr>
              <a:t>Tools </a:t>
            </a:r>
            <a:r>
              <a:rPr lang="en-IN" sz="2800" b="1" dirty="0" smtClean="0">
                <a:solidFill>
                  <a:srgbClr val="FF0000"/>
                </a:solidFill>
              </a:rPr>
              <a:t>Used : </a:t>
            </a:r>
            <a:r>
              <a:rPr lang="en-IN" sz="2800" dirty="0" err="1" smtClean="0"/>
              <a:t>Django</a:t>
            </a:r>
            <a:r>
              <a:rPr lang="en-IN" sz="2800" dirty="0" smtClean="0"/>
              <a:t>-Python, Sublime, </a:t>
            </a:r>
            <a:r>
              <a:rPr lang="en-IN" sz="2800" dirty="0" err="1" smtClean="0"/>
              <a:t>Pycharm</a:t>
            </a:r>
            <a:endParaRPr lang="en-IN" sz="2800" dirty="0" smtClean="0">
              <a:solidFill>
                <a:srgbClr val="FF0000"/>
              </a:solidFill>
            </a:endParaRPr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 smtClean="0">
                <a:solidFill>
                  <a:srgbClr val="FF0000"/>
                </a:solidFill>
              </a:rPr>
              <a:t>Platform : </a:t>
            </a:r>
            <a:r>
              <a:rPr lang="en-IN" sz="2800" dirty="0" smtClean="0"/>
              <a:t>Windows OS</a:t>
            </a:r>
            <a:endParaRPr lang="en-IN" sz="2800" dirty="0" smtClean="0">
              <a:solidFill>
                <a:srgbClr val="FF0000"/>
              </a:solidFill>
            </a:endParaRPr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 smtClean="0">
                <a:solidFill>
                  <a:srgbClr val="FF0000"/>
                </a:solidFill>
              </a:rPr>
              <a:t>APIs : </a:t>
            </a:r>
            <a:r>
              <a:rPr lang="en-IN" sz="2800" dirty="0" smtClean="0"/>
              <a:t>Twitter, IBM Watson Tone Analyser, </a:t>
            </a:r>
            <a:r>
              <a:rPr lang="en-IN" sz="2800" dirty="0" err="1" smtClean="0"/>
              <a:t>Youtube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99" y="5475038"/>
            <a:ext cx="10932287" cy="1037916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41067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14622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96984" y="222890"/>
            <a:ext cx="450213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US" sz="54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</a:t>
            </a:r>
            <a:r>
              <a:rPr lang="en-US" sz="54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</a:t>
            </a:r>
            <a:endParaRPr lang="en-US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96" y="1531052"/>
            <a:ext cx="5739007" cy="532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14622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23347" y="222890"/>
            <a:ext cx="4481227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US" sz="54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 </a:t>
            </a:r>
            <a:r>
              <a:rPr lang="en-US" sz="54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Shots</a:t>
            </a:r>
            <a:endParaRPr lang="en-US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80" y="1289781"/>
            <a:ext cx="4498603" cy="5297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17" y="1297579"/>
            <a:ext cx="3136324" cy="52899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0358" y="2915820"/>
            <a:ext cx="9621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816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14622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57526" y="0"/>
            <a:ext cx="79155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US" sz="54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Functional Requirements</a:t>
            </a:r>
            <a:endParaRPr lang="en-US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525" y="1958816"/>
            <a:ext cx="1140153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FF0000"/>
                </a:solidFill>
              </a:rPr>
              <a:t>Browser: </a:t>
            </a:r>
            <a:r>
              <a:rPr lang="en-IN" sz="2800" dirty="0" smtClean="0"/>
              <a:t>User must have some browser like Google Chrome, etc.</a:t>
            </a:r>
            <a:endParaRPr lang="en-IN" sz="2800" b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FF0000"/>
                </a:solidFill>
              </a:rPr>
              <a:t>Internet Connection: </a:t>
            </a:r>
            <a:r>
              <a:rPr lang="en-IN" sz="2800" dirty="0" smtClean="0"/>
              <a:t>This application requires good internet connection.</a:t>
            </a:r>
            <a:endParaRPr lang="en-IN" sz="28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FF0000"/>
                </a:solidFill>
              </a:rPr>
              <a:t>Twitter Account: </a:t>
            </a:r>
            <a:r>
              <a:rPr lang="en-IN" sz="2800" dirty="0" smtClean="0"/>
              <a:t>User must have a Twitter handle username.</a:t>
            </a:r>
            <a:endParaRPr lang="en-IN" sz="28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FF0000"/>
                </a:solidFill>
              </a:rPr>
              <a:t>Tweets: </a:t>
            </a:r>
            <a:r>
              <a:rPr lang="en-IN" sz="2800" dirty="0" smtClean="0"/>
              <a:t>User must have tweets in last 24 hours and tweets should be in 		         English language.</a:t>
            </a:r>
            <a:endParaRPr lang="en-IN" sz="28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6" y="5775245"/>
            <a:ext cx="10932287" cy="1037916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409070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14622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29856" y="-2430"/>
            <a:ext cx="604845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US" sz="54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 Services Used</a:t>
            </a:r>
            <a:endParaRPr lang="en-US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525" y="1958816"/>
            <a:ext cx="11401539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IBM Watson Tone Analyser: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In this application, we are using IBM Watson Tone Analyser to analyse tweets of last 24 hours.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As result, we get output in the form of different emotions as per the content of tweets.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6" y="5775245"/>
            <a:ext cx="10932287" cy="1037916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40415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357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IBMPlexSans-Bold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Kumar</dc:creator>
  <cp:lastModifiedBy>Manish Kumar</cp:lastModifiedBy>
  <cp:revision>30</cp:revision>
  <dcterms:created xsi:type="dcterms:W3CDTF">2018-09-30T14:22:48Z</dcterms:created>
  <dcterms:modified xsi:type="dcterms:W3CDTF">2018-10-01T13:33:20Z</dcterms:modified>
</cp:coreProperties>
</file>