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7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3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CBF5-3671-4075-825D-8D6770F701C6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9A91-79C0-4BF3-94CF-12CDB2ECFE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424"/>
          <p:cNvGrpSpPr/>
          <p:nvPr/>
        </p:nvGrpSpPr>
        <p:grpSpPr>
          <a:xfrm>
            <a:off x="-36025" y="-672847"/>
            <a:ext cx="9531017" cy="7468322"/>
            <a:chOff x="-69043" y="-672847"/>
            <a:chExt cx="9531017" cy="7468322"/>
          </a:xfrm>
        </p:grpSpPr>
        <p:sp>
          <p:nvSpPr>
            <p:cNvPr id="66" name="Oval 65"/>
            <p:cNvSpPr/>
            <p:nvPr/>
          </p:nvSpPr>
          <p:spPr>
            <a:xfrm>
              <a:off x="6070535" y="2143614"/>
              <a:ext cx="734796" cy="39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 smtClean="0">
                  <a:solidFill>
                    <a:schemeClr val="tx1"/>
                  </a:solidFill>
                </a:rPr>
                <a:t>C</a:t>
              </a:r>
              <a:r>
                <a:rPr lang="en-GB" sz="700" b="1" dirty="0" smtClean="0">
                  <a:solidFill>
                    <a:schemeClr val="tx1"/>
                  </a:solidFill>
                </a:rPr>
                <a:t>hange p</a:t>
              </a:r>
              <a:r>
                <a:rPr lang="en-GB" sz="600" b="1" dirty="0" smtClean="0">
                  <a:solidFill>
                    <a:schemeClr val="tx1"/>
                  </a:solidFill>
                </a:rPr>
                <a:t>a</a:t>
              </a:r>
              <a:r>
                <a:rPr lang="en-GB" sz="700" b="1" dirty="0" smtClean="0">
                  <a:solidFill>
                    <a:schemeClr val="tx1"/>
                  </a:solidFill>
                </a:rPr>
                <a:t>ssw</a:t>
              </a:r>
              <a:r>
                <a:rPr lang="en-GB" sz="600" b="1" dirty="0" smtClean="0">
                  <a:solidFill>
                    <a:schemeClr val="tx1"/>
                  </a:solidFill>
                </a:rPr>
                <a:t>ord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4413025" y="2649641"/>
              <a:ext cx="1368000" cy="504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Enter username and Password 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821955" y="-603521"/>
              <a:ext cx="3640019" cy="3575439"/>
              <a:chOff x="5150993" y="419223"/>
              <a:chExt cx="3640019" cy="3575439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6102638" y="419223"/>
                <a:ext cx="2667809" cy="3019538"/>
                <a:chOff x="5279678" y="483224"/>
                <a:chExt cx="2667809" cy="3019538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7029521" y="483224"/>
                  <a:ext cx="917966" cy="950968"/>
                  <a:chOff x="966259" y="2238892"/>
                  <a:chExt cx="917966" cy="417411"/>
                </a:xfrm>
              </p:grpSpPr>
              <p:grpSp>
                <p:nvGrpSpPr>
                  <p:cNvPr id="210" name="Group 209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12" name="Oval 211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966259" y="2568492"/>
                    <a:ext cx="917966" cy="87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700" b="1" dirty="0"/>
                      <a:t>Student</a:t>
                    </a:r>
                    <a:endParaRPr lang="en-GB" sz="700" b="1" dirty="0"/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5279678" y="935326"/>
                  <a:ext cx="2617619" cy="2567436"/>
                  <a:chOff x="5296304" y="935326"/>
                  <a:chExt cx="2617619" cy="2567436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 flipV="1">
                    <a:off x="7499051" y="935326"/>
                    <a:ext cx="4148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0" name="Group 169"/>
                  <p:cNvGrpSpPr/>
                  <p:nvPr/>
                </p:nvGrpSpPr>
                <p:grpSpPr>
                  <a:xfrm>
                    <a:off x="5296304" y="945791"/>
                    <a:ext cx="2614389" cy="2556971"/>
                    <a:chOff x="3637239" y="367434"/>
                    <a:chExt cx="1906468" cy="2665789"/>
                  </a:xfrm>
                </p:grpSpPr>
                <p:cxnSp>
                  <p:nvCxnSpPr>
                    <p:cNvPr id="171" name="Straight Arrow Connector 170"/>
                    <p:cNvCxnSpPr/>
                    <p:nvPr/>
                  </p:nvCxnSpPr>
                  <p:spPr>
                    <a:xfrm flipH="1" flipV="1">
                      <a:off x="3637239" y="3033223"/>
                      <a:ext cx="1904754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/>
                    <p:cNvCxnSpPr/>
                    <p:nvPr/>
                  </p:nvCxnSpPr>
                  <p:spPr>
                    <a:xfrm flipH="1">
                      <a:off x="5543707" y="367434"/>
                      <a:ext cx="0" cy="266238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9" name="Oval 218"/>
                  <p:cNvSpPr/>
                  <p:nvPr/>
                </p:nvSpPr>
                <p:spPr>
                  <a:xfrm>
                    <a:off x="7158963" y="2429165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scores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H="1">
                    <a:off x="7445923" y="1383323"/>
                    <a:ext cx="0" cy="10292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6" name="Group 235"/>
              <p:cNvGrpSpPr/>
              <p:nvPr/>
            </p:nvGrpSpPr>
            <p:grpSpPr>
              <a:xfrm>
                <a:off x="5150993" y="810821"/>
                <a:ext cx="3640019" cy="3183841"/>
                <a:chOff x="5924744" y="935408"/>
                <a:chExt cx="1989179" cy="2564086"/>
              </a:xfrm>
            </p:grpSpPr>
            <p:cxnSp>
              <p:nvCxnSpPr>
                <p:cNvPr id="237" name="Straight Connector 236"/>
                <p:cNvCxnSpPr/>
                <p:nvPr/>
              </p:nvCxnSpPr>
              <p:spPr>
                <a:xfrm flipH="1" flipV="1">
                  <a:off x="7639455" y="935408"/>
                  <a:ext cx="2744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/>
                <p:cNvGrpSpPr/>
                <p:nvPr/>
              </p:nvGrpSpPr>
              <p:grpSpPr>
                <a:xfrm>
                  <a:off x="5924744" y="945791"/>
                  <a:ext cx="1985954" cy="2553703"/>
                  <a:chOff x="4095508" y="367434"/>
                  <a:chExt cx="1448199" cy="2662382"/>
                </a:xfrm>
              </p:grpSpPr>
              <p:cxnSp>
                <p:nvCxnSpPr>
                  <p:cNvPr id="241" name="Straight Arrow Connector 240"/>
                  <p:cNvCxnSpPr/>
                  <p:nvPr/>
                </p:nvCxnSpPr>
                <p:spPr>
                  <a:xfrm flipH="1">
                    <a:off x="4095508" y="3027309"/>
                    <a:ext cx="1445539" cy="250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flipH="1">
                    <a:off x="5543707" y="367434"/>
                    <a:ext cx="0" cy="266238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0" name="Group 259"/>
            <p:cNvGrpSpPr/>
            <p:nvPr/>
          </p:nvGrpSpPr>
          <p:grpSpPr>
            <a:xfrm>
              <a:off x="5838887" y="-672847"/>
              <a:ext cx="1184746" cy="3477871"/>
              <a:chOff x="5991293" y="402429"/>
              <a:chExt cx="1184746" cy="3477871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6093183" y="402429"/>
                <a:ext cx="963319" cy="2949579"/>
                <a:chOff x="5353353" y="483056"/>
                <a:chExt cx="963319" cy="2949579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5472814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Broad sheets</a:t>
                  </a:r>
                  <a:endParaRPr lang="en-GB" sz="9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5398706" y="483056"/>
                  <a:ext cx="917966" cy="1058688"/>
                  <a:chOff x="966259" y="2238892"/>
                  <a:chExt cx="917966" cy="464693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966259" y="2568492"/>
                    <a:ext cx="917966" cy="135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700" b="1" dirty="0"/>
                      <a:t>Exams and Records</a:t>
                    </a:r>
                  </a:p>
                  <a:p>
                    <a:pPr algn="ctr"/>
                    <a:endParaRPr lang="en-GB" sz="700" b="1" dirty="0"/>
                  </a:p>
                </p:txBody>
              </p:sp>
            </p:grpSp>
            <p:cxnSp>
              <p:nvCxnSpPr>
                <p:cNvPr id="173" name="Straight Arrow Connector 172"/>
                <p:cNvCxnSpPr/>
                <p:nvPr/>
              </p:nvCxnSpPr>
              <p:spPr>
                <a:xfrm flipH="1">
                  <a:off x="5825348" y="1424888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Group 183"/>
                <p:cNvGrpSpPr/>
                <p:nvPr/>
              </p:nvGrpSpPr>
              <p:grpSpPr>
                <a:xfrm>
                  <a:off x="5353353" y="935326"/>
                  <a:ext cx="408627" cy="2497309"/>
                  <a:chOff x="5353353" y="935326"/>
                  <a:chExt cx="408627" cy="2497309"/>
                </a:xfrm>
              </p:grpSpPr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5353353" y="935326"/>
                    <a:ext cx="144000" cy="2497309"/>
                    <a:chOff x="2873702" y="711584"/>
                    <a:chExt cx="132477" cy="1406179"/>
                  </a:xfrm>
                </p:grpSpPr>
                <p:cxnSp>
                  <p:nvCxnSpPr>
                    <p:cNvPr id="175" name="Straight Arrow Connector 174"/>
                    <p:cNvCxnSpPr/>
                    <p:nvPr/>
                  </p:nvCxnSpPr>
                  <p:spPr>
                    <a:xfrm flipV="1">
                      <a:off x="2873702" y="2117763"/>
                      <a:ext cx="13247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/>
                    <p:cNvCxnSpPr/>
                    <p:nvPr/>
                  </p:nvCxnSpPr>
                  <p:spPr>
                    <a:xfrm flipV="1">
                      <a:off x="2873708" y="711584"/>
                      <a:ext cx="0" cy="140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5361677" y="935326"/>
                    <a:ext cx="400303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5991293" y="899254"/>
                <a:ext cx="1184746" cy="2981046"/>
                <a:chOff x="5991293" y="899254"/>
                <a:chExt cx="1184746" cy="2981046"/>
              </a:xfrm>
            </p:grpSpPr>
            <p:grpSp>
              <p:nvGrpSpPr>
                <p:cNvPr id="255" name="Group 254"/>
                <p:cNvGrpSpPr/>
                <p:nvPr/>
              </p:nvGrpSpPr>
              <p:grpSpPr>
                <a:xfrm>
                  <a:off x="5991293" y="908844"/>
                  <a:ext cx="1183467" cy="2971456"/>
                  <a:chOff x="6727741" y="956311"/>
                  <a:chExt cx="776066" cy="2500296"/>
                </a:xfrm>
              </p:grpSpPr>
              <p:cxnSp>
                <p:nvCxnSpPr>
                  <p:cNvPr id="256" name="Straight Arrow Connector 255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775736" y="899254"/>
                  <a:ext cx="400303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63"/>
            <p:cNvGrpSpPr/>
            <p:nvPr/>
          </p:nvGrpSpPr>
          <p:grpSpPr>
            <a:xfrm>
              <a:off x="5814436" y="-614002"/>
              <a:ext cx="2556791" cy="3508827"/>
              <a:chOff x="5890639" y="461274"/>
              <a:chExt cx="2556791" cy="3508827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6866738" y="461274"/>
                <a:ext cx="1580692" cy="2950512"/>
                <a:chOff x="5609807" y="485110"/>
                <a:chExt cx="1580692" cy="295051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7000457" y="972953"/>
                  <a:ext cx="130649" cy="2128565"/>
                  <a:chOff x="5335699" y="595290"/>
                  <a:chExt cx="208008" cy="2529861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H="1" flipV="1">
                    <a:off x="5335699" y="3113730"/>
                    <a:ext cx="206292" cy="92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5541991" y="595290"/>
                    <a:ext cx="1716" cy="252986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/>
                <p:cNvGrpSpPr/>
                <p:nvPr/>
              </p:nvGrpSpPr>
              <p:grpSpPr>
                <a:xfrm>
                  <a:off x="6214586" y="485110"/>
                  <a:ext cx="917966" cy="950968"/>
                  <a:chOff x="966259" y="2238892"/>
                  <a:chExt cx="917966" cy="417411"/>
                </a:xfrm>
              </p:grpSpPr>
              <p:grpSp>
                <p:nvGrpSpPr>
                  <p:cNvPr id="186" name="Group 185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188" name="Oval 187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966259" y="2568492"/>
                    <a:ext cx="917966" cy="87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700" b="1" dirty="0"/>
                      <a:t>Teaching Staff</a:t>
                    </a:r>
                    <a:endParaRPr lang="en-GB" sz="700" b="1" dirty="0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>
                  <a:off x="6280395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 flipH="1">
                  <a:off x="6630988" y="1387856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6269188" y="2914865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View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6" name="Group 195"/>
                <p:cNvGrpSpPr/>
                <p:nvPr/>
              </p:nvGrpSpPr>
              <p:grpSpPr>
                <a:xfrm>
                  <a:off x="5609807" y="935326"/>
                  <a:ext cx="1573461" cy="2500296"/>
                  <a:chOff x="3038580" y="153477"/>
                  <a:chExt cx="2505127" cy="2971674"/>
                </a:xfrm>
              </p:grpSpPr>
              <p:cxnSp>
                <p:nvCxnSpPr>
                  <p:cNvPr id="197" name="Straight Arrow Connector 196"/>
                  <p:cNvCxnSpPr/>
                  <p:nvPr/>
                </p:nvCxnSpPr>
                <p:spPr>
                  <a:xfrm flipH="1" flipV="1">
                    <a:off x="3038580" y="3119004"/>
                    <a:ext cx="2502801" cy="5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5541378" y="153477"/>
                    <a:ext cx="2329" cy="29716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Straight Connector 203"/>
                <p:cNvCxnSpPr/>
                <p:nvPr/>
              </p:nvCxnSpPr>
              <p:spPr>
                <a:xfrm flipH="1" flipV="1">
                  <a:off x="6673569" y="935326"/>
                  <a:ext cx="516930" cy="6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6698096" y="980147"/>
                  <a:ext cx="4316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>
                <a:off x="5890639" y="876974"/>
                <a:ext cx="1927275" cy="3093127"/>
                <a:chOff x="5890639" y="876974"/>
                <a:chExt cx="1927275" cy="3093127"/>
              </a:xfrm>
            </p:grpSpPr>
            <p:grpSp>
              <p:nvGrpSpPr>
                <p:cNvPr id="254" name="Group 253"/>
                <p:cNvGrpSpPr/>
                <p:nvPr/>
              </p:nvGrpSpPr>
              <p:grpSpPr>
                <a:xfrm>
                  <a:off x="5890639" y="876974"/>
                  <a:ext cx="1597004" cy="3093127"/>
                  <a:chOff x="6727741" y="956311"/>
                  <a:chExt cx="776066" cy="2500296"/>
                </a:xfrm>
              </p:grpSpPr>
              <p:cxnSp>
                <p:nvCxnSpPr>
                  <p:cNvPr id="252" name="Straight Arrow Connector 251"/>
                  <p:cNvCxnSpPr/>
                  <p:nvPr/>
                </p:nvCxnSpPr>
                <p:spPr>
                  <a:xfrm flipH="1">
                    <a:off x="6727741" y="3454768"/>
                    <a:ext cx="77498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>
                  <a:xfrm>
                    <a:off x="7502344" y="956311"/>
                    <a:ext cx="1463" cy="25002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1" name="Straight Connector 260"/>
                <p:cNvCxnSpPr/>
                <p:nvPr/>
              </p:nvCxnSpPr>
              <p:spPr>
                <a:xfrm flipH="1">
                  <a:off x="7483546" y="883859"/>
                  <a:ext cx="3343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/>
            <p:cNvGrpSpPr/>
            <p:nvPr/>
          </p:nvGrpSpPr>
          <p:grpSpPr>
            <a:xfrm>
              <a:off x="4029202" y="-672846"/>
              <a:ext cx="2050662" cy="3308680"/>
              <a:chOff x="4080004" y="402430"/>
              <a:chExt cx="2050662" cy="3308680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4080004" y="402430"/>
                <a:ext cx="2050662" cy="3308680"/>
                <a:chOff x="3464864" y="483057"/>
                <a:chExt cx="2050662" cy="3308680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663276" y="483057"/>
                  <a:ext cx="846619" cy="950968"/>
                  <a:chOff x="966259" y="2238892"/>
                  <a:chExt cx="846619" cy="417411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262238" y="2238892"/>
                    <a:ext cx="251999" cy="313419"/>
                    <a:chOff x="1294086" y="1338347"/>
                    <a:chExt cx="251999" cy="313419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361381" y="1338347"/>
                      <a:ext cx="106256" cy="5165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b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1414650" y="1390005"/>
                      <a:ext cx="0" cy="17381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1294086" y="1440275"/>
                      <a:ext cx="25199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1414509" y="1553379"/>
                      <a:ext cx="107999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H="1">
                      <a:off x="1307941" y="1556956"/>
                      <a:ext cx="108000" cy="948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966259" y="2568492"/>
                    <a:ext cx="846619" cy="87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700" b="1" dirty="0" smtClean="0"/>
                      <a:t>Coordinator</a:t>
                    </a:r>
                    <a:endParaRPr lang="en-GB" sz="700" b="1" dirty="0"/>
                  </a:p>
                </p:txBody>
              </p:sp>
            </p:grpSp>
            <p:sp>
              <p:nvSpPr>
                <p:cNvPr id="67" name="Oval 66"/>
                <p:cNvSpPr/>
                <p:nvPr/>
              </p:nvSpPr>
              <p:spPr>
                <a:xfrm>
                  <a:off x="3650490" y="24875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Enter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3642861" y="2939804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Edit scores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4696686" y="936866"/>
                  <a:ext cx="0" cy="15304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oup 105"/>
                <p:cNvGrpSpPr/>
                <p:nvPr/>
              </p:nvGrpSpPr>
              <p:grpSpPr>
                <a:xfrm>
                  <a:off x="5263526" y="891448"/>
                  <a:ext cx="252000" cy="2651313"/>
                  <a:chOff x="2873702" y="711584"/>
                  <a:chExt cx="340141" cy="1406179"/>
                </a:xfrm>
              </p:grpSpPr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2873702" y="2117763"/>
                    <a:ext cx="34014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V="1">
                    <a:off x="2873708" y="711584"/>
                    <a:ext cx="0" cy="1404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4132461" y="885085"/>
                  <a:ext cx="112753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3534383" y="935326"/>
                  <a:ext cx="128893" cy="2232000"/>
                  <a:chOff x="2801655" y="597976"/>
                  <a:chExt cx="180000" cy="1872000"/>
                </a:xfrm>
              </p:grpSpPr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/>
                <p:cNvSpPr/>
                <p:nvPr/>
              </p:nvSpPr>
              <p:spPr>
                <a:xfrm>
                  <a:off x="3646399" y="3395737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Board Result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3473177" y="893399"/>
                  <a:ext cx="57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/>
                <p:cNvGrpSpPr/>
                <p:nvPr/>
              </p:nvGrpSpPr>
              <p:grpSpPr>
                <a:xfrm>
                  <a:off x="3464864" y="893399"/>
                  <a:ext cx="180000" cy="2719728"/>
                  <a:chOff x="2801655" y="597976"/>
                  <a:chExt cx="180000" cy="1872000"/>
                </a:xfrm>
              </p:grpSpPr>
              <p:cxnSp>
                <p:nvCxnSpPr>
                  <p:cNvPr id="142" name="Straight Arrow Connector 141"/>
                  <p:cNvCxnSpPr/>
                  <p:nvPr/>
                </p:nvCxnSpPr>
                <p:spPr>
                  <a:xfrm flipV="1">
                    <a:off x="2801655" y="2461357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V="1">
                    <a:off x="2801661" y="597976"/>
                    <a:ext cx="0" cy="187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Connector 143"/>
                <p:cNvCxnSpPr/>
                <p:nvPr/>
              </p:nvCxnSpPr>
              <p:spPr>
                <a:xfrm flipH="1">
                  <a:off x="3537210" y="937439"/>
                  <a:ext cx="46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 flipH="1">
                  <a:off x="4030825" y="1438102"/>
                  <a:ext cx="0" cy="10292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4132461" y="935326"/>
                  <a:ext cx="5642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Oval 156"/>
                <p:cNvSpPr/>
                <p:nvPr/>
              </p:nvSpPr>
              <p:spPr>
                <a:xfrm>
                  <a:off x="4432222" y="2479043"/>
                  <a:ext cx="723600" cy="396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Allo</a:t>
                  </a:r>
                  <a:r>
                    <a:rPr lang="en-GB" sz="700" b="1" dirty="0" smtClean="0">
                      <a:solidFill>
                        <a:schemeClr val="tx1"/>
                      </a:solidFill>
                    </a:rPr>
                    <a:t>cate</a:t>
                  </a:r>
                  <a:r>
                    <a:rPr lang="en-GB" sz="9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800" b="1" dirty="0" smtClean="0">
                      <a:solidFill>
                        <a:schemeClr val="tx1"/>
                      </a:solidFill>
                    </a:rPr>
                    <a:t>Course</a:t>
                  </a:r>
                  <a:endParaRPr lang="en-GB" sz="8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65" name="Straight Arrow Connector 264"/>
              <p:cNvCxnSpPr/>
              <p:nvPr/>
            </p:nvCxnSpPr>
            <p:spPr>
              <a:xfrm>
                <a:off x="5004312" y="1287823"/>
                <a:ext cx="0" cy="2398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82708" y="-603522"/>
              <a:ext cx="3404916" cy="3465324"/>
              <a:chOff x="1033510" y="471754"/>
              <a:chExt cx="3404916" cy="3465324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1967758" y="1461117"/>
                <a:ext cx="2470668" cy="2475961"/>
                <a:chOff x="1984692" y="1283315"/>
                <a:chExt cx="2470668" cy="2475961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 flipH="1">
                  <a:off x="1984692" y="1283315"/>
                  <a:ext cx="0" cy="24759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984692" y="3759276"/>
                  <a:ext cx="247066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/>
              <p:cNvGrpSpPr/>
              <p:nvPr/>
            </p:nvGrpSpPr>
            <p:grpSpPr>
              <a:xfrm>
                <a:off x="1033510" y="471754"/>
                <a:ext cx="2859174" cy="3241371"/>
                <a:chOff x="1033510" y="471754"/>
                <a:chExt cx="2859174" cy="3241371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1033510" y="471754"/>
                  <a:ext cx="2859174" cy="3241371"/>
                  <a:chOff x="499821" y="554179"/>
                  <a:chExt cx="2859174" cy="3241371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719368" y="554179"/>
                    <a:ext cx="846619" cy="1016123"/>
                    <a:chOff x="1015431" y="1461646"/>
                    <a:chExt cx="846619" cy="372358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285773" y="1461646"/>
                      <a:ext cx="251999" cy="282532"/>
                      <a:chOff x="1294086" y="1353577"/>
                      <a:chExt cx="251999" cy="282532"/>
                    </a:xfrm>
                  </p:grpSpPr>
                  <p:sp>
                    <p:nvSpPr>
                      <p:cNvPr id="4" name="Oval 3"/>
                      <p:cNvSpPr/>
                      <p:nvPr/>
                    </p:nvSpPr>
                    <p:spPr>
                      <a:xfrm>
                        <a:off x="1369694" y="1353577"/>
                        <a:ext cx="106256" cy="5165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6" name="Straight Connector 5"/>
                      <p:cNvCxnSpPr/>
                      <p:nvPr/>
                    </p:nvCxnSpPr>
                    <p:spPr>
                      <a:xfrm>
                        <a:off x="1414650" y="1408281"/>
                        <a:ext cx="0" cy="14511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" name="Straight Connector 12"/>
                      <p:cNvCxnSpPr/>
                      <p:nvPr/>
                    </p:nvCxnSpPr>
                    <p:spPr>
                      <a:xfrm flipV="1">
                        <a:off x="1294086" y="1440275"/>
                        <a:ext cx="25199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/>
                      <p:nvPr/>
                    </p:nvCxnSpPr>
                    <p:spPr>
                      <a:xfrm>
                        <a:off x="1414509" y="1553379"/>
                        <a:ext cx="107999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/>
                      <p:nvPr/>
                    </p:nvCxnSpPr>
                    <p:spPr>
                      <a:xfrm flipH="1">
                        <a:off x="1307941" y="1556956"/>
                        <a:ext cx="108000" cy="7915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015431" y="1760694"/>
                      <a:ext cx="846619" cy="73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700" b="1" dirty="0" smtClean="0"/>
                        <a:t>System Manager</a:t>
                      </a:r>
                      <a:endParaRPr lang="en-GB" sz="700" b="1" dirty="0"/>
                    </a:p>
                  </p:txBody>
                </p:sp>
              </p:grpSp>
              <p:sp>
                <p:nvSpPr>
                  <p:cNvPr id="62" name="Oval 61"/>
                  <p:cNvSpPr/>
                  <p:nvPr/>
                </p:nvSpPr>
                <p:spPr>
                  <a:xfrm>
                    <a:off x="2442189" y="337275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2442189" y="24309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2442189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69992" y="2414338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669992" y="2916663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1491520" y="2414338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1485726" y="290531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693535" y="3399550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700" b="1" dirty="0" smtClean="0">
                        <a:solidFill>
                          <a:schemeClr val="tx1"/>
                        </a:solidFill>
                      </a:rPr>
                      <a:t>View User</a:t>
                    </a:r>
                    <a:endParaRPr lang="en-GB" sz="7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989711" y="1545931"/>
                    <a:ext cx="0" cy="8536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 flipH="1">
                    <a:off x="1161792" y="1063370"/>
                    <a:ext cx="1224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/>
                  <p:cNvSpPr/>
                  <p:nvPr/>
                </p:nvSpPr>
                <p:spPr>
                  <a:xfrm>
                    <a:off x="1487322" y="338798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565267" y="1113248"/>
                    <a:ext cx="469057" cy="2016000"/>
                    <a:chOff x="515389" y="498107"/>
                    <a:chExt cx="469057" cy="2124000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516446" y="498107"/>
                      <a:ext cx="46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flipH="1">
                      <a:off x="515389" y="498107"/>
                      <a:ext cx="0" cy="2124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499821" y="1054604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499821" y="1054604"/>
                    <a:ext cx="540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1178382" y="1113248"/>
                    <a:ext cx="1161158" cy="2016000"/>
                    <a:chOff x="1178382" y="547985"/>
                    <a:chExt cx="1161158" cy="2016000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1178382" y="550908"/>
                      <a:ext cx="1152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/>
                    <p:nvPr/>
                  </p:nvCxnSpPr>
                  <p:spPr>
                    <a:xfrm flipH="1" flipV="1">
                      <a:off x="2195540" y="254274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2375540" y="1067685"/>
                    <a:ext cx="0" cy="252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>
                    <a:endCxn id="63" idx="0"/>
                  </p:cNvCxnSpPr>
                  <p:nvPr/>
                </p:nvCxnSpPr>
                <p:spPr>
                  <a:xfrm flipH="1">
                    <a:off x="1853320" y="1165034"/>
                    <a:ext cx="0" cy="124930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563413" y="3121870"/>
                    <a:ext cx="108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 flipV="1">
                    <a:off x="505222" y="3570756"/>
                    <a:ext cx="1800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/>
                  <p:nvPr/>
                </p:nvCxnSpPr>
                <p:spPr>
                  <a:xfrm flipH="1" flipV="1">
                    <a:off x="2195540" y="3585740"/>
                    <a:ext cx="180000" cy="699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/>
                  <p:cNvGrpSpPr/>
                  <p:nvPr/>
                </p:nvGrpSpPr>
                <p:grpSpPr>
                  <a:xfrm>
                    <a:off x="1179190" y="895197"/>
                    <a:ext cx="2179805" cy="2662382"/>
                    <a:chOff x="813343" y="547985"/>
                    <a:chExt cx="1521592" cy="2016000"/>
                  </a:xfrm>
                </p:grpSpPr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 flipV="1">
                      <a:off x="813343" y="547985"/>
                      <a:ext cx="15209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 flipH="1" flipV="1">
                      <a:off x="2189737" y="2555337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/>
                    <p:cNvCxnSpPr/>
                    <p:nvPr/>
                  </p:nvCxnSpPr>
                  <p:spPr>
                    <a:xfrm flipH="1">
                      <a:off x="2334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178382" y="955290"/>
                    <a:ext cx="2142378" cy="2199737"/>
                    <a:chOff x="287154" y="547985"/>
                    <a:chExt cx="2047386" cy="2016000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H="1" flipV="1">
                      <a:off x="287154" y="547985"/>
                      <a:ext cx="2043229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Arrow Connector 132"/>
                    <p:cNvCxnSpPr/>
                    <p:nvPr/>
                  </p:nvCxnSpPr>
                  <p:spPr>
                    <a:xfrm flipH="1" flipV="1">
                      <a:off x="2190540" y="2550365"/>
                      <a:ext cx="144000" cy="699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>
                      <a:off x="2329935" y="547985"/>
                      <a:ext cx="0" cy="2016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1189466" y="999621"/>
                    <a:ext cx="1620000" cy="1404000"/>
                    <a:chOff x="1181153" y="1007934"/>
                    <a:chExt cx="1620000" cy="1404000"/>
                  </a:xfrm>
                </p:grpSpPr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 flipH="1" flipV="1">
                      <a:off x="1181153" y="1007934"/>
                      <a:ext cx="1620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>
                      <a:off x="2801153" y="1007934"/>
                      <a:ext cx="0" cy="140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/>
                  <p:cNvSpPr/>
                  <p:nvPr/>
                </p:nvSpPr>
                <p:spPr>
                  <a:xfrm>
                    <a:off x="2442183" y="337495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Oval 490"/>
                  <p:cNvSpPr/>
                  <p:nvPr/>
                </p:nvSpPr>
                <p:spPr>
                  <a:xfrm>
                    <a:off x="2442183" y="24331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2" name="Oval 491"/>
                  <p:cNvSpPr/>
                  <p:nvPr/>
                </p:nvSpPr>
                <p:spPr>
                  <a:xfrm>
                    <a:off x="2442183" y="2918866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Oval 492"/>
                  <p:cNvSpPr/>
                  <p:nvPr/>
                </p:nvSpPr>
                <p:spPr>
                  <a:xfrm>
                    <a:off x="1491514" y="2416541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1485720" y="2907519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Oval 494"/>
                  <p:cNvSpPr/>
                  <p:nvPr/>
                </p:nvSpPr>
                <p:spPr>
                  <a:xfrm>
                    <a:off x="1487504" y="338774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6" name="Oval 495"/>
                  <p:cNvSpPr/>
                  <p:nvPr/>
                </p:nvSpPr>
                <p:spPr>
                  <a:xfrm>
                    <a:off x="2442365" y="337471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7" name="Oval 496"/>
                  <p:cNvSpPr/>
                  <p:nvPr/>
                </p:nvSpPr>
                <p:spPr>
                  <a:xfrm>
                    <a:off x="2442365" y="24329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8" name="Oval 497"/>
                  <p:cNvSpPr/>
                  <p:nvPr/>
                </p:nvSpPr>
                <p:spPr>
                  <a:xfrm>
                    <a:off x="2442365" y="2918617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Oval 498"/>
                  <p:cNvSpPr/>
                  <p:nvPr/>
                </p:nvSpPr>
                <p:spPr>
                  <a:xfrm>
                    <a:off x="1491696" y="2416292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Oval 499"/>
                  <p:cNvSpPr/>
                  <p:nvPr/>
                </p:nvSpPr>
                <p:spPr>
                  <a:xfrm>
                    <a:off x="1485902" y="2907270"/>
                    <a:ext cx="723600" cy="396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1" name="Oval 500"/>
                  <p:cNvSpPr/>
                  <p:nvPr/>
                </p:nvSpPr>
                <p:spPr>
                  <a:xfrm>
                    <a:off x="669089" y="2917177"/>
                    <a:ext cx="723600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User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Oval 501"/>
                  <p:cNvSpPr/>
                  <p:nvPr/>
                </p:nvSpPr>
                <p:spPr>
                  <a:xfrm>
                    <a:off x="1448362" y="3388254"/>
                    <a:ext cx="77030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Oval 502"/>
                  <p:cNvSpPr/>
                  <p:nvPr/>
                </p:nvSpPr>
                <p:spPr>
                  <a:xfrm>
                    <a:off x="2411540" y="3375224"/>
                    <a:ext cx="753522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View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4" name="Oval 503"/>
                  <p:cNvSpPr/>
                  <p:nvPr/>
                </p:nvSpPr>
                <p:spPr>
                  <a:xfrm>
                    <a:off x="2441462" y="2433431"/>
                    <a:ext cx="778686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5" name="Oval 504"/>
                  <p:cNvSpPr/>
                  <p:nvPr/>
                </p:nvSpPr>
                <p:spPr>
                  <a:xfrm>
                    <a:off x="2401629" y="2918210"/>
                    <a:ext cx="764459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Student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6" name="Oval 505"/>
                  <p:cNvSpPr/>
                  <p:nvPr/>
                </p:nvSpPr>
                <p:spPr>
                  <a:xfrm>
                    <a:off x="1490793" y="2416806"/>
                    <a:ext cx="763344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Add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7" name="Oval 506"/>
                  <p:cNvSpPr/>
                  <p:nvPr/>
                </p:nvSpPr>
                <p:spPr>
                  <a:xfrm>
                    <a:off x="1472546" y="2907784"/>
                    <a:ext cx="736053" cy="396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800" b="1" dirty="0" smtClean="0">
                        <a:solidFill>
                          <a:schemeClr val="tx1"/>
                        </a:solidFill>
                      </a:rPr>
                      <a:t>Edit Courses</a:t>
                    </a:r>
                    <a:endParaRPr lang="en-GB" sz="8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1754406" y="1075788"/>
                  <a:ext cx="648000" cy="8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1" name="Group 300"/>
            <p:cNvGrpSpPr/>
            <p:nvPr/>
          </p:nvGrpSpPr>
          <p:grpSpPr>
            <a:xfrm>
              <a:off x="2122805" y="2918575"/>
              <a:ext cx="2290220" cy="1284436"/>
              <a:chOff x="2173607" y="3993851"/>
              <a:chExt cx="2290220" cy="1284436"/>
            </a:xfrm>
          </p:grpSpPr>
          <p:cxnSp>
            <p:nvCxnSpPr>
              <p:cNvPr id="295" name="Straight Arrow Connector 294"/>
              <p:cNvCxnSpPr/>
              <p:nvPr/>
            </p:nvCxnSpPr>
            <p:spPr>
              <a:xfrm>
                <a:off x="2173607" y="3993851"/>
                <a:ext cx="0" cy="1284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2173607" y="3993851"/>
                <a:ext cx="22902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Oval 303"/>
            <p:cNvSpPr/>
            <p:nvPr/>
          </p:nvSpPr>
          <p:spPr>
            <a:xfrm>
              <a:off x="5316243" y="3750844"/>
              <a:ext cx="144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Inject query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-69043" y="3766161"/>
              <a:ext cx="652350" cy="2210133"/>
              <a:chOff x="3625220" y="5099991"/>
              <a:chExt cx="1000189" cy="1571809"/>
            </a:xfrm>
          </p:grpSpPr>
          <p:grpSp>
            <p:nvGrpSpPr>
              <p:cNvPr id="306" name="Group 305"/>
              <p:cNvGrpSpPr/>
              <p:nvPr/>
            </p:nvGrpSpPr>
            <p:grpSpPr>
              <a:xfrm>
                <a:off x="3821124" y="5099991"/>
                <a:ext cx="568152" cy="1271045"/>
                <a:chOff x="1307941" y="1213145"/>
                <a:chExt cx="214567" cy="470447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1373942" y="1213145"/>
                  <a:ext cx="106256" cy="51658"/>
                </a:xfrm>
                <a:prstGeom prst="ellipse">
                  <a:avLst/>
                </a:prstGeom>
                <a:solidFill>
                  <a:srgbClr val="A47D00"/>
                </a:solidFill>
                <a:ln>
                  <a:solidFill>
                    <a:srgbClr val="A47D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b="1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1414650" y="1257706"/>
                  <a:ext cx="5435" cy="312299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324823" y="1322809"/>
                  <a:ext cx="195156" cy="2818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414509" y="1553379"/>
                  <a:ext cx="107999" cy="12428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1307941" y="1556956"/>
                  <a:ext cx="108000" cy="126636"/>
                </a:xfrm>
                <a:prstGeom prst="line">
                  <a:avLst/>
                </a:prstGeom>
                <a:ln>
                  <a:solidFill>
                    <a:srgbClr val="A47D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/>
              <p:cNvSpPr txBox="1"/>
              <p:nvPr/>
            </p:nvSpPr>
            <p:spPr>
              <a:xfrm>
                <a:off x="3625220" y="6491219"/>
                <a:ext cx="1000189" cy="180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b="1" dirty="0" smtClean="0"/>
                  <a:t>Server</a:t>
                </a:r>
                <a:endParaRPr lang="en-GB" sz="1050" b="1" dirty="0"/>
              </a:p>
            </p:txBody>
          </p:sp>
        </p:grpSp>
        <p:cxnSp>
          <p:nvCxnSpPr>
            <p:cNvPr id="314" name="Straight Arrow Connector 313"/>
            <p:cNvCxnSpPr/>
            <p:nvPr/>
          </p:nvCxnSpPr>
          <p:spPr>
            <a:xfrm flipV="1">
              <a:off x="379905" y="4501411"/>
              <a:ext cx="980380" cy="4286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374287" y="4987046"/>
              <a:ext cx="791558" cy="16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>
              <a:off x="373596" y="5003008"/>
              <a:ext cx="876043" cy="7046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362648" y="5079668"/>
              <a:ext cx="784852" cy="1330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Group 344"/>
            <p:cNvGrpSpPr/>
            <p:nvPr/>
          </p:nvGrpSpPr>
          <p:grpSpPr>
            <a:xfrm>
              <a:off x="1149037" y="4203011"/>
              <a:ext cx="2269765" cy="2592464"/>
              <a:chOff x="1149037" y="4203011"/>
              <a:chExt cx="2269765" cy="2592464"/>
            </a:xfrm>
          </p:grpSpPr>
          <p:sp>
            <p:nvSpPr>
              <p:cNvPr id="335" name="Rectangle 334"/>
              <p:cNvSpPr/>
              <p:nvPr/>
            </p:nvSpPr>
            <p:spPr>
              <a:xfrm>
                <a:off x="1866028" y="4737592"/>
                <a:ext cx="361038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855028" y="4717678"/>
                <a:ext cx="361038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150918" y="6394480"/>
                <a:ext cx="1556508" cy="40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tx1"/>
                    </a:solidFill>
                  </a:rPr>
                  <a:t>Validate password minimum length</a:t>
                </a:r>
                <a:endParaRPr lang="en-GB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253057" y="4972566"/>
                <a:ext cx="1437511" cy="32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tx1"/>
                    </a:solidFill>
                  </a:rPr>
                  <a:t>Show generic error message</a:t>
                </a:r>
                <a:endParaRPr lang="en-GB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303510" y="5637874"/>
                <a:ext cx="1528020" cy="4170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tx1"/>
                    </a:solidFill>
                  </a:rPr>
                  <a:t>Lock account after N failed attempts</a:t>
                </a:r>
                <a:endParaRPr lang="en-GB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1336087" y="4203011"/>
                <a:ext cx="1495443" cy="3826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tx1"/>
                    </a:solidFill>
                  </a:rPr>
                  <a:t>Username Authentication</a:t>
                </a:r>
                <a:endParaRPr lang="en-GB" sz="9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H="1">
                <a:off x="2012740" y="4632389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>
                <a:off x="1985925" y="5318262"/>
                <a:ext cx="6675" cy="295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 flipH="1">
                <a:off x="1978083" y="6088412"/>
                <a:ext cx="6675" cy="295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Rectangle 335"/>
              <p:cNvSpPr/>
              <p:nvPr/>
            </p:nvSpPr>
            <p:spPr>
              <a:xfrm>
                <a:off x="3057764" y="4872636"/>
                <a:ext cx="361038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1711616" y="4703141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689096" y="6160486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686442" y="5374926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6" name="Oval 425"/>
              <p:cNvSpPr/>
              <p:nvPr/>
            </p:nvSpPr>
            <p:spPr>
              <a:xfrm>
                <a:off x="1149037" y="6394482"/>
                <a:ext cx="1556508" cy="40099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 smtClean="0">
                    <a:solidFill>
                      <a:schemeClr val="tx1"/>
                    </a:solidFill>
                  </a:rPr>
                  <a:t>Validate password minimum length</a:t>
                </a:r>
                <a:endParaRPr lang="en-GB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1251176" y="4972568"/>
                <a:ext cx="1437511" cy="324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 smtClean="0">
                    <a:solidFill>
                      <a:schemeClr val="tx1"/>
                    </a:solidFill>
                  </a:rPr>
                  <a:t>Show generic error message</a:t>
                </a:r>
                <a:endParaRPr lang="en-GB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1301629" y="5637876"/>
                <a:ext cx="1528020" cy="41702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 smtClean="0">
                    <a:solidFill>
                      <a:schemeClr val="tx1"/>
                    </a:solidFill>
                  </a:rPr>
                  <a:t>Lock account after N failed attempts</a:t>
                </a:r>
                <a:endParaRPr lang="en-GB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1334206" y="4203013"/>
                <a:ext cx="1495443" cy="3826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b="1" dirty="0" smtClean="0">
                    <a:solidFill>
                      <a:schemeClr val="tx1"/>
                    </a:solidFill>
                  </a:rPr>
                  <a:t>Username Authentication</a:t>
                </a:r>
                <a:endParaRPr lang="en-GB" sz="7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4250046" y="5033188"/>
              <a:ext cx="1447955" cy="1737235"/>
              <a:chOff x="4250046" y="5033188"/>
              <a:chExt cx="1447955" cy="1737235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4250537" y="5033188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Brute force authentication 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4258001" y="5714274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Guess valid user accounts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4250046" y="6410423"/>
                <a:ext cx="144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b="1" dirty="0" smtClean="0">
                    <a:solidFill>
                      <a:schemeClr val="bg1"/>
                    </a:solidFill>
                  </a:rPr>
                  <a:t>Dictionary attacks</a:t>
                </a:r>
                <a:endParaRPr lang="en-GB" sz="9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0" name="Straight Arrow Connector 339"/>
              <p:cNvCxnSpPr/>
              <p:nvPr/>
            </p:nvCxnSpPr>
            <p:spPr>
              <a:xfrm flipH="1">
                <a:off x="4972118" y="5403470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Rectangle 340"/>
              <p:cNvSpPr/>
              <p:nvPr/>
            </p:nvSpPr>
            <p:spPr>
              <a:xfrm>
                <a:off x="4670994" y="5474222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342" name="Straight Arrow Connector 341"/>
              <p:cNvCxnSpPr/>
              <p:nvPr/>
            </p:nvCxnSpPr>
            <p:spPr>
              <a:xfrm flipH="1">
                <a:off x="4970621" y="608496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Rectangle 342"/>
              <p:cNvSpPr/>
              <p:nvPr/>
            </p:nvSpPr>
            <p:spPr>
              <a:xfrm>
                <a:off x="4669497" y="615572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2648263" y="4385883"/>
              <a:ext cx="1822643" cy="2209094"/>
              <a:chOff x="2648263" y="4385883"/>
              <a:chExt cx="1822643" cy="2209094"/>
            </a:xfrm>
          </p:grpSpPr>
          <p:cxnSp>
            <p:nvCxnSpPr>
              <p:cNvPr id="347" name="Straight Arrow Connector 346"/>
              <p:cNvCxnSpPr/>
              <p:nvPr/>
            </p:nvCxnSpPr>
            <p:spPr>
              <a:xfrm flipH="1" flipV="1">
                <a:off x="2839997" y="4385883"/>
                <a:ext cx="1384649" cy="767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>
                <a:off x="2648263" y="5095766"/>
                <a:ext cx="1661299" cy="73239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>
                <a:off x="2805886" y="5889239"/>
                <a:ext cx="1459992" cy="65127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>
                <a:stCxn id="227" idx="6"/>
              </p:cNvCxnSpPr>
              <p:nvPr/>
            </p:nvCxnSpPr>
            <p:spPr>
              <a:xfrm flipV="1">
                <a:off x="2707426" y="5370977"/>
                <a:ext cx="1763480" cy="122400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Rectangle 359"/>
              <p:cNvSpPr/>
              <p:nvPr/>
            </p:nvSpPr>
            <p:spPr>
              <a:xfrm>
                <a:off x="3057764" y="4627031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Threaten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3090358" y="5372781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Mitigate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405975" y="5792388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Mitigate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317234" y="620972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Mitigate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65" name="Oval 364"/>
            <p:cNvSpPr/>
            <p:nvPr/>
          </p:nvSpPr>
          <p:spPr>
            <a:xfrm>
              <a:off x="883713" y="2837662"/>
              <a:ext cx="1101482" cy="382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Validate user Input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788255" y="3572490"/>
              <a:ext cx="1272081" cy="362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Strip unwanted characters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1164444" y="3233728"/>
              <a:ext cx="563858" cy="324000"/>
              <a:chOff x="610173" y="3432008"/>
              <a:chExt cx="639466" cy="324000"/>
            </a:xfrm>
          </p:grpSpPr>
          <p:cxnSp>
            <p:nvCxnSpPr>
              <p:cNvPr id="367" name="Straight Arrow Connector 366"/>
              <p:cNvCxnSpPr/>
              <p:nvPr/>
            </p:nvCxnSpPr>
            <p:spPr>
              <a:xfrm flipH="1">
                <a:off x="911297" y="3432008"/>
                <a:ext cx="6675" cy="32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 367"/>
              <p:cNvSpPr/>
              <p:nvPr/>
            </p:nvSpPr>
            <p:spPr>
              <a:xfrm>
                <a:off x="610173" y="3502760"/>
                <a:ext cx="639466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Include</a:t>
                </a:r>
                <a:endParaRPr lang="en-GB" sz="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372" name="Straight Arrow Connector 371"/>
            <p:cNvCxnSpPr/>
            <p:nvPr/>
          </p:nvCxnSpPr>
          <p:spPr>
            <a:xfrm flipV="1">
              <a:off x="355600" y="3136115"/>
              <a:ext cx="579229" cy="15036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390017" y="3950207"/>
              <a:ext cx="683166" cy="844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65" idx="6"/>
            </p:cNvCxnSpPr>
            <p:nvPr/>
          </p:nvCxnSpPr>
          <p:spPr>
            <a:xfrm>
              <a:off x="1985195" y="3029001"/>
              <a:ext cx="3342628" cy="82639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>
              <a:off x="2052685" y="3739793"/>
              <a:ext cx="3275138" cy="23281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3130110" y="330621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172428" y="3788880"/>
              <a:ext cx="639466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Mitigate</a:t>
              </a:r>
              <a:endParaRPr lang="en-GB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96" name="Straight Arrow Connector 395"/>
            <p:cNvCxnSpPr/>
            <p:nvPr/>
          </p:nvCxnSpPr>
          <p:spPr>
            <a:xfrm flipH="1" flipV="1">
              <a:off x="5460562" y="3150472"/>
              <a:ext cx="532683" cy="5641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4" name="Group 423"/>
            <p:cNvGrpSpPr/>
            <p:nvPr/>
          </p:nvGrpSpPr>
          <p:grpSpPr>
            <a:xfrm>
              <a:off x="5719900" y="4079618"/>
              <a:ext cx="3639959" cy="2457540"/>
              <a:chOff x="5719900" y="4079618"/>
              <a:chExt cx="3639959" cy="2457540"/>
            </a:xfrm>
          </p:grpSpPr>
          <p:grpSp>
            <p:nvGrpSpPr>
              <p:cNvPr id="225" name="Group 224"/>
              <p:cNvGrpSpPr/>
              <p:nvPr/>
            </p:nvGrpSpPr>
            <p:grpSpPr>
              <a:xfrm>
                <a:off x="7864844" y="4236034"/>
                <a:ext cx="1495015" cy="1884267"/>
                <a:chOff x="3625220" y="5425971"/>
                <a:chExt cx="1000189" cy="1366594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3815454" y="5425971"/>
                  <a:ext cx="573815" cy="957340"/>
                  <a:chOff x="1305802" y="1333801"/>
                  <a:chExt cx="216706" cy="354337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1365416" y="1333801"/>
                    <a:ext cx="106256" cy="516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b="1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414650" y="1387732"/>
                    <a:ext cx="0" cy="180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1313884" y="1442170"/>
                    <a:ext cx="19168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1414509" y="1562471"/>
                    <a:ext cx="107999" cy="12428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1305802" y="1561502"/>
                    <a:ext cx="108000" cy="1266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3625220" y="6491219"/>
                  <a:ext cx="1000189" cy="3013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50" b="1" dirty="0" smtClean="0"/>
                    <a:t>Hacker / Malicious User</a:t>
                  </a:r>
                  <a:endParaRPr lang="en-GB" sz="1050" b="1" dirty="0"/>
                </a:p>
              </p:txBody>
            </p:sp>
          </p:grpSp>
          <p:cxnSp>
            <p:nvCxnSpPr>
              <p:cNvPr id="403" name="Straight Arrow Connector 402"/>
              <p:cNvCxnSpPr/>
              <p:nvPr/>
            </p:nvCxnSpPr>
            <p:spPr>
              <a:xfrm flipH="1">
                <a:off x="5761677" y="5017084"/>
                <a:ext cx="2745343" cy="1520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H="1">
                <a:off x="5719900" y="4962336"/>
                <a:ext cx="2750671" cy="934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flipH="1">
                <a:off x="5761677" y="4918355"/>
                <a:ext cx="2708894" cy="216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flipH="1" flipV="1">
                <a:off x="6623330" y="4079618"/>
                <a:ext cx="1806915" cy="7712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" name="Oval 429"/>
            <p:cNvSpPr/>
            <p:nvPr/>
          </p:nvSpPr>
          <p:spPr>
            <a:xfrm>
              <a:off x="786374" y="3572492"/>
              <a:ext cx="1272081" cy="3629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b="1" dirty="0" smtClean="0">
                  <a:solidFill>
                    <a:schemeClr val="tx1"/>
                  </a:solidFill>
                </a:rPr>
                <a:t>Strip unwanted characters</a:t>
              </a:r>
              <a:endParaRPr lang="en-GB" sz="7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154</Words>
  <Application>Microsoft Office PowerPoint</Application>
  <PresentationFormat>A4 Paper (210x297 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Ibrahim</cp:lastModifiedBy>
  <cp:revision>66</cp:revision>
  <dcterms:created xsi:type="dcterms:W3CDTF">2019-06-30T17:06:59Z</dcterms:created>
  <dcterms:modified xsi:type="dcterms:W3CDTF">2019-07-02T02:07:19Z</dcterms:modified>
</cp:coreProperties>
</file>