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8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CBF5-3671-4075-825D-8D6770F701C6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9A91-79C0-4BF3-94CF-12CDB2ECF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37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CBF5-3671-4075-825D-8D6770F701C6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9A91-79C0-4BF3-94CF-12CDB2ECF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93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CBF5-3671-4075-825D-8D6770F701C6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9A91-79C0-4BF3-94CF-12CDB2ECF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07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CBF5-3671-4075-825D-8D6770F701C6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9A91-79C0-4BF3-94CF-12CDB2ECF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8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CBF5-3671-4075-825D-8D6770F701C6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9A91-79C0-4BF3-94CF-12CDB2ECF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92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CBF5-3671-4075-825D-8D6770F701C6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9A91-79C0-4BF3-94CF-12CDB2ECF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50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CBF5-3671-4075-825D-8D6770F701C6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9A91-79C0-4BF3-94CF-12CDB2ECF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9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CBF5-3671-4075-825D-8D6770F701C6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9A91-79C0-4BF3-94CF-12CDB2ECF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CBF5-3671-4075-825D-8D6770F701C6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9A91-79C0-4BF3-94CF-12CDB2ECF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62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CBF5-3671-4075-825D-8D6770F701C6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9A91-79C0-4BF3-94CF-12CDB2ECF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99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CBF5-3671-4075-825D-8D6770F701C6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9A91-79C0-4BF3-94CF-12CDB2ECF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46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BCBF5-3671-4075-825D-8D6770F701C6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49A91-79C0-4BF3-94CF-12CDB2ECF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02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-252537" y="-672848"/>
            <a:ext cx="10293822" cy="7559766"/>
            <a:chOff x="-252537" y="-672848"/>
            <a:chExt cx="10293822" cy="7559766"/>
          </a:xfrm>
        </p:grpSpPr>
        <p:sp>
          <p:nvSpPr>
            <p:cNvPr id="66" name="Oval 65"/>
            <p:cNvSpPr/>
            <p:nvPr/>
          </p:nvSpPr>
          <p:spPr>
            <a:xfrm>
              <a:off x="6103553" y="2143614"/>
              <a:ext cx="734796" cy="392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b="1" dirty="0" smtClean="0">
                  <a:solidFill>
                    <a:schemeClr val="tx1"/>
                  </a:solidFill>
                </a:rPr>
                <a:t>C</a:t>
              </a:r>
              <a:r>
                <a:rPr lang="en-GB" sz="700" b="1" dirty="0" smtClean="0">
                  <a:solidFill>
                    <a:schemeClr val="tx1"/>
                  </a:solidFill>
                </a:rPr>
                <a:t>hange p</a:t>
              </a:r>
              <a:r>
                <a:rPr lang="en-GB" sz="600" b="1" dirty="0" smtClean="0">
                  <a:solidFill>
                    <a:schemeClr val="tx1"/>
                  </a:solidFill>
                </a:rPr>
                <a:t>a</a:t>
              </a:r>
              <a:r>
                <a:rPr lang="en-GB" sz="700" b="1" dirty="0" smtClean="0">
                  <a:solidFill>
                    <a:schemeClr val="tx1"/>
                  </a:solidFill>
                </a:rPr>
                <a:t>ssw</a:t>
              </a:r>
              <a:r>
                <a:rPr lang="en-GB" sz="600" b="1" dirty="0" smtClean="0">
                  <a:solidFill>
                    <a:schemeClr val="tx1"/>
                  </a:solidFill>
                </a:rPr>
                <a:t>ord</a:t>
              </a:r>
              <a:endParaRPr lang="en-GB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31" name="Oval 230"/>
            <p:cNvSpPr/>
            <p:nvPr/>
          </p:nvSpPr>
          <p:spPr>
            <a:xfrm>
              <a:off x="4570465" y="2616389"/>
              <a:ext cx="1276829" cy="504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dirty="0" smtClean="0">
                  <a:solidFill>
                    <a:schemeClr val="tx1"/>
                  </a:solidFill>
                </a:rPr>
                <a:t>Enter username and Password 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51" name="Group 250"/>
            <p:cNvGrpSpPr/>
            <p:nvPr/>
          </p:nvGrpSpPr>
          <p:grpSpPr>
            <a:xfrm>
              <a:off x="5854973" y="-603523"/>
              <a:ext cx="3640019" cy="3575441"/>
              <a:chOff x="5150993" y="419221"/>
              <a:chExt cx="3640019" cy="3575441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6102638" y="419221"/>
                <a:ext cx="2667809" cy="3019540"/>
                <a:chOff x="5279678" y="483222"/>
                <a:chExt cx="2667809" cy="3019540"/>
              </a:xfrm>
            </p:grpSpPr>
            <p:grpSp>
              <p:nvGrpSpPr>
                <p:cNvPr id="209" name="Group 208"/>
                <p:cNvGrpSpPr/>
                <p:nvPr/>
              </p:nvGrpSpPr>
              <p:grpSpPr>
                <a:xfrm>
                  <a:off x="7029521" y="483222"/>
                  <a:ext cx="917966" cy="966355"/>
                  <a:chOff x="966259" y="2238892"/>
                  <a:chExt cx="917966" cy="424165"/>
                </a:xfrm>
              </p:grpSpPr>
              <p:grpSp>
                <p:nvGrpSpPr>
                  <p:cNvPr id="210" name="Group 209"/>
                  <p:cNvGrpSpPr/>
                  <p:nvPr/>
                </p:nvGrpSpPr>
                <p:grpSpPr>
                  <a:xfrm>
                    <a:off x="1262238" y="2238892"/>
                    <a:ext cx="251999" cy="313419"/>
                    <a:chOff x="1294086" y="1338347"/>
                    <a:chExt cx="251999" cy="313419"/>
                  </a:xfrm>
                </p:grpSpPr>
                <p:sp>
                  <p:nvSpPr>
                    <p:cNvPr id="212" name="Oval 211"/>
                    <p:cNvSpPr/>
                    <p:nvPr/>
                  </p:nvSpPr>
                  <p:spPr>
                    <a:xfrm>
                      <a:off x="1361381" y="1338347"/>
                      <a:ext cx="106256" cy="5165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b="1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13" name="Straight Connector 212"/>
                    <p:cNvCxnSpPr/>
                    <p:nvPr/>
                  </p:nvCxnSpPr>
                  <p:spPr>
                    <a:xfrm>
                      <a:off x="1414650" y="1390005"/>
                      <a:ext cx="0" cy="173817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4" name="Straight Connector 213"/>
                    <p:cNvCxnSpPr/>
                    <p:nvPr/>
                  </p:nvCxnSpPr>
                  <p:spPr>
                    <a:xfrm flipV="1">
                      <a:off x="1294086" y="1440275"/>
                      <a:ext cx="251999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5" name="Straight Connector 214"/>
                    <p:cNvCxnSpPr/>
                    <p:nvPr/>
                  </p:nvCxnSpPr>
                  <p:spPr>
                    <a:xfrm>
                      <a:off x="1414509" y="1553379"/>
                      <a:ext cx="107999" cy="9481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6" name="Straight Connector 215"/>
                    <p:cNvCxnSpPr/>
                    <p:nvPr/>
                  </p:nvCxnSpPr>
                  <p:spPr>
                    <a:xfrm flipH="1">
                      <a:off x="1307941" y="1556956"/>
                      <a:ext cx="108000" cy="9481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966259" y="2568492"/>
                    <a:ext cx="917966" cy="945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800" b="1" dirty="0"/>
                      <a:t>Student</a:t>
                    </a:r>
                  </a:p>
                </p:txBody>
              </p: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5279678" y="935326"/>
                  <a:ext cx="2617619" cy="2567436"/>
                  <a:chOff x="5296304" y="935326"/>
                  <a:chExt cx="2617619" cy="2567436"/>
                </a:xfrm>
              </p:grpSpPr>
              <p:cxnSp>
                <p:nvCxnSpPr>
                  <p:cNvPr id="113" name="Straight Connector 112"/>
                  <p:cNvCxnSpPr/>
                  <p:nvPr/>
                </p:nvCxnSpPr>
                <p:spPr>
                  <a:xfrm flipH="1" flipV="1">
                    <a:off x="7499051" y="935326"/>
                    <a:ext cx="4148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0" name="Group 169"/>
                  <p:cNvGrpSpPr/>
                  <p:nvPr/>
                </p:nvGrpSpPr>
                <p:grpSpPr>
                  <a:xfrm>
                    <a:off x="5296304" y="945791"/>
                    <a:ext cx="2614389" cy="2556971"/>
                    <a:chOff x="3637239" y="367434"/>
                    <a:chExt cx="1906468" cy="2665789"/>
                  </a:xfrm>
                </p:grpSpPr>
                <p:cxnSp>
                  <p:nvCxnSpPr>
                    <p:cNvPr id="171" name="Straight Arrow Connector 170"/>
                    <p:cNvCxnSpPr/>
                    <p:nvPr/>
                  </p:nvCxnSpPr>
                  <p:spPr>
                    <a:xfrm flipH="1" flipV="1">
                      <a:off x="3637239" y="3033223"/>
                      <a:ext cx="1904754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2" name="Straight Connector 171"/>
                    <p:cNvCxnSpPr/>
                    <p:nvPr/>
                  </p:nvCxnSpPr>
                  <p:spPr>
                    <a:xfrm flipH="1">
                      <a:off x="5543707" y="367434"/>
                      <a:ext cx="0" cy="266238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9" name="Oval 218"/>
                  <p:cNvSpPr/>
                  <p:nvPr/>
                </p:nvSpPr>
                <p:spPr>
                  <a:xfrm>
                    <a:off x="7158963" y="2429165"/>
                    <a:ext cx="723600" cy="396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View scores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20" name="Straight Arrow Connector 219"/>
                  <p:cNvCxnSpPr/>
                  <p:nvPr/>
                </p:nvCxnSpPr>
                <p:spPr>
                  <a:xfrm flipH="1">
                    <a:off x="7445923" y="1383323"/>
                    <a:ext cx="0" cy="102921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6" name="Group 235"/>
              <p:cNvGrpSpPr/>
              <p:nvPr/>
            </p:nvGrpSpPr>
            <p:grpSpPr>
              <a:xfrm>
                <a:off x="5150993" y="810821"/>
                <a:ext cx="3640019" cy="3183841"/>
                <a:chOff x="5924744" y="935408"/>
                <a:chExt cx="1989179" cy="2564086"/>
              </a:xfrm>
            </p:grpSpPr>
            <p:cxnSp>
              <p:nvCxnSpPr>
                <p:cNvPr id="237" name="Straight Connector 236"/>
                <p:cNvCxnSpPr/>
                <p:nvPr/>
              </p:nvCxnSpPr>
              <p:spPr>
                <a:xfrm flipH="1" flipV="1">
                  <a:off x="7639455" y="935408"/>
                  <a:ext cx="27446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8" name="Group 237"/>
                <p:cNvGrpSpPr/>
                <p:nvPr/>
              </p:nvGrpSpPr>
              <p:grpSpPr>
                <a:xfrm>
                  <a:off x="5924744" y="945791"/>
                  <a:ext cx="1985954" cy="2553703"/>
                  <a:chOff x="4095508" y="367434"/>
                  <a:chExt cx="1448199" cy="2662382"/>
                </a:xfrm>
              </p:grpSpPr>
              <p:cxnSp>
                <p:nvCxnSpPr>
                  <p:cNvPr id="241" name="Straight Arrow Connector 240"/>
                  <p:cNvCxnSpPr/>
                  <p:nvPr/>
                </p:nvCxnSpPr>
                <p:spPr>
                  <a:xfrm flipH="1">
                    <a:off x="4095508" y="3027309"/>
                    <a:ext cx="1445539" cy="250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Straight Connector 241"/>
                  <p:cNvCxnSpPr/>
                  <p:nvPr/>
                </p:nvCxnSpPr>
                <p:spPr>
                  <a:xfrm flipH="1">
                    <a:off x="5543707" y="367434"/>
                    <a:ext cx="0" cy="266238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60" name="Group 259"/>
            <p:cNvGrpSpPr/>
            <p:nvPr/>
          </p:nvGrpSpPr>
          <p:grpSpPr>
            <a:xfrm>
              <a:off x="5871905" y="-672848"/>
              <a:ext cx="1184746" cy="3477872"/>
              <a:chOff x="5991293" y="402428"/>
              <a:chExt cx="1184746" cy="3477872"/>
            </a:xfrm>
          </p:grpSpPr>
          <p:grpSp>
            <p:nvGrpSpPr>
              <p:cNvPr id="218" name="Group 217"/>
              <p:cNvGrpSpPr/>
              <p:nvPr/>
            </p:nvGrpSpPr>
            <p:grpSpPr>
              <a:xfrm>
                <a:off x="6093183" y="402428"/>
                <a:ext cx="1054119" cy="2949580"/>
                <a:chOff x="5353353" y="483055"/>
                <a:chExt cx="1054119" cy="2949580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5472814" y="2487543"/>
                  <a:ext cx="723600" cy="396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b="1" dirty="0" smtClean="0">
                      <a:solidFill>
                        <a:schemeClr val="tx1"/>
                      </a:solidFill>
                    </a:rPr>
                    <a:t>Broad sheets</a:t>
                  </a:r>
                  <a:endParaRPr lang="en-GB" sz="9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62" name="Group 161"/>
                <p:cNvGrpSpPr/>
                <p:nvPr/>
              </p:nvGrpSpPr>
              <p:grpSpPr>
                <a:xfrm>
                  <a:off x="5398705" y="483055"/>
                  <a:ext cx="1008767" cy="1089467"/>
                  <a:chOff x="966258" y="2238892"/>
                  <a:chExt cx="1008767" cy="478203"/>
                </a:xfrm>
              </p:grpSpPr>
              <p:grpSp>
                <p:nvGrpSpPr>
                  <p:cNvPr id="163" name="Group 162"/>
                  <p:cNvGrpSpPr/>
                  <p:nvPr/>
                </p:nvGrpSpPr>
                <p:grpSpPr>
                  <a:xfrm>
                    <a:off x="1262238" y="2238892"/>
                    <a:ext cx="251999" cy="313419"/>
                    <a:chOff x="1294086" y="1338347"/>
                    <a:chExt cx="251999" cy="313419"/>
                  </a:xfrm>
                </p:grpSpPr>
                <p:sp>
                  <p:nvSpPr>
                    <p:cNvPr id="165" name="Oval 164"/>
                    <p:cNvSpPr/>
                    <p:nvPr/>
                  </p:nvSpPr>
                  <p:spPr>
                    <a:xfrm>
                      <a:off x="1361381" y="1338347"/>
                      <a:ext cx="106256" cy="5165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b="1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66" name="Straight Connector 165"/>
                    <p:cNvCxnSpPr/>
                    <p:nvPr/>
                  </p:nvCxnSpPr>
                  <p:spPr>
                    <a:xfrm>
                      <a:off x="1414650" y="1390005"/>
                      <a:ext cx="0" cy="173817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Straight Connector 166"/>
                    <p:cNvCxnSpPr/>
                    <p:nvPr/>
                  </p:nvCxnSpPr>
                  <p:spPr>
                    <a:xfrm flipV="1">
                      <a:off x="1294086" y="1440275"/>
                      <a:ext cx="251999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/>
                    <p:cNvCxnSpPr/>
                    <p:nvPr/>
                  </p:nvCxnSpPr>
                  <p:spPr>
                    <a:xfrm>
                      <a:off x="1414509" y="1553379"/>
                      <a:ext cx="107999" cy="9481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9" name="Straight Connector 168"/>
                    <p:cNvCxnSpPr/>
                    <p:nvPr/>
                  </p:nvCxnSpPr>
                  <p:spPr>
                    <a:xfrm flipH="1">
                      <a:off x="1307941" y="1556956"/>
                      <a:ext cx="108000" cy="9481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966258" y="2568492"/>
                    <a:ext cx="1008767" cy="1486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800" b="1" dirty="0"/>
                      <a:t>Exams and Records</a:t>
                    </a:r>
                  </a:p>
                  <a:p>
                    <a:pPr algn="ctr"/>
                    <a:endParaRPr lang="en-GB" sz="800" b="1" dirty="0"/>
                  </a:p>
                </p:txBody>
              </p:sp>
            </p:grpSp>
            <p:cxnSp>
              <p:nvCxnSpPr>
                <p:cNvPr id="173" name="Straight Arrow Connector 172"/>
                <p:cNvCxnSpPr/>
                <p:nvPr/>
              </p:nvCxnSpPr>
              <p:spPr>
                <a:xfrm flipH="1">
                  <a:off x="5825348" y="1424888"/>
                  <a:ext cx="0" cy="102921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4" name="Group 183"/>
                <p:cNvGrpSpPr/>
                <p:nvPr/>
              </p:nvGrpSpPr>
              <p:grpSpPr>
                <a:xfrm>
                  <a:off x="5353353" y="935326"/>
                  <a:ext cx="408627" cy="2497309"/>
                  <a:chOff x="5353353" y="935326"/>
                  <a:chExt cx="408627" cy="2497309"/>
                </a:xfrm>
              </p:grpSpPr>
              <p:grpSp>
                <p:nvGrpSpPr>
                  <p:cNvPr id="174" name="Group 173"/>
                  <p:cNvGrpSpPr/>
                  <p:nvPr/>
                </p:nvGrpSpPr>
                <p:grpSpPr>
                  <a:xfrm>
                    <a:off x="5353353" y="935326"/>
                    <a:ext cx="144000" cy="2497309"/>
                    <a:chOff x="2873702" y="711584"/>
                    <a:chExt cx="132477" cy="1406179"/>
                  </a:xfrm>
                </p:grpSpPr>
                <p:cxnSp>
                  <p:nvCxnSpPr>
                    <p:cNvPr id="175" name="Straight Arrow Connector 174"/>
                    <p:cNvCxnSpPr/>
                    <p:nvPr/>
                  </p:nvCxnSpPr>
                  <p:spPr>
                    <a:xfrm flipV="1">
                      <a:off x="2873702" y="2117763"/>
                      <a:ext cx="132477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6" name="Straight Connector 175"/>
                    <p:cNvCxnSpPr/>
                    <p:nvPr/>
                  </p:nvCxnSpPr>
                  <p:spPr>
                    <a:xfrm flipV="1">
                      <a:off x="2873708" y="711584"/>
                      <a:ext cx="0" cy="14040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78" name="Straight Connector 177"/>
                  <p:cNvCxnSpPr/>
                  <p:nvPr/>
                </p:nvCxnSpPr>
                <p:spPr>
                  <a:xfrm flipH="1">
                    <a:off x="5361677" y="935326"/>
                    <a:ext cx="400303" cy="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59" name="Group 258"/>
              <p:cNvGrpSpPr/>
              <p:nvPr/>
            </p:nvGrpSpPr>
            <p:grpSpPr>
              <a:xfrm>
                <a:off x="5991293" y="899254"/>
                <a:ext cx="1184746" cy="2981046"/>
                <a:chOff x="5991293" y="899254"/>
                <a:chExt cx="1184746" cy="2981046"/>
              </a:xfrm>
            </p:grpSpPr>
            <p:grpSp>
              <p:nvGrpSpPr>
                <p:cNvPr id="255" name="Group 254"/>
                <p:cNvGrpSpPr/>
                <p:nvPr/>
              </p:nvGrpSpPr>
              <p:grpSpPr>
                <a:xfrm>
                  <a:off x="5991293" y="908844"/>
                  <a:ext cx="1183467" cy="2971456"/>
                  <a:chOff x="6727741" y="956311"/>
                  <a:chExt cx="776066" cy="2500296"/>
                </a:xfrm>
              </p:grpSpPr>
              <p:cxnSp>
                <p:nvCxnSpPr>
                  <p:cNvPr id="256" name="Straight Arrow Connector 255"/>
                  <p:cNvCxnSpPr/>
                  <p:nvPr/>
                </p:nvCxnSpPr>
                <p:spPr>
                  <a:xfrm flipH="1">
                    <a:off x="6727741" y="3454768"/>
                    <a:ext cx="77498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7502344" y="956311"/>
                    <a:ext cx="1463" cy="250029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8" name="Straight Connector 257"/>
                <p:cNvCxnSpPr/>
                <p:nvPr/>
              </p:nvCxnSpPr>
              <p:spPr>
                <a:xfrm flipH="1">
                  <a:off x="6775736" y="899254"/>
                  <a:ext cx="400303" cy="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4" name="Group 263"/>
            <p:cNvGrpSpPr/>
            <p:nvPr/>
          </p:nvGrpSpPr>
          <p:grpSpPr>
            <a:xfrm>
              <a:off x="5847454" y="-614004"/>
              <a:ext cx="2556791" cy="3508829"/>
              <a:chOff x="5890639" y="461272"/>
              <a:chExt cx="2556791" cy="3508829"/>
            </a:xfrm>
          </p:grpSpPr>
          <p:grpSp>
            <p:nvGrpSpPr>
              <p:cNvPr id="217" name="Group 216"/>
              <p:cNvGrpSpPr/>
              <p:nvPr/>
            </p:nvGrpSpPr>
            <p:grpSpPr>
              <a:xfrm>
                <a:off x="6866738" y="461272"/>
                <a:ext cx="1580692" cy="2950514"/>
                <a:chOff x="5609807" y="485108"/>
                <a:chExt cx="1580692" cy="2950514"/>
              </a:xfrm>
            </p:grpSpPr>
            <p:grpSp>
              <p:nvGrpSpPr>
                <p:cNvPr id="159" name="Group 158"/>
                <p:cNvGrpSpPr/>
                <p:nvPr/>
              </p:nvGrpSpPr>
              <p:grpSpPr>
                <a:xfrm>
                  <a:off x="7000457" y="972953"/>
                  <a:ext cx="130649" cy="2128565"/>
                  <a:chOff x="5335699" y="595290"/>
                  <a:chExt cx="208008" cy="2529861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 flipH="1" flipV="1">
                    <a:off x="5335699" y="3113730"/>
                    <a:ext cx="206292" cy="923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/>
                  <p:cNvCxnSpPr/>
                  <p:nvPr/>
                </p:nvCxnSpPr>
                <p:spPr>
                  <a:xfrm>
                    <a:off x="5541991" y="595290"/>
                    <a:ext cx="1716" cy="252986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5" name="Group 184"/>
                <p:cNvGrpSpPr/>
                <p:nvPr/>
              </p:nvGrpSpPr>
              <p:grpSpPr>
                <a:xfrm>
                  <a:off x="6214586" y="485108"/>
                  <a:ext cx="917966" cy="966355"/>
                  <a:chOff x="966259" y="2238892"/>
                  <a:chExt cx="917966" cy="424165"/>
                </a:xfrm>
              </p:grpSpPr>
              <p:grpSp>
                <p:nvGrpSpPr>
                  <p:cNvPr id="186" name="Group 185"/>
                  <p:cNvGrpSpPr/>
                  <p:nvPr/>
                </p:nvGrpSpPr>
                <p:grpSpPr>
                  <a:xfrm>
                    <a:off x="1262238" y="2238892"/>
                    <a:ext cx="251999" cy="313419"/>
                    <a:chOff x="1294086" y="1338347"/>
                    <a:chExt cx="251999" cy="313419"/>
                  </a:xfrm>
                </p:grpSpPr>
                <p:sp>
                  <p:nvSpPr>
                    <p:cNvPr id="188" name="Oval 187"/>
                    <p:cNvSpPr/>
                    <p:nvPr/>
                  </p:nvSpPr>
                  <p:spPr>
                    <a:xfrm>
                      <a:off x="1361381" y="1338347"/>
                      <a:ext cx="106256" cy="5165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b="1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89" name="Straight Connector 188"/>
                    <p:cNvCxnSpPr/>
                    <p:nvPr/>
                  </p:nvCxnSpPr>
                  <p:spPr>
                    <a:xfrm>
                      <a:off x="1414650" y="1390005"/>
                      <a:ext cx="0" cy="173817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0" name="Straight Connector 189"/>
                    <p:cNvCxnSpPr/>
                    <p:nvPr/>
                  </p:nvCxnSpPr>
                  <p:spPr>
                    <a:xfrm flipV="1">
                      <a:off x="1294086" y="1440275"/>
                      <a:ext cx="251999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" name="Straight Connector 190"/>
                    <p:cNvCxnSpPr/>
                    <p:nvPr/>
                  </p:nvCxnSpPr>
                  <p:spPr>
                    <a:xfrm>
                      <a:off x="1414509" y="1553379"/>
                      <a:ext cx="107999" cy="9481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2" name="Straight Connector 191"/>
                    <p:cNvCxnSpPr/>
                    <p:nvPr/>
                  </p:nvCxnSpPr>
                  <p:spPr>
                    <a:xfrm flipH="1">
                      <a:off x="1307941" y="1556956"/>
                      <a:ext cx="108000" cy="9481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7" name="TextBox 186"/>
                  <p:cNvSpPr txBox="1"/>
                  <p:nvPr/>
                </p:nvSpPr>
                <p:spPr>
                  <a:xfrm>
                    <a:off x="966259" y="2568492"/>
                    <a:ext cx="917966" cy="945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800" b="1" dirty="0"/>
                      <a:t>Teaching Staff</a:t>
                    </a:r>
                  </a:p>
                </p:txBody>
              </p:sp>
            </p:grpSp>
            <p:sp>
              <p:nvSpPr>
                <p:cNvPr id="193" name="Oval 192"/>
                <p:cNvSpPr/>
                <p:nvPr/>
              </p:nvSpPr>
              <p:spPr>
                <a:xfrm>
                  <a:off x="6280395" y="2487543"/>
                  <a:ext cx="723600" cy="396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800" b="1" dirty="0" smtClean="0">
                      <a:solidFill>
                        <a:schemeClr val="tx1"/>
                      </a:solidFill>
                    </a:rPr>
                    <a:t>Enter scores</a:t>
                  </a:r>
                  <a:endParaRPr lang="en-GB" sz="8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4" name="Straight Arrow Connector 193"/>
                <p:cNvCxnSpPr/>
                <p:nvPr/>
              </p:nvCxnSpPr>
              <p:spPr>
                <a:xfrm flipH="1">
                  <a:off x="6630988" y="1387856"/>
                  <a:ext cx="0" cy="102921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5" name="Oval 194"/>
                <p:cNvSpPr/>
                <p:nvPr/>
              </p:nvSpPr>
              <p:spPr>
                <a:xfrm>
                  <a:off x="6269188" y="2914865"/>
                  <a:ext cx="723600" cy="396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800" b="1" dirty="0" smtClean="0">
                      <a:solidFill>
                        <a:schemeClr val="tx1"/>
                      </a:solidFill>
                    </a:rPr>
                    <a:t>View scores</a:t>
                  </a:r>
                  <a:endParaRPr lang="en-GB" sz="8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6" name="Group 195"/>
                <p:cNvGrpSpPr/>
                <p:nvPr/>
              </p:nvGrpSpPr>
              <p:grpSpPr>
                <a:xfrm>
                  <a:off x="5609807" y="935326"/>
                  <a:ext cx="1573461" cy="2500296"/>
                  <a:chOff x="3038580" y="153477"/>
                  <a:chExt cx="2505127" cy="2971674"/>
                </a:xfrm>
              </p:grpSpPr>
              <p:cxnSp>
                <p:nvCxnSpPr>
                  <p:cNvPr id="197" name="Straight Arrow Connector 196"/>
                  <p:cNvCxnSpPr/>
                  <p:nvPr/>
                </p:nvCxnSpPr>
                <p:spPr>
                  <a:xfrm flipH="1" flipV="1">
                    <a:off x="3038580" y="3119004"/>
                    <a:ext cx="2502801" cy="576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5541378" y="153477"/>
                    <a:ext cx="2329" cy="297167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4" name="Straight Connector 203"/>
                <p:cNvCxnSpPr/>
                <p:nvPr/>
              </p:nvCxnSpPr>
              <p:spPr>
                <a:xfrm flipH="1" flipV="1">
                  <a:off x="6673569" y="935326"/>
                  <a:ext cx="516930" cy="60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 flipH="1">
                  <a:off x="6698096" y="980147"/>
                  <a:ext cx="43162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3" name="Group 262"/>
              <p:cNvGrpSpPr/>
              <p:nvPr/>
            </p:nvGrpSpPr>
            <p:grpSpPr>
              <a:xfrm>
                <a:off x="5890639" y="876974"/>
                <a:ext cx="1927275" cy="3093127"/>
                <a:chOff x="5890639" y="876974"/>
                <a:chExt cx="1927275" cy="3093127"/>
              </a:xfrm>
            </p:grpSpPr>
            <p:grpSp>
              <p:nvGrpSpPr>
                <p:cNvPr id="254" name="Group 253"/>
                <p:cNvGrpSpPr/>
                <p:nvPr/>
              </p:nvGrpSpPr>
              <p:grpSpPr>
                <a:xfrm>
                  <a:off x="5890639" y="876974"/>
                  <a:ext cx="1597004" cy="3093127"/>
                  <a:chOff x="6727741" y="956311"/>
                  <a:chExt cx="776066" cy="2500296"/>
                </a:xfrm>
              </p:grpSpPr>
              <p:cxnSp>
                <p:nvCxnSpPr>
                  <p:cNvPr id="252" name="Straight Arrow Connector 251"/>
                  <p:cNvCxnSpPr/>
                  <p:nvPr/>
                </p:nvCxnSpPr>
                <p:spPr>
                  <a:xfrm flipH="1">
                    <a:off x="6727741" y="3454768"/>
                    <a:ext cx="77498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Straight Connector 252"/>
                  <p:cNvCxnSpPr/>
                  <p:nvPr/>
                </p:nvCxnSpPr>
                <p:spPr>
                  <a:xfrm>
                    <a:off x="7502344" y="956311"/>
                    <a:ext cx="1463" cy="250029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1" name="Straight Connector 260"/>
                <p:cNvCxnSpPr/>
                <p:nvPr/>
              </p:nvCxnSpPr>
              <p:spPr>
                <a:xfrm flipH="1">
                  <a:off x="7483546" y="883859"/>
                  <a:ext cx="33436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7" name="Group 266"/>
            <p:cNvGrpSpPr/>
            <p:nvPr/>
          </p:nvGrpSpPr>
          <p:grpSpPr>
            <a:xfrm>
              <a:off x="4062220" y="-672847"/>
              <a:ext cx="2050662" cy="3308681"/>
              <a:chOff x="4080004" y="402429"/>
              <a:chExt cx="2050662" cy="3308681"/>
            </a:xfrm>
          </p:grpSpPr>
          <p:grpSp>
            <p:nvGrpSpPr>
              <p:cNvPr id="183" name="Group 182"/>
              <p:cNvGrpSpPr/>
              <p:nvPr/>
            </p:nvGrpSpPr>
            <p:grpSpPr>
              <a:xfrm>
                <a:off x="4080004" y="402429"/>
                <a:ext cx="2050662" cy="3308681"/>
                <a:chOff x="3464864" y="483056"/>
                <a:chExt cx="2050662" cy="3308681"/>
              </a:xfrm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3729455" y="483056"/>
                  <a:ext cx="846619" cy="966353"/>
                  <a:chOff x="1032438" y="2238892"/>
                  <a:chExt cx="846619" cy="424164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262238" y="2238892"/>
                    <a:ext cx="251999" cy="313419"/>
                    <a:chOff x="1294086" y="1338347"/>
                    <a:chExt cx="251999" cy="313419"/>
                  </a:xfrm>
                </p:grpSpPr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1361381" y="1338347"/>
                      <a:ext cx="106256" cy="5165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b="1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>
                      <a:off x="1414650" y="1390005"/>
                      <a:ext cx="0" cy="173817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Connector 24"/>
                    <p:cNvCxnSpPr/>
                    <p:nvPr/>
                  </p:nvCxnSpPr>
                  <p:spPr>
                    <a:xfrm flipV="1">
                      <a:off x="1294086" y="1440275"/>
                      <a:ext cx="251999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>
                      <a:off x="1414509" y="1553379"/>
                      <a:ext cx="107999" cy="9481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 flipH="1">
                      <a:off x="1307941" y="1556956"/>
                      <a:ext cx="108000" cy="9481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032438" y="2568491"/>
                    <a:ext cx="846619" cy="945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800" b="1" dirty="0" smtClean="0"/>
                      <a:t>Coordinator</a:t>
                    </a:r>
                    <a:endParaRPr lang="en-GB" sz="800" b="1" dirty="0"/>
                  </a:p>
                </p:txBody>
              </p:sp>
            </p:grpSp>
            <p:sp>
              <p:nvSpPr>
                <p:cNvPr id="67" name="Oval 66"/>
                <p:cNvSpPr/>
                <p:nvPr/>
              </p:nvSpPr>
              <p:spPr>
                <a:xfrm>
                  <a:off x="3600612" y="2487543"/>
                  <a:ext cx="723600" cy="396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800" b="1" dirty="0" smtClean="0">
                      <a:solidFill>
                        <a:schemeClr val="tx1"/>
                      </a:solidFill>
                    </a:rPr>
                    <a:t>Enter scores</a:t>
                  </a:r>
                  <a:endParaRPr lang="en-GB" sz="8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3642861" y="2939804"/>
                  <a:ext cx="676794" cy="396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800" b="1" dirty="0" smtClean="0">
                      <a:solidFill>
                        <a:schemeClr val="tx1"/>
                      </a:solidFill>
                    </a:rPr>
                    <a:t>Edit scores</a:t>
                  </a:r>
                  <a:endParaRPr lang="en-GB" sz="8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4696686" y="936866"/>
                  <a:ext cx="0" cy="15304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6" name="Group 105"/>
                <p:cNvGrpSpPr/>
                <p:nvPr/>
              </p:nvGrpSpPr>
              <p:grpSpPr>
                <a:xfrm>
                  <a:off x="5263526" y="891448"/>
                  <a:ext cx="252000" cy="2651313"/>
                  <a:chOff x="2873702" y="711584"/>
                  <a:chExt cx="340141" cy="1406179"/>
                </a:xfrm>
              </p:grpSpPr>
              <p:cxnSp>
                <p:nvCxnSpPr>
                  <p:cNvPr id="91" name="Straight Arrow Connector 90"/>
                  <p:cNvCxnSpPr/>
                  <p:nvPr/>
                </p:nvCxnSpPr>
                <p:spPr>
                  <a:xfrm>
                    <a:off x="2873702" y="2117763"/>
                    <a:ext cx="340141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/>
                  <p:cNvCxnSpPr/>
                  <p:nvPr/>
                </p:nvCxnSpPr>
                <p:spPr>
                  <a:xfrm flipV="1">
                    <a:off x="2873708" y="711584"/>
                    <a:ext cx="0" cy="1404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4" name="Straight Connector 93"/>
                <p:cNvCxnSpPr/>
                <p:nvPr/>
              </p:nvCxnSpPr>
              <p:spPr>
                <a:xfrm flipH="1">
                  <a:off x="4132461" y="885085"/>
                  <a:ext cx="112753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5" name="Group 104"/>
                <p:cNvGrpSpPr/>
                <p:nvPr/>
              </p:nvGrpSpPr>
              <p:grpSpPr>
                <a:xfrm>
                  <a:off x="3534383" y="935326"/>
                  <a:ext cx="128893" cy="2232000"/>
                  <a:chOff x="2801655" y="597976"/>
                  <a:chExt cx="180000" cy="1872000"/>
                </a:xfrm>
              </p:grpSpPr>
              <p:cxnSp>
                <p:nvCxnSpPr>
                  <p:cNvPr id="99" name="Straight Arrow Connector 98"/>
                  <p:cNvCxnSpPr/>
                  <p:nvPr/>
                </p:nvCxnSpPr>
                <p:spPr>
                  <a:xfrm flipV="1">
                    <a:off x="2801655" y="2461357"/>
                    <a:ext cx="18000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/>
                  <p:cNvCxnSpPr/>
                  <p:nvPr/>
                </p:nvCxnSpPr>
                <p:spPr>
                  <a:xfrm flipV="1">
                    <a:off x="2801661" y="597976"/>
                    <a:ext cx="0" cy="1872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1" name="Oval 100"/>
                <p:cNvSpPr/>
                <p:nvPr/>
              </p:nvSpPr>
              <p:spPr>
                <a:xfrm>
                  <a:off x="3646399" y="3395737"/>
                  <a:ext cx="643058" cy="396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800" b="1" dirty="0" smtClean="0">
                      <a:solidFill>
                        <a:schemeClr val="tx1"/>
                      </a:solidFill>
                    </a:rPr>
                    <a:t>Board Result</a:t>
                  </a:r>
                  <a:endParaRPr lang="en-GB" sz="8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2" name="Straight Connector 101"/>
                <p:cNvCxnSpPr/>
                <p:nvPr/>
              </p:nvCxnSpPr>
              <p:spPr>
                <a:xfrm flipH="1">
                  <a:off x="3473177" y="893399"/>
                  <a:ext cx="576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1" name="Group 140"/>
                <p:cNvGrpSpPr/>
                <p:nvPr/>
              </p:nvGrpSpPr>
              <p:grpSpPr>
                <a:xfrm>
                  <a:off x="3464864" y="893399"/>
                  <a:ext cx="180000" cy="2719728"/>
                  <a:chOff x="2801655" y="597976"/>
                  <a:chExt cx="180000" cy="1872000"/>
                </a:xfrm>
              </p:grpSpPr>
              <p:cxnSp>
                <p:nvCxnSpPr>
                  <p:cNvPr id="142" name="Straight Arrow Connector 141"/>
                  <p:cNvCxnSpPr/>
                  <p:nvPr/>
                </p:nvCxnSpPr>
                <p:spPr>
                  <a:xfrm flipV="1">
                    <a:off x="2801655" y="2461357"/>
                    <a:ext cx="18000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 flipV="1">
                    <a:off x="2801661" y="597976"/>
                    <a:ext cx="0" cy="1872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4" name="Straight Connector 143"/>
                <p:cNvCxnSpPr/>
                <p:nvPr/>
              </p:nvCxnSpPr>
              <p:spPr>
                <a:xfrm flipH="1">
                  <a:off x="3537210" y="937439"/>
                  <a:ext cx="468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Arrow Connector 149"/>
                <p:cNvCxnSpPr/>
                <p:nvPr/>
              </p:nvCxnSpPr>
              <p:spPr>
                <a:xfrm flipH="1">
                  <a:off x="3980947" y="1438102"/>
                  <a:ext cx="0" cy="102921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 flipH="1">
                  <a:off x="4132461" y="935326"/>
                  <a:ext cx="56422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Oval 156"/>
                <p:cNvSpPr/>
                <p:nvPr/>
              </p:nvSpPr>
              <p:spPr>
                <a:xfrm>
                  <a:off x="4432222" y="2479043"/>
                  <a:ext cx="723600" cy="396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800" b="1" dirty="0" smtClean="0">
                      <a:solidFill>
                        <a:schemeClr val="tx1"/>
                      </a:solidFill>
                    </a:rPr>
                    <a:t>Allo</a:t>
                  </a:r>
                  <a:r>
                    <a:rPr lang="en-GB" sz="700" b="1" dirty="0" smtClean="0">
                      <a:solidFill>
                        <a:schemeClr val="tx1"/>
                      </a:solidFill>
                    </a:rPr>
                    <a:t>cate</a:t>
                  </a:r>
                  <a:r>
                    <a:rPr lang="en-GB" sz="900" b="1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GB" sz="800" b="1" dirty="0" smtClean="0">
                      <a:solidFill>
                        <a:schemeClr val="tx1"/>
                      </a:solidFill>
                    </a:rPr>
                    <a:t>Course</a:t>
                  </a:r>
                  <a:endParaRPr lang="en-GB" sz="800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65" name="Straight Arrow Connector 264"/>
              <p:cNvCxnSpPr/>
              <p:nvPr/>
            </p:nvCxnSpPr>
            <p:spPr>
              <a:xfrm>
                <a:off x="5004312" y="1304449"/>
                <a:ext cx="0" cy="23985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9" name="Group 278"/>
            <p:cNvGrpSpPr/>
            <p:nvPr/>
          </p:nvGrpSpPr>
          <p:grpSpPr>
            <a:xfrm>
              <a:off x="1015726" y="-603514"/>
              <a:ext cx="3609309" cy="3340415"/>
              <a:chOff x="1033510" y="471762"/>
              <a:chExt cx="3609309" cy="3340415"/>
            </a:xfrm>
          </p:grpSpPr>
          <p:grpSp>
            <p:nvGrpSpPr>
              <p:cNvPr id="272" name="Group 271"/>
              <p:cNvGrpSpPr/>
              <p:nvPr/>
            </p:nvGrpSpPr>
            <p:grpSpPr>
              <a:xfrm>
                <a:off x="1942819" y="1436177"/>
                <a:ext cx="2700000" cy="2376000"/>
                <a:chOff x="1959753" y="1258375"/>
                <a:chExt cx="2700000" cy="2376000"/>
              </a:xfrm>
            </p:grpSpPr>
            <p:cxnSp>
              <p:nvCxnSpPr>
                <p:cNvPr id="268" name="Straight Connector 267"/>
                <p:cNvCxnSpPr/>
                <p:nvPr/>
              </p:nvCxnSpPr>
              <p:spPr>
                <a:xfrm flipH="1">
                  <a:off x="1959753" y="1258375"/>
                  <a:ext cx="0" cy="237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Arrow Connector 269"/>
                <p:cNvCxnSpPr/>
                <p:nvPr/>
              </p:nvCxnSpPr>
              <p:spPr>
                <a:xfrm flipV="1">
                  <a:off x="1959753" y="3629237"/>
                  <a:ext cx="2700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/>
            </p:nvGrpSpPr>
            <p:grpSpPr>
              <a:xfrm>
                <a:off x="1033510" y="471762"/>
                <a:ext cx="2859174" cy="3241363"/>
                <a:chOff x="1033510" y="471762"/>
                <a:chExt cx="2859174" cy="3241363"/>
              </a:xfrm>
            </p:grpSpPr>
            <p:grpSp>
              <p:nvGrpSpPr>
                <p:cNvPr id="140" name="Group 139"/>
                <p:cNvGrpSpPr/>
                <p:nvPr/>
              </p:nvGrpSpPr>
              <p:grpSpPr>
                <a:xfrm>
                  <a:off x="1033510" y="471762"/>
                  <a:ext cx="2859174" cy="3241363"/>
                  <a:chOff x="499821" y="554187"/>
                  <a:chExt cx="2859174" cy="3241363"/>
                </a:xfrm>
              </p:grpSpPr>
              <p:grpSp>
                <p:nvGrpSpPr>
                  <p:cNvPr id="69" name="Group 68"/>
                  <p:cNvGrpSpPr/>
                  <p:nvPr/>
                </p:nvGrpSpPr>
                <p:grpSpPr>
                  <a:xfrm>
                    <a:off x="719368" y="554187"/>
                    <a:ext cx="1021037" cy="965015"/>
                    <a:chOff x="1015431" y="1461646"/>
                    <a:chExt cx="1021037" cy="353629"/>
                  </a:xfrm>
                </p:grpSpPr>
                <p:grpSp>
                  <p:nvGrpSpPr>
                    <p:cNvPr id="21" name="Group 20"/>
                    <p:cNvGrpSpPr/>
                    <p:nvPr/>
                  </p:nvGrpSpPr>
                  <p:grpSpPr>
                    <a:xfrm>
                      <a:off x="1285773" y="1461646"/>
                      <a:ext cx="251999" cy="282532"/>
                      <a:chOff x="1294086" y="1353577"/>
                      <a:chExt cx="251999" cy="282532"/>
                    </a:xfrm>
                  </p:grpSpPr>
                  <p:sp>
                    <p:nvSpPr>
                      <p:cNvPr id="4" name="Oval 3"/>
                      <p:cNvSpPr/>
                      <p:nvPr/>
                    </p:nvSpPr>
                    <p:spPr>
                      <a:xfrm>
                        <a:off x="1369694" y="1353577"/>
                        <a:ext cx="106256" cy="51658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b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6" name="Straight Connector 5"/>
                      <p:cNvCxnSpPr/>
                      <p:nvPr/>
                    </p:nvCxnSpPr>
                    <p:spPr>
                      <a:xfrm>
                        <a:off x="1414650" y="1408281"/>
                        <a:ext cx="0" cy="145114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" name="Straight Connector 12"/>
                      <p:cNvCxnSpPr/>
                      <p:nvPr/>
                    </p:nvCxnSpPr>
                    <p:spPr>
                      <a:xfrm flipV="1">
                        <a:off x="1294086" y="1440275"/>
                        <a:ext cx="25199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Straight Connector 16"/>
                      <p:cNvCxnSpPr/>
                      <p:nvPr/>
                    </p:nvCxnSpPr>
                    <p:spPr>
                      <a:xfrm>
                        <a:off x="1414509" y="1553379"/>
                        <a:ext cx="107999" cy="79153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Connector 18"/>
                      <p:cNvCxnSpPr/>
                      <p:nvPr/>
                    </p:nvCxnSpPr>
                    <p:spPr>
                      <a:xfrm flipH="1">
                        <a:off x="1307941" y="1556956"/>
                        <a:ext cx="108000" cy="79153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1015431" y="1736326"/>
                      <a:ext cx="1021037" cy="789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800" b="1" dirty="0" smtClean="0"/>
                        <a:t>System Manager</a:t>
                      </a:r>
                      <a:endParaRPr lang="en-GB" sz="800" b="1" dirty="0"/>
                    </a:p>
                  </p:txBody>
                </p:sp>
              </p:grpSp>
              <p:sp>
                <p:nvSpPr>
                  <p:cNvPr id="62" name="Oval 61"/>
                  <p:cNvSpPr/>
                  <p:nvPr/>
                </p:nvSpPr>
                <p:spPr>
                  <a:xfrm>
                    <a:off x="2442189" y="3372756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View Student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Oval 59"/>
                  <p:cNvSpPr/>
                  <p:nvPr/>
                </p:nvSpPr>
                <p:spPr>
                  <a:xfrm>
                    <a:off x="2442189" y="2430963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Add Student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2442189" y="2916663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Edit Student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Oval 57"/>
                  <p:cNvSpPr/>
                  <p:nvPr/>
                </p:nvSpPr>
                <p:spPr>
                  <a:xfrm>
                    <a:off x="669992" y="2414338"/>
                    <a:ext cx="723600" cy="396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Add User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Oval 58"/>
                  <p:cNvSpPr/>
                  <p:nvPr/>
                </p:nvSpPr>
                <p:spPr>
                  <a:xfrm>
                    <a:off x="669992" y="2916663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Edit User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" name="Oval 62"/>
                  <p:cNvSpPr/>
                  <p:nvPr/>
                </p:nvSpPr>
                <p:spPr>
                  <a:xfrm>
                    <a:off x="1491520" y="2414338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Add Courses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" name="Oval 63"/>
                  <p:cNvSpPr/>
                  <p:nvPr/>
                </p:nvSpPr>
                <p:spPr>
                  <a:xfrm>
                    <a:off x="1485726" y="2905316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Edit Courses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5" name="Oval 64"/>
                  <p:cNvSpPr/>
                  <p:nvPr/>
                </p:nvSpPr>
                <p:spPr>
                  <a:xfrm>
                    <a:off x="693535" y="3399550"/>
                    <a:ext cx="674613" cy="396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700" b="1" dirty="0" smtClean="0">
                        <a:solidFill>
                          <a:schemeClr val="tx1"/>
                        </a:solidFill>
                      </a:rPr>
                      <a:t>View User</a:t>
                    </a:r>
                    <a:endParaRPr lang="en-GB" sz="7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5" name="Straight Arrow Connector 74"/>
                  <p:cNvCxnSpPr/>
                  <p:nvPr/>
                </p:nvCxnSpPr>
                <p:spPr>
                  <a:xfrm flipH="1">
                    <a:off x="989711" y="1545931"/>
                    <a:ext cx="0" cy="85365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 flipH="1">
                    <a:off x="1161792" y="1063370"/>
                    <a:ext cx="1224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Oval 103"/>
                  <p:cNvSpPr/>
                  <p:nvPr/>
                </p:nvSpPr>
                <p:spPr>
                  <a:xfrm>
                    <a:off x="1487322" y="3387989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View Courses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565267" y="1113248"/>
                    <a:ext cx="469057" cy="2016000"/>
                    <a:chOff x="515389" y="498107"/>
                    <a:chExt cx="469057" cy="2124000"/>
                  </a:xfrm>
                </p:grpSpPr>
                <p:cxnSp>
                  <p:nvCxnSpPr>
                    <p:cNvPr id="84" name="Straight Connector 83"/>
                    <p:cNvCxnSpPr/>
                    <p:nvPr/>
                  </p:nvCxnSpPr>
                  <p:spPr>
                    <a:xfrm flipH="1">
                      <a:off x="516446" y="498107"/>
                      <a:ext cx="4680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Connector 107"/>
                    <p:cNvCxnSpPr/>
                    <p:nvPr/>
                  </p:nvCxnSpPr>
                  <p:spPr>
                    <a:xfrm flipH="1">
                      <a:off x="515389" y="498107"/>
                      <a:ext cx="0" cy="21240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9" name="Straight Connector 108"/>
                  <p:cNvCxnSpPr/>
                  <p:nvPr/>
                </p:nvCxnSpPr>
                <p:spPr>
                  <a:xfrm flipH="1">
                    <a:off x="499821" y="1054604"/>
                    <a:ext cx="0" cy="252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 flipH="1">
                    <a:off x="499821" y="1054604"/>
                    <a:ext cx="54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3" name="Group 122"/>
                  <p:cNvGrpSpPr/>
                  <p:nvPr/>
                </p:nvGrpSpPr>
                <p:grpSpPr>
                  <a:xfrm>
                    <a:off x="1178382" y="1113248"/>
                    <a:ext cx="1161158" cy="2016000"/>
                    <a:chOff x="1178382" y="547985"/>
                    <a:chExt cx="1161158" cy="2016000"/>
                  </a:xfrm>
                </p:grpSpPr>
                <p:cxnSp>
                  <p:nvCxnSpPr>
                    <p:cNvPr id="86" name="Straight Connector 85"/>
                    <p:cNvCxnSpPr/>
                    <p:nvPr/>
                  </p:nvCxnSpPr>
                  <p:spPr>
                    <a:xfrm flipH="1">
                      <a:off x="1178382" y="550908"/>
                      <a:ext cx="11520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Arrow Connector 95"/>
                    <p:cNvCxnSpPr/>
                    <p:nvPr/>
                  </p:nvCxnSpPr>
                  <p:spPr>
                    <a:xfrm flipH="1" flipV="1">
                      <a:off x="2195540" y="2542747"/>
                      <a:ext cx="144000" cy="699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 flipH="1">
                      <a:off x="2334935" y="547985"/>
                      <a:ext cx="0" cy="20160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5" name="Straight Connector 114"/>
                  <p:cNvCxnSpPr/>
                  <p:nvPr/>
                </p:nvCxnSpPr>
                <p:spPr>
                  <a:xfrm flipH="1">
                    <a:off x="2375540" y="1067685"/>
                    <a:ext cx="0" cy="252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Arrow Connector 115"/>
                  <p:cNvCxnSpPr>
                    <a:endCxn id="63" idx="0"/>
                  </p:cNvCxnSpPr>
                  <p:nvPr/>
                </p:nvCxnSpPr>
                <p:spPr>
                  <a:xfrm flipH="1">
                    <a:off x="1853320" y="1165034"/>
                    <a:ext cx="0" cy="124930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Arrow Connector 119"/>
                  <p:cNvCxnSpPr/>
                  <p:nvPr/>
                </p:nvCxnSpPr>
                <p:spPr>
                  <a:xfrm flipV="1">
                    <a:off x="563413" y="3121870"/>
                    <a:ext cx="10800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Arrow Connector 120"/>
                  <p:cNvCxnSpPr/>
                  <p:nvPr/>
                </p:nvCxnSpPr>
                <p:spPr>
                  <a:xfrm flipV="1">
                    <a:off x="505222" y="3570756"/>
                    <a:ext cx="18000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Arrow Connector 121"/>
                  <p:cNvCxnSpPr/>
                  <p:nvPr/>
                </p:nvCxnSpPr>
                <p:spPr>
                  <a:xfrm flipH="1" flipV="1">
                    <a:off x="2195540" y="3585740"/>
                    <a:ext cx="180000" cy="699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4" name="Group 123"/>
                  <p:cNvGrpSpPr/>
                  <p:nvPr/>
                </p:nvGrpSpPr>
                <p:grpSpPr>
                  <a:xfrm>
                    <a:off x="1179190" y="895197"/>
                    <a:ext cx="2179805" cy="2662382"/>
                    <a:chOff x="813343" y="547985"/>
                    <a:chExt cx="1521592" cy="2016000"/>
                  </a:xfrm>
                </p:grpSpPr>
                <p:cxnSp>
                  <p:nvCxnSpPr>
                    <p:cNvPr id="125" name="Straight Connector 124"/>
                    <p:cNvCxnSpPr/>
                    <p:nvPr/>
                  </p:nvCxnSpPr>
                  <p:spPr>
                    <a:xfrm flipH="1" flipV="1">
                      <a:off x="813343" y="547985"/>
                      <a:ext cx="15209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" name="Straight Arrow Connector 125"/>
                    <p:cNvCxnSpPr/>
                    <p:nvPr/>
                  </p:nvCxnSpPr>
                  <p:spPr>
                    <a:xfrm flipH="1" flipV="1">
                      <a:off x="2189737" y="2555337"/>
                      <a:ext cx="144000" cy="699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Straight Connector 126"/>
                    <p:cNvCxnSpPr/>
                    <p:nvPr/>
                  </p:nvCxnSpPr>
                  <p:spPr>
                    <a:xfrm flipH="1">
                      <a:off x="2334935" y="547985"/>
                      <a:ext cx="0" cy="20160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1178382" y="955290"/>
                    <a:ext cx="2142378" cy="2199737"/>
                    <a:chOff x="287154" y="547985"/>
                    <a:chExt cx="2047386" cy="2016000"/>
                  </a:xfrm>
                </p:grpSpPr>
                <p:cxnSp>
                  <p:nvCxnSpPr>
                    <p:cNvPr id="132" name="Straight Connector 131"/>
                    <p:cNvCxnSpPr/>
                    <p:nvPr/>
                  </p:nvCxnSpPr>
                  <p:spPr>
                    <a:xfrm flipH="1" flipV="1">
                      <a:off x="287154" y="547985"/>
                      <a:ext cx="2043229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Straight Arrow Connector 132"/>
                    <p:cNvCxnSpPr/>
                    <p:nvPr/>
                  </p:nvCxnSpPr>
                  <p:spPr>
                    <a:xfrm flipH="1" flipV="1">
                      <a:off x="2190540" y="2550365"/>
                      <a:ext cx="144000" cy="699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Straight Connector 133"/>
                    <p:cNvCxnSpPr/>
                    <p:nvPr/>
                  </p:nvCxnSpPr>
                  <p:spPr>
                    <a:xfrm flipH="1">
                      <a:off x="2329935" y="547985"/>
                      <a:ext cx="0" cy="20160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8" name="Group 137"/>
                  <p:cNvGrpSpPr/>
                  <p:nvPr/>
                </p:nvGrpSpPr>
                <p:grpSpPr>
                  <a:xfrm>
                    <a:off x="1189466" y="999621"/>
                    <a:ext cx="1620000" cy="1404000"/>
                    <a:chOff x="1181153" y="1007934"/>
                    <a:chExt cx="1620000" cy="1404000"/>
                  </a:xfrm>
                </p:grpSpPr>
                <p:cxnSp>
                  <p:nvCxnSpPr>
                    <p:cNvPr id="136" name="Straight Connector 135"/>
                    <p:cNvCxnSpPr/>
                    <p:nvPr/>
                  </p:nvCxnSpPr>
                  <p:spPr>
                    <a:xfrm flipH="1" flipV="1">
                      <a:off x="1181153" y="1007934"/>
                      <a:ext cx="16200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" name="Straight Arrow Connector 136"/>
                    <p:cNvCxnSpPr/>
                    <p:nvPr/>
                  </p:nvCxnSpPr>
                  <p:spPr>
                    <a:xfrm>
                      <a:off x="2801153" y="1007934"/>
                      <a:ext cx="0" cy="140400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90" name="Oval 489"/>
                  <p:cNvSpPr/>
                  <p:nvPr/>
                </p:nvSpPr>
                <p:spPr>
                  <a:xfrm>
                    <a:off x="2442183" y="3374959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View Student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1" name="Oval 490"/>
                  <p:cNvSpPr/>
                  <p:nvPr/>
                </p:nvSpPr>
                <p:spPr>
                  <a:xfrm>
                    <a:off x="2442183" y="2433166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Add Student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2" name="Oval 491"/>
                  <p:cNvSpPr/>
                  <p:nvPr/>
                </p:nvSpPr>
                <p:spPr>
                  <a:xfrm>
                    <a:off x="2442183" y="2918866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Edit Student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3" name="Oval 492"/>
                  <p:cNvSpPr/>
                  <p:nvPr/>
                </p:nvSpPr>
                <p:spPr>
                  <a:xfrm>
                    <a:off x="1491514" y="2416541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Add Courses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4" name="Oval 493"/>
                  <p:cNvSpPr/>
                  <p:nvPr/>
                </p:nvSpPr>
                <p:spPr>
                  <a:xfrm>
                    <a:off x="1485720" y="2907519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Edit Courses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5" name="Oval 494"/>
                  <p:cNvSpPr/>
                  <p:nvPr/>
                </p:nvSpPr>
                <p:spPr>
                  <a:xfrm>
                    <a:off x="1487504" y="3387740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View Courses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6" name="Oval 495"/>
                  <p:cNvSpPr/>
                  <p:nvPr/>
                </p:nvSpPr>
                <p:spPr>
                  <a:xfrm>
                    <a:off x="2442365" y="3374710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View Student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7" name="Oval 496"/>
                  <p:cNvSpPr/>
                  <p:nvPr/>
                </p:nvSpPr>
                <p:spPr>
                  <a:xfrm>
                    <a:off x="2442365" y="2432917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Add Student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8" name="Oval 497"/>
                  <p:cNvSpPr/>
                  <p:nvPr/>
                </p:nvSpPr>
                <p:spPr>
                  <a:xfrm>
                    <a:off x="2442365" y="2918617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Edit Student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9" name="Oval 498"/>
                  <p:cNvSpPr/>
                  <p:nvPr/>
                </p:nvSpPr>
                <p:spPr>
                  <a:xfrm>
                    <a:off x="1491696" y="2416292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Add Courses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0" name="Oval 499"/>
                  <p:cNvSpPr/>
                  <p:nvPr/>
                </p:nvSpPr>
                <p:spPr>
                  <a:xfrm>
                    <a:off x="1485902" y="2907270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Edit Courses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1" name="Oval 500"/>
                  <p:cNvSpPr/>
                  <p:nvPr/>
                </p:nvSpPr>
                <p:spPr>
                  <a:xfrm>
                    <a:off x="669089" y="2917177"/>
                    <a:ext cx="723600" cy="396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Edit User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2" name="Oval 501"/>
                  <p:cNvSpPr/>
                  <p:nvPr/>
                </p:nvSpPr>
                <p:spPr>
                  <a:xfrm>
                    <a:off x="1448362" y="3388254"/>
                    <a:ext cx="770306" cy="396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View Courses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3" name="Oval 502"/>
                  <p:cNvSpPr/>
                  <p:nvPr/>
                </p:nvSpPr>
                <p:spPr>
                  <a:xfrm>
                    <a:off x="2411540" y="3375224"/>
                    <a:ext cx="753522" cy="396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View Student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4" name="Oval 503"/>
                  <p:cNvSpPr/>
                  <p:nvPr/>
                </p:nvSpPr>
                <p:spPr>
                  <a:xfrm>
                    <a:off x="2441462" y="2433431"/>
                    <a:ext cx="778686" cy="396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Add Student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5" name="Oval 504"/>
                  <p:cNvSpPr/>
                  <p:nvPr/>
                </p:nvSpPr>
                <p:spPr>
                  <a:xfrm>
                    <a:off x="2401629" y="2918210"/>
                    <a:ext cx="764459" cy="396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Edit Student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6" name="Oval 505"/>
                  <p:cNvSpPr/>
                  <p:nvPr/>
                </p:nvSpPr>
                <p:spPr>
                  <a:xfrm>
                    <a:off x="1490793" y="2416806"/>
                    <a:ext cx="763344" cy="396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Add Courses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7" name="Oval 506"/>
                  <p:cNvSpPr/>
                  <p:nvPr/>
                </p:nvSpPr>
                <p:spPr>
                  <a:xfrm>
                    <a:off x="1472546" y="2907784"/>
                    <a:ext cx="736053" cy="396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Edit Courses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75" name="Straight Connector 274"/>
                <p:cNvCxnSpPr/>
                <p:nvPr/>
              </p:nvCxnSpPr>
              <p:spPr>
                <a:xfrm flipH="1">
                  <a:off x="1754406" y="1075788"/>
                  <a:ext cx="648000" cy="8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1" name="Group 300"/>
            <p:cNvGrpSpPr/>
            <p:nvPr/>
          </p:nvGrpSpPr>
          <p:grpSpPr>
            <a:xfrm>
              <a:off x="3771920" y="2918575"/>
              <a:ext cx="674123" cy="1509880"/>
              <a:chOff x="3789704" y="3993851"/>
              <a:chExt cx="674123" cy="1509880"/>
            </a:xfrm>
          </p:grpSpPr>
          <p:cxnSp>
            <p:nvCxnSpPr>
              <p:cNvPr id="295" name="Straight Arrow Connector 294"/>
              <p:cNvCxnSpPr/>
              <p:nvPr/>
            </p:nvCxnSpPr>
            <p:spPr>
              <a:xfrm flipH="1">
                <a:off x="3789704" y="3993851"/>
                <a:ext cx="0" cy="15098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>
                <a:off x="3802912" y="3993851"/>
                <a:ext cx="66091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4" name="Oval 303"/>
            <p:cNvSpPr/>
            <p:nvPr/>
          </p:nvSpPr>
          <p:spPr>
            <a:xfrm>
              <a:off x="5536058" y="4438865"/>
              <a:ext cx="1440000" cy="3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dirty="0" smtClean="0">
                  <a:solidFill>
                    <a:schemeClr val="bg1"/>
                  </a:solidFill>
                </a:rPr>
                <a:t>Inject query</a:t>
              </a:r>
              <a:endParaRPr lang="en-GB" sz="9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05" name="Group 304"/>
            <p:cNvGrpSpPr/>
            <p:nvPr/>
          </p:nvGrpSpPr>
          <p:grpSpPr>
            <a:xfrm>
              <a:off x="-252537" y="3816040"/>
              <a:ext cx="1332809" cy="1983641"/>
              <a:chOff x="3114827" y="5099991"/>
              <a:chExt cx="2043474" cy="1410732"/>
            </a:xfrm>
          </p:grpSpPr>
          <p:grpSp>
            <p:nvGrpSpPr>
              <p:cNvPr id="306" name="Group 305"/>
              <p:cNvGrpSpPr/>
              <p:nvPr/>
            </p:nvGrpSpPr>
            <p:grpSpPr>
              <a:xfrm>
                <a:off x="3821124" y="5099991"/>
                <a:ext cx="568152" cy="1271045"/>
                <a:chOff x="1307941" y="1213145"/>
                <a:chExt cx="214567" cy="470447"/>
              </a:xfrm>
            </p:grpSpPr>
            <p:sp>
              <p:nvSpPr>
                <p:cNvPr id="308" name="Oval 307"/>
                <p:cNvSpPr/>
                <p:nvPr/>
              </p:nvSpPr>
              <p:spPr>
                <a:xfrm>
                  <a:off x="1373942" y="1213145"/>
                  <a:ext cx="106256" cy="51658"/>
                </a:xfrm>
                <a:prstGeom prst="ellipse">
                  <a:avLst/>
                </a:prstGeom>
                <a:solidFill>
                  <a:srgbClr val="A47D00"/>
                </a:solidFill>
                <a:ln>
                  <a:solidFill>
                    <a:srgbClr val="A47D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b="1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9" name="Straight Connector 308"/>
                <p:cNvCxnSpPr/>
                <p:nvPr/>
              </p:nvCxnSpPr>
              <p:spPr>
                <a:xfrm flipH="1">
                  <a:off x="1414650" y="1257706"/>
                  <a:ext cx="5435" cy="312299"/>
                </a:xfrm>
                <a:prstGeom prst="line">
                  <a:avLst/>
                </a:prstGeom>
                <a:ln>
                  <a:solidFill>
                    <a:srgbClr val="A47D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1324823" y="1322809"/>
                  <a:ext cx="195156" cy="2818"/>
                </a:xfrm>
                <a:prstGeom prst="line">
                  <a:avLst/>
                </a:prstGeom>
                <a:ln>
                  <a:solidFill>
                    <a:srgbClr val="A47D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/>
              </p:nvCxnSpPr>
              <p:spPr>
                <a:xfrm>
                  <a:off x="1414509" y="1553379"/>
                  <a:ext cx="107999" cy="124286"/>
                </a:xfrm>
                <a:prstGeom prst="line">
                  <a:avLst/>
                </a:prstGeom>
                <a:ln>
                  <a:solidFill>
                    <a:srgbClr val="A47D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/>
                <p:cNvCxnSpPr/>
                <p:nvPr/>
              </p:nvCxnSpPr>
              <p:spPr>
                <a:xfrm flipH="1">
                  <a:off x="1307941" y="1556956"/>
                  <a:ext cx="108000" cy="126636"/>
                </a:xfrm>
                <a:prstGeom prst="line">
                  <a:avLst/>
                </a:prstGeom>
                <a:ln>
                  <a:solidFill>
                    <a:srgbClr val="A47D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7" name="TextBox 306"/>
              <p:cNvSpPr txBox="1"/>
              <p:nvPr/>
            </p:nvSpPr>
            <p:spPr>
              <a:xfrm>
                <a:off x="3114827" y="6330142"/>
                <a:ext cx="2043474" cy="1805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b="1" dirty="0" smtClean="0"/>
                  <a:t>Application/Server</a:t>
                </a:r>
                <a:endParaRPr lang="en-GB" sz="1050" b="1" dirty="0"/>
              </a:p>
            </p:txBody>
          </p:sp>
        </p:grpSp>
        <p:cxnSp>
          <p:nvCxnSpPr>
            <p:cNvPr id="314" name="Straight Arrow Connector 313"/>
            <p:cNvCxnSpPr>
              <a:endCxn id="366" idx="3"/>
            </p:cNvCxnSpPr>
            <p:nvPr/>
          </p:nvCxnSpPr>
          <p:spPr>
            <a:xfrm flipV="1">
              <a:off x="448053" y="3165374"/>
              <a:ext cx="1345323" cy="14056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Arrow Connector 314"/>
            <p:cNvCxnSpPr>
              <a:endCxn id="429" idx="2"/>
            </p:cNvCxnSpPr>
            <p:nvPr/>
          </p:nvCxnSpPr>
          <p:spPr>
            <a:xfrm flipV="1">
              <a:off x="465011" y="4619794"/>
              <a:ext cx="2517622" cy="580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/>
            <p:cNvCxnSpPr>
              <a:endCxn id="427" idx="2"/>
            </p:cNvCxnSpPr>
            <p:nvPr/>
          </p:nvCxnSpPr>
          <p:spPr>
            <a:xfrm>
              <a:off x="455545" y="4688289"/>
              <a:ext cx="2532610" cy="5951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/>
            <p:cNvCxnSpPr/>
            <p:nvPr/>
          </p:nvCxnSpPr>
          <p:spPr>
            <a:xfrm>
              <a:off x="406898" y="4781719"/>
              <a:ext cx="2625440" cy="10646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Rectangle 334"/>
            <p:cNvSpPr/>
            <p:nvPr/>
          </p:nvSpPr>
          <p:spPr>
            <a:xfrm>
              <a:off x="3594856" y="4737592"/>
              <a:ext cx="361038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3583856" y="4717678"/>
              <a:ext cx="361038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cxnSp>
          <p:nvCxnSpPr>
            <p:cNvPr id="329" name="Straight Arrow Connector 328"/>
            <p:cNvCxnSpPr/>
            <p:nvPr/>
          </p:nvCxnSpPr>
          <p:spPr>
            <a:xfrm flipH="1">
              <a:off x="3700003" y="4815271"/>
              <a:ext cx="6675" cy="3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 flipH="1">
              <a:off x="3714753" y="5459582"/>
              <a:ext cx="6675" cy="2953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/>
            <p:nvPr/>
          </p:nvCxnSpPr>
          <p:spPr>
            <a:xfrm flipH="1">
              <a:off x="3706911" y="6179852"/>
              <a:ext cx="6675" cy="2953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Rectangle 336"/>
            <p:cNvSpPr/>
            <p:nvPr/>
          </p:nvSpPr>
          <p:spPr>
            <a:xfrm>
              <a:off x="3415505" y="4910959"/>
              <a:ext cx="639466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Include</a:t>
              </a:r>
              <a:endPara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3417924" y="6251929"/>
              <a:ext cx="639466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Include</a:t>
              </a:r>
              <a:endPara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3415270" y="5524560"/>
              <a:ext cx="639466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Include</a:t>
              </a:r>
              <a:endPara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6" name="Oval 425"/>
            <p:cNvSpPr/>
            <p:nvPr/>
          </p:nvSpPr>
          <p:spPr>
            <a:xfrm>
              <a:off x="2936056" y="6485925"/>
              <a:ext cx="1556508" cy="40099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b="1" dirty="0" smtClean="0">
                  <a:solidFill>
                    <a:schemeClr val="tx1"/>
                  </a:solidFill>
                </a:rPr>
                <a:t>Validate password minimum length</a:t>
              </a:r>
              <a:endParaRPr lang="en-GB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427" name="Oval 426"/>
            <p:cNvSpPr/>
            <p:nvPr/>
          </p:nvSpPr>
          <p:spPr>
            <a:xfrm>
              <a:off x="2988155" y="5121395"/>
              <a:ext cx="1437511" cy="324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b="1" dirty="0" smtClean="0">
                  <a:solidFill>
                    <a:schemeClr val="tx1"/>
                  </a:solidFill>
                </a:rPr>
                <a:t>Show generic error message</a:t>
              </a:r>
              <a:endParaRPr lang="en-GB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428" name="Oval 427"/>
            <p:cNvSpPr/>
            <p:nvPr/>
          </p:nvSpPr>
          <p:spPr>
            <a:xfrm>
              <a:off x="2997205" y="5762571"/>
              <a:ext cx="1528020" cy="41702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b="1" dirty="0" smtClean="0">
                  <a:solidFill>
                    <a:schemeClr val="tx1"/>
                  </a:solidFill>
                </a:rPr>
                <a:t>Lock account after N failed attempts</a:t>
              </a:r>
              <a:endParaRPr lang="en-GB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429" name="Oval 428"/>
            <p:cNvSpPr/>
            <p:nvPr/>
          </p:nvSpPr>
          <p:spPr>
            <a:xfrm>
              <a:off x="2982633" y="4428455"/>
              <a:ext cx="1495443" cy="38267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b="1" dirty="0" smtClean="0">
                  <a:solidFill>
                    <a:schemeClr val="tx1"/>
                  </a:solidFill>
                </a:rPr>
                <a:t>Username Authentication</a:t>
              </a:r>
              <a:endParaRPr lang="en-GB" sz="7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44" name="Group 343"/>
            <p:cNvGrpSpPr/>
            <p:nvPr/>
          </p:nvGrpSpPr>
          <p:grpSpPr>
            <a:xfrm>
              <a:off x="5712655" y="5097588"/>
              <a:ext cx="1447955" cy="1737235"/>
              <a:chOff x="4250046" y="5033188"/>
              <a:chExt cx="1447955" cy="1737235"/>
            </a:xfrm>
          </p:grpSpPr>
          <p:sp>
            <p:nvSpPr>
              <p:cNvPr id="291" name="Oval 290"/>
              <p:cNvSpPr/>
              <p:nvPr/>
            </p:nvSpPr>
            <p:spPr>
              <a:xfrm>
                <a:off x="4250537" y="5033188"/>
                <a:ext cx="144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b="1" dirty="0" smtClean="0">
                    <a:solidFill>
                      <a:schemeClr val="bg1"/>
                    </a:solidFill>
                  </a:rPr>
                  <a:t>Brute force authentication </a:t>
                </a:r>
                <a:endParaRPr lang="en-GB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2" name="Oval 301"/>
              <p:cNvSpPr/>
              <p:nvPr/>
            </p:nvSpPr>
            <p:spPr>
              <a:xfrm>
                <a:off x="4258001" y="5714274"/>
                <a:ext cx="144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b="1" dirty="0" smtClean="0">
                    <a:solidFill>
                      <a:schemeClr val="bg1"/>
                    </a:solidFill>
                  </a:rPr>
                  <a:t>Guess valid user accounts</a:t>
                </a:r>
                <a:endParaRPr lang="en-GB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3" name="Oval 302"/>
              <p:cNvSpPr/>
              <p:nvPr/>
            </p:nvSpPr>
            <p:spPr>
              <a:xfrm>
                <a:off x="4250046" y="6410423"/>
                <a:ext cx="144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b="1" dirty="0" smtClean="0">
                    <a:solidFill>
                      <a:schemeClr val="bg1"/>
                    </a:solidFill>
                  </a:rPr>
                  <a:t>Dictionary attacks</a:t>
                </a:r>
                <a:endParaRPr lang="en-GB" sz="9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40" name="Straight Arrow Connector 339"/>
              <p:cNvCxnSpPr/>
              <p:nvPr/>
            </p:nvCxnSpPr>
            <p:spPr>
              <a:xfrm flipH="1">
                <a:off x="4972118" y="5403470"/>
                <a:ext cx="6675" cy="32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1" name="Rectangle 340"/>
              <p:cNvSpPr/>
              <p:nvPr/>
            </p:nvSpPr>
            <p:spPr>
              <a:xfrm>
                <a:off x="4670994" y="5474222"/>
                <a:ext cx="639466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Include</a:t>
                </a:r>
                <a:endParaRPr lang="en-GB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342" name="Straight Arrow Connector 341"/>
              <p:cNvCxnSpPr/>
              <p:nvPr/>
            </p:nvCxnSpPr>
            <p:spPr>
              <a:xfrm flipH="1">
                <a:off x="4970621" y="6084968"/>
                <a:ext cx="6675" cy="32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3" name="Rectangle 342"/>
              <p:cNvSpPr/>
              <p:nvPr/>
            </p:nvSpPr>
            <p:spPr>
              <a:xfrm>
                <a:off x="4669497" y="6155720"/>
                <a:ext cx="639466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Include</a:t>
                </a:r>
                <a:endParaRPr lang="en-GB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347" name="Straight Arrow Connector 346"/>
            <p:cNvCxnSpPr>
              <a:stCxn id="291" idx="2"/>
              <a:endCxn id="429" idx="5"/>
            </p:cNvCxnSpPr>
            <p:nvPr/>
          </p:nvCxnSpPr>
          <p:spPr>
            <a:xfrm flipH="1" flipV="1">
              <a:off x="4259073" y="4755090"/>
              <a:ext cx="1454073" cy="5224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>
              <a:stCxn id="427" idx="6"/>
              <a:endCxn id="302" idx="2"/>
            </p:cNvCxnSpPr>
            <p:nvPr/>
          </p:nvCxnSpPr>
          <p:spPr>
            <a:xfrm>
              <a:off x="4425666" y="5283395"/>
              <a:ext cx="1294944" cy="675279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>
              <a:stCxn id="428" idx="6"/>
              <a:endCxn id="303" idx="2"/>
            </p:cNvCxnSpPr>
            <p:nvPr/>
          </p:nvCxnSpPr>
          <p:spPr>
            <a:xfrm>
              <a:off x="4525225" y="5971086"/>
              <a:ext cx="1187430" cy="683737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/>
            <p:cNvCxnSpPr>
              <a:stCxn id="426" idx="6"/>
              <a:endCxn id="291" idx="3"/>
            </p:cNvCxnSpPr>
            <p:nvPr/>
          </p:nvCxnSpPr>
          <p:spPr>
            <a:xfrm flipV="1">
              <a:off x="4492564" y="5404867"/>
              <a:ext cx="1431465" cy="128155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Rectangle 359"/>
            <p:cNvSpPr/>
            <p:nvPr/>
          </p:nvSpPr>
          <p:spPr>
            <a:xfrm>
              <a:off x="4565953" y="4887832"/>
              <a:ext cx="639466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Threaten</a:t>
              </a:r>
              <a:endPara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4443836" y="5430622"/>
              <a:ext cx="639466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Mitigate</a:t>
              </a:r>
              <a:endPara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4871570" y="5951308"/>
              <a:ext cx="639466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Mitigate</a:t>
              </a:r>
              <a:endPara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4995798" y="6397115"/>
              <a:ext cx="639466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Mitigate</a:t>
              </a:r>
              <a:endPara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5" name="Oval 364"/>
            <p:cNvSpPr/>
            <p:nvPr/>
          </p:nvSpPr>
          <p:spPr>
            <a:xfrm>
              <a:off x="1834574" y="3498017"/>
              <a:ext cx="1101482" cy="30998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b="1" dirty="0" smtClean="0">
                  <a:solidFill>
                    <a:schemeClr val="tx1"/>
                  </a:solidFill>
                </a:rPr>
                <a:t>Validate user Input</a:t>
              </a:r>
              <a:endParaRPr lang="en-GB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366" name="Oval 365"/>
            <p:cNvSpPr/>
            <p:nvPr/>
          </p:nvSpPr>
          <p:spPr>
            <a:xfrm>
              <a:off x="1567553" y="2778018"/>
              <a:ext cx="1542015" cy="4538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b="1" dirty="0" smtClean="0">
                  <a:solidFill>
                    <a:schemeClr val="tx1"/>
                  </a:solidFill>
                </a:rPr>
                <a:t>Validate one-time token Posted/associated with session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69" name="Group 368"/>
            <p:cNvGrpSpPr/>
            <p:nvPr/>
          </p:nvGrpSpPr>
          <p:grpSpPr>
            <a:xfrm>
              <a:off x="2092896" y="3232492"/>
              <a:ext cx="675241" cy="278410"/>
              <a:chOff x="610173" y="3432008"/>
              <a:chExt cx="639466" cy="324000"/>
            </a:xfrm>
          </p:grpSpPr>
          <p:cxnSp>
            <p:nvCxnSpPr>
              <p:cNvPr id="367" name="Straight Arrow Connector 366"/>
              <p:cNvCxnSpPr/>
              <p:nvPr/>
            </p:nvCxnSpPr>
            <p:spPr>
              <a:xfrm flipH="1">
                <a:off x="911297" y="3432008"/>
                <a:ext cx="6675" cy="32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8" name="Rectangle 367"/>
              <p:cNvSpPr/>
              <p:nvPr/>
            </p:nvSpPr>
            <p:spPr>
              <a:xfrm>
                <a:off x="610173" y="3502760"/>
                <a:ext cx="639466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Include</a:t>
                </a:r>
                <a:endParaRPr lang="en-GB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372" name="Straight Arrow Connector 371"/>
            <p:cNvCxnSpPr>
              <a:endCxn id="365" idx="2"/>
            </p:cNvCxnSpPr>
            <p:nvPr/>
          </p:nvCxnSpPr>
          <p:spPr>
            <a:xfrm flipV="1">
              <a:off x="455545" y="3653008"/>
              <a:ext cx="1379029" cy="9062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Arrow Connector 373"/>
            <p:cNvCxnSpPr>
              <a:endCxn id="430" idx="2"/>
            </p:cNvCxnSpPr>
            <p:nvPr/>
          </p:nvCxnSpPr>
          <p:spPr>
            <a:xfrm flipV="1">
              <a:off x="448053" y="4234818"/>
              <a:ext cx="1348791" cy="3362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/>
            <p:cNvCxnSpPr>
              <a:stCxn id="365" idx="6"/>
            </p:cNvCxnSpPr>
            <p:nvPr/>
          </p:nvCxnSpPr>
          <p:spPr>
            <a:xfrm>
              <a:off x="2936056" y="3653008"/>
              <a:ext cx="2455322" cy="26840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Arrow Connector 386"/>
            <p:cNvCxnSpPr>
              <a:stCxn id="430" idx="6"/>
              <a:endCxn id="304" idx="2"/>
            </p:cNvCxnSpPr>
            <p:nvPr/>
          </p:nvCxnSpPr>
          <p:spPr>
            <a:xfrm>
              <a:off x="3068925" y="4234818"/>
              <a:ext cx="2467133" cy="384047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" name="Rectangle 389"/>
            <p:cNvSpPr/>
            <p:nvPr/>
          </p:nvSpPr>
          <p:spPr>
            <a:xfrm>
              <a:off x="4114540" y="3297087"/>
              <a:ext cx="639466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Mitigate</a:t>
              </a:r>
              <a:endPara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4140368" y="3753998"/>
              <a:ext cx="639466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Mitigate</a:t>
              </a:r>
              <a:endPara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96" name="Straight Arrow Connector 395"/>
            <p:cNvCxnSpPr/>
            <p:nvPr/>
          </p:nvCxnSpPr>
          <p:spPr>
            <a:xfrm flipH="1" flipV="1">
              <a:off x="5289345" y="3157252"/>
              <a:ext cx="345919" cy="6965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5" name="Group 224"/>
            <p:cNvGrpSpPr/>
            <p:nvPr/>
          </p:nvGrpSpPr>
          <p:grpSpPr>
            <a:xfrm>
              <a:off x="8426886" y="4236007"/>
              <a:ext cx="1614399" cy="1506548"/>
              <a:chOff x="3584284" y="5425971"/>
              <a:chExt cx="1080059" cy="1092651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815454" y="5425971"/>
                <a:ext cx="573815" cy="957340"/>
                <a:chOff x="1305802" y="1333801"/>
                <a:chExt cx="216706" cy="354337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1365416" y="1333801"/>
                  <a:ext cx="106256" cy="516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b="1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1414650" y="1387732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1313884" y="1442170"/>
                  <a:ext cx="19168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1414509" y="1562471"/>
                  <a:ext cx="107999" cy="1242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H="1">
                  <a:off x="1305802" y="1561502"/>
                  <a:ext cx="108000" cy="1266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TextBox 56"/>
              <p:cNvSpPr txBox="1"/>
              <p:nvPr/>
            </p:nvSpPr>
            <p:spPr>
              <a:xfrm>
                <a:off x="3584284" y="6334465"/>
                <a:ext cx="1080059" cy="1841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b="1" dirty="0" smtClean="0"/>
                  <a:t>Hacker / Malicious User</a:t>
                </a:r>
                <a:endParaRPr lang="en-GB" sz="1050" b="1" dirty="0"/>
              </a:p>
            </p:txBody>
          </p:sp>
        </p:grpSp>
        <p:cxnSp>
          <p:nvCxnSpPr>
            <p:cNvPr id="403" name="Straight Arrow Connector 402"/>
            <p:cNvCxnSpPr>
              <a:endCxn id="303" idx="6"/>
            </p:cNvCxnSpPr>
            <p:nvPr/>
          </p:nvCxnSpPr>
          <p:spPr>
            <a:xfrm flipH="1">
              <a:off x="7152655" y="5048582"/>
              <a:ext cx="1951784" cy="16062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Arrow Connector 405"/>
            <p:cNvCxnSpPr/>
            <p:nvPr/>
          </p:nvCxnSpPr>
          <p:spPr>
            <a:xfrm flipH="1">
              <a:off x="7132108" y="5048582"/>
              <a:ext cx="1972331" cy="8949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Arrow Connector 419"/>
            <p:cNvCxnSpPr>
              <a:endCxn id="291" idx="6"/>
            </p:cNvCxnSpPr>
            <p:nvPr/>
          </p:nvCxnSpPr>
          <p:spPr>
            <a:xfrm flipH="1">
              <a:off x="7153146" y="5024320"/>
              <a:ext cx="1915505" cy="2532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Arrow Connector 420"/>
            <p:cNvCxnSpPr>
              <a:endCxn id="262" idx="5"/>
            </p:cNvCxnSpPr>
            <p:nvPr/>
          </p:nvCxnSpPr>
          <p:spPr>
            <a:xfrm flipH="1" flipV="1">
              <a:off x="7341999" y="3693688"/>
              <a:ext cx="1711478" cy="11572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Oval 429"/>
            <p:cNvSpPr/>
            <p:nvPr/>
          </p:nvSpPr>
          <p:spPr>
            <a:xfrm>
              <a:off x="1796844" y="4087671"/>
              <a:ext cx="1272081" cy="29429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b="1" dirty="0" smtClean="0">
                  <a:solidFill>
                    <a:schemeClr val="tx1"/>
                  </a:solidFill>
                </a:rPr>
                <a:t>Strip unwanted characters</a:t>
              </a:r>
              <a:endParaRPr lang="en-GB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62" name="Oval 261"/>
            <p:cNvSpPr/>
            <p:nvPr/>
          </p:nvSpPr>
          <p:spPr>
            <a:xfrm>
              <a:off x="6112882" y="3386409"/>
              <a:ext cx="1440000" cy="3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dirty="0" smtClean="0">
                  <a:solidFill>
                    <a:schemeClr val="bg1"/>
                  </a:solidFill>
                </a:rPr>
                <a:t>CSRF</a:t>
              </a:r>
              <a:endParaRPr lang="en-GB" sz="9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66" name="Straight Arrow Connector 265"/>
            <p:cNvCxnSpPr>
              <a:endCxn id="304" idx="6"/>
            </p:cNvCxnSpPr>
            <p:nvPr/>
          </p:nvCxnSpPr>
          <p:spPr>
            <a:xfrm flipH="1" flipV="1">
              <a:off x="6976058" y="4618865"/>
              <a:ext cx="2091031" cy="2976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4" name="Group 273"/>
            <p:cNvGrpSpPr/>
            <p:nvPr/>
          </p:nvGrpSpPr>
          <p:grpSpPr>
            <a:xfrm>
              <a:off x="2139150" y="3797444"/>
              <a:ext cx="563858" cy="278410"/>
              <a:chOff x="610173" y="3432008"/>
              <a:chExt cx="639466" cy="324000"/>
            </a:xfrm>
          </p:grpSpPr>
          <p:cxnSp>
            <p:nvCxnSpPr>
              <p:cNvPr id="276" name="Straight Arrow Connector 275"/>
              <p:cNvCxnSpPr/>
              <p:nvPr/>
            </p:nvCxnSpPr>
            <p:spPr>
              <a:xfrm flipH="1">
                <a:off x="911297" y="3432008"/>
                <a:ext cx="6675" cy="32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Rectangle 277"/>
              <p:cNvSpPr/>
              <p:nvPr/>
            </p:nvSpPr>
            <p:spPr>
              <a:xfrm>
                <a:off x="610173" y="3502760"/>
                <a:ext cx="639466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Include</a:t>
                </a:r>
                <a:endParaRPr lang="en-GB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289" name="Straight Arrow Connector 288"/>
            <p:cNvCxnSpPr>
              <a:endCxn id="426" idx="2"/>
            </p:cNvCxnSpPr>
            <p:nvPr/>
          </p:nvCxnSpPr>
          <p:spPr>
            <a:xfrm>
              <a:off x="396310" y="4786537"/>
              <a:ext cx="2539746" cy="18998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stCxn id="366" idx="6"/>
              <a:endCxn id="262" idx="2"/>
            </p:cNvCxnSpPr>
            <p:nvPr/>
          </p:nvCxnSpPr>
          <p:spPr>
            <a:xfrm>
              <a:off x="3109568" y="3004926"/>
              <a:ext cx="3003314" cy="56148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Oval 345"/>
            <p:cNvSpPr/>
            <p:nvPr/>
          </p:nvSpPr>
          <p:spPr>
            <a:xfrm>
              <a:off x="5333730" y="3841935"/>
              <a:ext cx="1440000" cy="3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dirty="0" smtClean="0">
                  <a:solidFill>
                    <a:schemeClr val="bg1"/>
                  </a:solidFill>
                </a:rPr>
                <a:t>Un authorised access</a:t>
              </a:r>
              <a:endParaRPr lang="en-GB" sz="9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48" name="Straight Arrow Connector 347"/>
            <p:cNvCxnSpPr>
              <a:endCxn id="346" idx="6"/>
            </p:cNvCxnSpPr>
            <p:nvPr/>
          </p:nvCxnSpPr>
          <p:spPr>
            <a:xfrm flipH="1" flipV="1">
              <a:off x="6773730" y="4021935"/>
              <a:ext cx="2279747" cy="8153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>
              <a:stCxn id="429" idx="6"/>
              <a:endCxn id="346" idx="2"/>
            </p:cNvCxnSpPr>
            <p:nvPr/>
          </p:nvCxnSpPr>
          <p:spPr>
            <a:xfrm flipV="1">
              <a:off x="4478076" y="4021935"/>
              <a:ext cx="855654" cy="597859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Rectangle 349"/>
            <p:cNvSpPr/>
            <p:nvPr/>
          </p:nvSpPr>
          <p:spPr>
            <a:xfrm>
              <a:off x="5149912" y="3561781"/>
              <a:ext cx="633770" cy="1304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Threaten</a:t>
              </a:r>
              <a:endPara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51" name="Group 350"/>
            <p:cNvGrpSpPr/>
            <p:nvPr/>
          </p:nvGrpSpPr>
          <p:grpSpPr>
            <a:xfrm>
              <a:off x="5851763" y="4173346"/>
              <a:ext cx="675241" cy="278410"/>
              <a:chOff x="610173" y="3432008"/>
              <a:chExt cx="639466" cy="324000"/>
            </a:xfrm>
          </p:grpSpPr>
          <p:cxnSp>
            <p:nvCxnSpPr>
              <p:cNvPr id="354" name="Straight Arrow Connector 353"/>
              <p:cNvCxnSpPr/>
              <p:nvPr/>
            </p:nvCxnSpPr>
            <p:spPr>
              <a:xfrm flipH="1">
                <a:off x="911297" y="3432008"/>
                <a:ext cx="6675" cy="32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5" name="Rectangle 354"/>
              <p:cNvSpPr/>
              <p:nvPr/>
            </p:nvSpPr>
            <p:spPr>
              <a:xfrm>
                <a:off x="610173" y="3502760"/>
                <a:ext cx="639466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Include</a:t>
                </a:r>
                <a:endParaRPr lang="en-GB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57" name="Group 356"/>
            <p:cNvGrpSpPr/>
            <p:nvPr/>
          </p:nvGrpSpPr>
          <p:grpSpPr>
            <a:xfrm>
              <a:off x="6062040" y="4807209"/>
              <a:ext cx="675241" cy="278410"/>
              <a:chOff x="610173" y="3432008"/>
              <a:chExt cx="639466" cy="324000"/>
            </a:xfrm>
          </p:grpSpPr>
          <p:cxnSp>
            <p:nvCxnSpPr>
              <p:cNvPr id="358" name="Straight Arrow Connector 357"/>
              <p:cNvCxnSpPr/>
              <p:nvPr/>
            </p:nvCxnSpPr>
            <p:spPr>
              <a:xfrm flipH="1">
                <a:off x="911297" y="3432008"/>
                <a:ext cx="6675" cy="32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9" name="Rectangle 358"/>
              <p:cNvSpPr/>
              <p:nvPr/>
            </p:nvSpPr>
            <p:spPr>
              <a:xfrm>
                <a:off x="610173" y="3502760"/>
                <a:ext cx="639466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Include</a:t>
                </a:r>
                <a:endParaRPr lang="en-GB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370" name="Rectangle 369"/>
            <p:cNvSpPr/>
            <p:nvPr/>
          </p:nvSpPr>
          <p:spPr>
            <a:xfrm>
              <a:off x="4641348" y="4240048"/>
              <a:ext cx="639466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Mitigate</a:t>
              </a:r>
              <a:endPara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496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2336</TotalTime>
  <Words>150</Words>
  <Application>Microsoft Office PowerPoint</Application>
  <PresentationFormat>A4 Paper (210x297 mm)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</dc:creator>
  <cp:lastModifiedBy>Ibrahim</cp:lastModifiedBy>
  <cp:revision>89</cp:revision>
  <dcterms:created xsi:type="dcterms:W3CDTF">2019-06-30T17:06:59Z</dcterms:created>
  <dcterms:modified xsi:type="dcterms:W3CDTF">2019-07-02T08:18:38Z</dcterms:modified>
</cp:coreProperties>
</file>