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8"/>
  </p:normalViewPr>
  <p:slideViewPr>
    <p:cSldViewPr snapToGrid="0" snapToObjects="1">
      <p:cViewPr varScale="1">
        <p:scale>
          <a:sx n="125" d="100"/>
          <a:sy n="12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B0F9-98C3-B74D-BC6A-7F4D30E9C2FE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1EF4-2A59-F24D-B6D7-3FD12815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7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690F-10ED-6448-99C0-B4DBF7A4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408EF-1F9C-6740-A755-D466F55C2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9580-E50B-1445-8A97-68932785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EE02-A2C0-B946-B882-7E1201A5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5A49-D4EA-A441-B4D8-4F6C5071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1AA1-028F-8440-9451-95CB3FC4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E1BA9-40C6-594C-94B9-E43D46F2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CDCF-03BB-2842-A8E8-45BEF847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C016-433F-6E43-84B8-40C24E3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1A21-CA1E-9245-9B51-6DB42FF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506FA-346C-4949-87B4-995060BD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91885-5BD9-294F-8BD4-B6541BB6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12EA-545E-E94B-8304-6620D929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50F7-2448-7D4B-9AC1-0BEF7137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4DCD-0C13-2749-ACB5-9E55D18A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605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4891-77E0-6B40-9E9F-8EA3D5BF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76E7-10E3-6540-B8C5-1A70D16F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E69F-5486-5E41-9928-03629B7E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8D49-0001-EE43-80C9-3E487934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5425-76C8-F749-8919-2627931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5F08-952D-8341-9389-5FE471D4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4FAC-7190-0843-8323-CB288D3D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C92E-BC47-7A47-8123-C7AA06E4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8D08-7E57-CF4E-8D04-84E63CD6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475A-5B9C-364D-9FDF-0262040F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AB76-9FFC-6D40-97AF-9C66677D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C80F-F3A6-7048-89EF-CE7AB5C8E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1E7E-3043-D148-A11C-9128071F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3ACF-9BF5-5845-B86A-EA300746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82EA-FD37-6C4A-99FF-8BB7757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CA3A9-D326-8843-BA77-D5A0609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EC6F-E4AC-9747-A14F-AAB8994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EE63-4E7E-AB4F-8CB5-D57B0CB6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EEB1-2C58-F641-AC15-88D94E60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22A0-DBF8-B544-B9B3-7CFB035B7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75041-C6A7-1E4C-8AFE-668F7FB85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3BB8-7B92-5D47-8C73-AD89BC17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8FA66-AF0D-C34A-874E-11006DAA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0F0-2646-1847-8C86-6D7687A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3AD3-7B40-0C45-888C-4620089A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81C5-B8D0-BB49-8946-C574C437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F9130-1D54-C240-9B18-CE160F7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E39A-D3CE-B443-A547-6FB2A810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EFFA-C172-344F-B501-D41F5E3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22C73-35D3-274D-9A2B-3DB629D7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BA79-C633-DD48-836E-B6ADFA01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5549-D6F8-0D4C-A4DD-D718D7D7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BD2F-1F7D-A745-A6FF-E95646D8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CC0A-E05A-3842-BA82-C79F029C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6F91-481A-444A-907B-4C1E619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DDCB-AB34-7D4F-B03A-DC8CD997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94D3-9866-6E44-9098-FE1BDBFC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120-397E-174E-A1A6-8B805A07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F4C45-5039-0A49-A018-9D6CB50B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3E77-CE32-AB45-B834-BF6BF731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C71A-5DB1-AD4B-92EF-7326F81E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828B-3A2D-6042-A84F-78560E37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305A-B944-1444-A250-0FC3BB6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B9E0C-9296-794B-AD0D-242DCD8D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B621-BA45-2F43-A946-63BA54AC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466F-AC2B-8A4E-ADCD-D934D3ADD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18CA-8D3C-4549-8DE0-41EE430A3B4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5C42-7FB8-3040-9C1A-D8D3C89C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C826-495F-4441-A6B9-9B121A07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7CB8-9B74-EF49-9301-052A8754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429"/>
          <p:cNvGrpSpPr/>
          <p:nvPr/>
        </p:nvGrpSpPr>
        <p:grpSpPr>
          <a:xfrm>
            <a:off x="6677036" y="2410128"/>
            <a:ext cx="624030" cy="824259"/>
            <a:chOff x="82944" y="19278"/>
            <a:chExt cx="707233" cy="934160"/>
          </a:xfrm>
        </p:grpSpPr>
        <p:sp>
          <p:nvSpPr>
            <p:cNvPr id="310" name="Shape 425"/>
            <p:cNvSpPr/>
            <p:nvPr/>
          </p:nvSpPr>
          <p:spPr>
            <a:xfrm>
              <a:off x="82944" y="1927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872B2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313" name="Shape 426"/>
            <p:cNvSpPr/>
            <p:nvPr/>
          </p:nvSpPr>
          <p:spPr>
            <a:xfrm>
              <a:off x="219671" y="707234"/>
              <a:ext cx="454184" cy="2462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SPEECH </a:t>
              </a:r>
            </a:p>
            <a:p>
              <a:pPr lvl="0">
                <a:defRPr sz="1800"/>
              </a:pPr>
              <a:r>
                <a:rPr lang="en-US"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TO TEXT</a:t>
              </a:r>
              <a:endParaRPr sz="706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3" name="Group 318"/>
          <p:cNvGrpSpPr/>
          <p:nvPr/>
        </p:nvGrpSpPr>
        <p:grpSpPr>
          <a:xfrm>
            <a:off x="2227084" y="2485767"/>
            <a:ext cx="624029" cy="738313"/>
            <a:chOff x="138738" y="0"/>
            <a:chExt cx="707232" cy="836754"/>
          </a:xfrm>
        </p:grpSpPr>
        <p:sp>
          <p:nvSpPr>
            <p:cNvPr id="214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15" name="Group 317"/>
            <p:cNvGrpSpPr/>
            <p:nvPr/>
          </p:nvGrpSpPr>
          <p:grpSpPr>
            <a:xfrm>
              <a:off x="172551" y="78308"/>
              <a:ext cx="619507" cy="758446"/>
              <a:chOff x="185072" y="71887"/>
              <a:chExt cx="619506" cy="758445"/>
            </a:xfrm>
          </p:grpSpPr>
          <p:pic>
            <p:nvPicPr>
              <p:cNvPr id="216" name="_-37.png"/>
              <p:cNvPicPr/>
              <p:nvPr/>
            </p:nvPicPr>
            <p:blipFill>
              <a:blip r:embed="rId3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316"/>
              <p:cNvSpPr/>
              <p:nvPr/>
            </p:nvSpPr>
            <p:spPr>
              <a:xfrm>
                <a:off x="185072" y="707231"/>
                <a:ext cx="619506" cy="123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6" dirty="0"/>
                  <a:t>PUBLIC APIs</a:t>
                </a:r>
                <a:endParaRPr sz="706" dirty="0"/>
              </a:p>
            </p:txBody>
          </p:sp>
        </p:grpSp>
      </p:grpSp>
      <p:grpSp>
        <p:nvGrpSpPr>
          <p:cNvPr id="218" name="Group 318"/>
          <p:cNvGrpSpPr/>
          <p:nvPr/>
        </p:nvGrpSpPr>
        <p:grpSpPr>
          <a:xfrm>
            <a:off x="2203173" y="3501250"/>
            <a:ext cx="652423" cy="738313"/>
            <a:chOff x="111639" y="0"/>
            <a:chExt cx="739412" cy="836754"/>
          </a:xfrm>
        </p:grpSpPr>
        <p:sp>
          <p:nvSpPr>
            <p:cNvPr id="219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20" name="Group 317"/>
            <p:cNvGrpSpPr/>
            <p:nvPr/>
          </p:nvGrpSpPr>
          <p:grpSpPr>
            <a:xfrm>
              <a:off x="111639" y="78308"/>
              <a:ext cx="739412" cy="758446"/>
              <a:chOff x="124160" y="71887"/>
              <a:chExt cx="739411" cy="758445"/>
            </a:xfrm>
          </p:grpSpPr>
          <p:pic>
            <p:nvPicPr>
              <p:cNvPr id="221" name="_-37.png"/>
              <p:cNvPicPr/>
              <p:nvPr/>
            </p:nvPicPr>
            <p:blipFill>
              <a:blip r:embed="rId3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2" name="Shape 316"/>
              <p:cNvSpPr/>
              <p:nvPr/>
            </p:nvSpPr>
            <p:spPr>
              <a:xfrm>
                <a:off x="124160" y="707231"/>
                <a:ext cx="739411" cy="123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6" dirty="0"/>
                  <a:t>3</a:t>
                </a:r>
                <a:r>
                  <a:rPr lang="en-US" sz="706" baseline="30000" dirty="0"/>
                  <a:t>rd</a:t>
                </a:r>
                <a:r>
                  <a:rPr lang="en-US" sz="706" dirty="0"/>
                  <a:t> PARTY APIs</a:t>
                </a:r>
                <a:endParaRPr sz="706" dirty="0"/>
              </a:p>
            </p:txBody>
          </p:sp>
        </p:grpSp>
      </p:grpSp>
      <p:grpSp>
        <p:nvGrpSpPr>
          <p:cNvPr id="223" name="Group 193"/>
          <p:cNvGrpSpPr/>
          <p:nvPr/>
        </p:nvGrpSpPr>
        <p:grpSpPr>
          <a:xfrm>
            <a:off x="1881345" y="4889657"/>
            <a:ext cx="624029" cy="732649"/>
            <a:chOff x="8826" y="-1"/>
            <a:chExt cx="707232" cy="830334"/>
          </a:xfrm>
        </p:grpSpPr>
        <p:grpSp>
          <p:nvGrpSpPr>
            <p:cNvPr id="22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2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 dirty="0"/>
              </a:p>
            </p:txBody>
          </p:sp>
          <p:pic>
            <p:nvPicPr>
              <p:cNvPr id="227" name="_-02.png"/>
              <p:cNvPicPr/>
              <p:nvPr/>
            </p:nvPicPr>
            <p:blipFill>
              <a:blip r:embed="rId4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5" name="Shape 192"/>
            <p:cNvSpPr/>
            <p:nvPr/>
          </p:nvSpPr>
          <p:spPr>
            <a:xfrm>
              <a:off x="166836" y="707232"/>
              <a:ext cx="287044" cy="1231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USER</a:t>
              </a:r>
            </a:p>
          </p:txBody>
        </p:sp>
      </p:grpSp>
      <p:grpSp>
        <p:nvGrpSpPr>
          <p:cNvPr id="228" name="Group 217"/>
          <p:cNvGrpSpPr/>
          <p:nvPr/>
        </p:nvGrpSpPr>
        <p:grpSpPr>
          <a:xfrm>
            <a:off x="2830022" y="4939547"/>
            <a:ext cx="624030" cy="724264"/>
            <a:chOff x="-3407510" y="2287354"/>
            <a:chExt cx="707232" cy="820831"/>
          </a:xfrm>
        </p:grpSpPr>
        <p:sp>
          <p:nvSpPr>
            <p:cNvPr id="229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30" name="Group 216"/>
            <p:cNvGrpSpPr/>
            <p:nvPr/>
          </p:nvGrpSpPr>
          <p:grpSpPr>
            <a:xfrm>
              <a:off x="-3290365" y="2349904"/>
              <a:ext cx="445538" cy="758281"/>
              <a:chOff x="-3290358" y="2349898"/>
              <a:chExt cx="445537" cy="758279"/>
            </a:xfrm>
          </p:grpSpPr>
          <p:pic>
            <p:nvPicPr>
              <p:cNvPr id="231" name="_-06.png"/>
              <p:cNvPicPr/>
              <p:nvPr/>
            </p:nvPicPr>
            <p:blipFill>
              <a:blip r:embed="rId5"/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2" name="Shape 215"/>
              <p:cNvSpPr/>
              <p:nvPr/>
            </p:nvSpPr>
            <p:spPr>
              <a:xfrm>
                <a:off x="-3290358" y="2985076"/>
                <a:ext cx="385147" cy="123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DEVICE</a:t>
                </a:r>
              </a:p>
            </p:txBody>
          </p:sp>
        </p:grpSp>
      </p:grpSp>
      <p:grpSp>
        <p:nvGrpSpPr>
          <p:cNvPr id="233" name="Group 286"/>
          <p:cNvGrpSpPr/>
          <p:nvPr/>
        </p:nvGrpSpPr>
        <p:grpSpPr>
          <a:xfrm>
            <a:off x="3389895" y="2897497"/>
            <a:ext cx="624031" cy="849934"/>
            <a:chOff x="148052" y="0"/>
            <a:chExt cx="707233" cy="963258"/>
          </a:xfrm>
        </p:grpSpPr>
        <p:sp>
          <p:nvSpPr>
            <p:cNvPr id="234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35" name="Group 285"/>
            <p:cNvGrpSpPr/>
            <p:nvPr/>
          </p:nvGrpSpPr>
          <p:grpSpPr>
            <a:xfrm>
              <a:off x="251004" y="137126"/>
              <a:ext cx="523219" cy="826132"/>
              <a:chOff x="264123" y="127304"/>
              <a:chExt cx="523218" cy="826130"/>
            </a:xfrm>
          </p:grpSpPr>
          <p:pic>
            <p:nvPicPr>
              <p:cNvPr id="236" name="_-10.png"/>
              <p:cNvPicPr/>
              <p:nvPr/>
            </p:nvPicPr>
            <p:blipFill>
              <a:blip r:embed="rId6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7" name="Shape 284"/>
              <p:cNvSpPr/>
              <p:nvPr/>
            </p:nvSpPr>
            <p:spPr>
              <a:xfrm>
                <a:off x="264123" y="707231"/>
                <a:ext cx="523218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EDGE </a:t>
                </a:r>
                <a:endParaRPr lang="en-US" sz="706" dirty="0"/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SERVICES</a:t>
                </a:r>
              </a:p>
            </p:txBody>
          </p:sp>
        </p:grpSp>
      </p:grpSp>
      <p:grpSp>
        <p:nvGrpSpPr>
          <p:cNvPr id="238" name="Group 223"/>
          <p:cNvGrpSpPr/>
          <p:nvPr/>
        </p:nvGrpSpPr>
        <p:grpSpPr>
          <a:xfrm>
            <a:off x="4477172" y="4357929"/>
            <a:ext cx="624030" cy="1007516"/>
            <a:chOff x="92018" y="9504"/>
            <a:chExt cx="707232" cy="1141849"/>
          </a:xfrm>
        </p:grpSpPr>
        <p:sp>
          <p:nvSpPr>
            <p:cNvPr id="239" name="Shape 219"/>
            <p:cNvSpPr/>
            <p:nvPr/>
          </p:nvSpPr>
          <p:spPr>
            <a:xfrm>
              <a:off x="92018" y="9504"/>
              <a:ext cx="707232" cy="70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40" name="Group 222"/>
            <p:cNvGrpSpPr/>
            <p:nvPr/>
          </p:nvGrpSpPr>
          <p:grpSpPr>
            <a:xfrm>
              <a:off x="96807" y="168712"/>
              <a:ext cx="701258" cy="982641"/>
              <a:chOff x="107837" y="168712"/>
              <a:chExt cx="701259" cy="982641"/>
            </a:xfrm>
          </p:grpSpPr>
          <p:pic>
            <p:nvPicPr>
              <p:cNvPr id="241" name="_-07.png"/>
              <p:cNvPicPr/>
              <p:nvPr/>
            </p:nvPicPr>
            <p:blipFill>
              <a:blip r:embed="rId7"/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2" name="Shape 221"/>
              <p:cNvSpPr/>
              <p:nvPr/>
            </p:nvSpPr>
            <p:spPr>
              <a:xfrm>
                <a:off x="107837" y="782048"/>
                <a:ext cx="701259" cy="3693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  <a:endParaRPr lang="en-GB"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lang="en-GB"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(NODE-RED)</a:t>
                </a:r>
                <a:endParaRPr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43" name="Group 429"/>
          <p:cNvGrpSpPr/>
          <p:nvPr/>
        </p:nvGrpSpPr>
        <p:grpSpPr>
          <a:xfrm>
            <a:off x="5114868" y="1672121"/>
            <a:ext cx="1216680" cy="900535"/>
            <a:chOff x="-237988" y="19278"/>
            <a:chExt cx="1378903" cy="1020606"/>
          </a:xfrm>
        </p:grpSpPr>
        <p:sp>
          <p:nvSpPr>
            <p:cNvPr id="244" name="Shape 425"/>
            <p:cNvSpPr/>
            <p:nvPr/>
          </p:nvSpPr>
          <p:spPr>
            <a:xfrm>
              <a:off x="82944" y="1927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45" name="Group 428"/>
            <p:cNvGrpSpPr/>
            <p:nvPr/>
          </p:nvGrpSpPr>
          <p:grpSpPr>
            <a:xfrm>
              <a:off x="-237988" y="136286"/>
              <a:ext cx="1378903" cy="903598"/>
              <a:chOff x="-226926" y="136286"/>
              <a:chExt cx="1378902" cy="903596"/>
            </a:xfrm>
          </p:grpSpPr>
          <p:sp>
            <p:nvSpPr>
              <p:cNvPr id="246" name="Shape 426"/>
              <p:cNvSpPr/>
              <p:nvPr/>
            </p:nvSpPr>
            <p:spPr>
              <a:xfrm>
                <a:off x="-226926" y="793679"/>
                <a:ext cx="1378902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CONVERSATION</a:t>
                </a:r>
              </a:p>
              <a:p>
                <a:pPr lvl="0">
                  <a:defRPr sz="1800"/>
                </a:pPr>
                <a:r>
                  <a:rPr lang="en-US"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(TRAINED AND DEPLOYED)</a:t>
                </a:r>
                <a:endParaRPr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pic>
            <p:nvPicPr>
              <p:cNvPr id="247" name="_-31.png"/>
              <p:cNvPicPr/>
              <p:nvPr/>
            </p:nvPicPr>
            <p:blipFill>
              <a:blip r:embed="rId8"/>
              <a:srcRect l="19416" t="19270" r="19416" b="19270"/>
              <a:stretch>
                <a:fillRect/>
              </a:stretch>
            </p:blipFill>
            <p:spPr>
              <a:xfrm>
                <a:off x="240456" y="136286"/>
                <a:ext cx="432595" cy="4346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49" name="Group 248"/>
          <p:cNvGrpSpPr/>
          <p:nvPr/>
        </p:nvGrpSpPr>
        <p:grpSpPr>
          <a:xfrm>
            <a:off x="6440377" y="504903"/>
            <a:ext cx="624031" cy="849395"/>
            <a:chOff x="383662" y="1950562"/>
            <a:chExt cx="707235" cy="962648"/>
          </a:xfrm>
        </p:grpSpPr>
        <p:sp>
          <p:nvSpPr>
            <p:cNvPr id="250" name="Shape 339"/>
            <p:cNvSpPr/>
            <p:nvPr/>
          </p:nvSpPr>
          <p:spPr>
            <a:xfrm>
              <a:off x="383662" y="1950562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25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540499" y="2069007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2" name="Shape 341"/>
            <p:cNvSpPr/>
            <p:nvPr/>
          </p:nvSpPr>
          <p:spPr>
            <a:xfrm>
              <a:off x="486544" y="2667006"/>
              <a:ext cx="505053" cy="2462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ANSWER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STORAGE</a:t>
              </a:r>
            </a:p>
          </p:txBody>
        </p:sp>
      </p:grpSp>
      <p:grpSp>
        <p:nvGrpSpPr>
          <p:cNvPr id="253" name="Group 486"/>
          <p:cNvGrpSpPr/>
          <p:nvPr/>
        </p:nvGrpSpPr>
        <p:grpSpPr>
          <a:xfrm>
            <a:off x="6660044" y="5757944"/>
            <a:ext cx="624029" cy="728754"/>
            <a:chOff x="0" y="0"/>
            <a:chExt cx="707232" cy="825920"/>
          </a:xfrm>
        </p:grpSpPr>
        <p:sp>
          <p:nvSpPr>
            <p:cNvPr id="254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55" name="Group 485"/>
            <p:cNvGrpSpPr/>
            <p:nvPr/>
          </p:nvGrpSpPr>
          <p:grpSpPr>
            <a:xfrm>
              <a:off x="61919" y="122687"/>
              <a:ext cx="523220" cy="703233"/>
              <a:chOff x="61919" y="121443"/>
              <a:chExt cx="523219" cy="703231"/>
            </a:xfrm>
          </p:grpSpPr>
          <p:sp>
            <p:nvSpPr>
              <p:cNvPr id="256" name="Shape 483"/>
              <p:cNvSpPr/>
              <p:nvPr/>
            </p:nvSpPr>
            <p:spPr>
              <a:xfrm>
                <a:off x="61919" y="701573"/>
                <a:ext cx="523219" cy="123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SECURITY</a:t>
                </a:r>
              </a:p>
            </p:txBody>
          </p:sp>
          <p:pic>
            <p:nvPicPr>
              <p:cNvPr id="257" name="_-46.png"/>
              <p:cNvPicPr/>
              <p:nvPr/>
            </p:nvPicPr>
            <p:blipFill>
              <a:blip r:embed="rId10"/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58" name="Group 374"/>
          <p:cNvGrpSpPr/>
          <p:nvPr/>
        </p:nvGrpSpPr>
        <p:grpSpPr>
          <a:xfrm>
            <a:off x="5013189" y="5706780"/>
            <a:ext cx="677652" cy="849396"/>
            <a:chOff x="46093" y="0"/>
            <a:chExt cx="768004" cy="962647"/>
          </a:xfrm>
        </p:grpSpPr>
        <p:sp>
          <p:nvSpPr>
            <p:cNvPr id="259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60" name="Group 373"/>
            <p:cNvGrpSpPr/>
            <p:nvPr/>
          </p:nvGrpSpPr>
          <p:grpSpPr>
            <a:xfrm>
              <a:off x="46093" y="119477"/>
              <a:ext cx="739411" cy="843170"/>
              <a:chOff x="57618" y="110265"/>
              <a:chExt cx="739410" cy="843169"/>
            </a:xfrm>
          </p:grpSpPr>
          <p:pic>
            <p:nvPicPr>
              <p:cNvPr id="261" name="_-20.png"/>
              <p:cNvPicPr/>
              <p:nvPr/>
            </p:nvPicPr>
            <p:blipFill>
              <a:blip r:embed="rId11"/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2" name="Shape 372"/>
              <p:cNvSpPr/>
              <p:nvPr/>
            </p:nvSpPr>
            <p:spPr>
              <a:xfrm>
                <a:off x="57618" y="707231"/>
                <a:ext cx="739410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</a:t>
                </a:r>
              </a:p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263" name="Group 281"/>
          <p:cNvGrpSpPr/>
          <p:nvPr/>
        </p:nvGrpSpPr>
        <p:grpSpPr>
          <a:xfrm>
            <a:off x="8067283" y="1681491"/>
            <a:ext cx="956993" cy="849934"/>
            <a:chOff x="67964" y="0"/>
            <a:chExt cx="1084590" cy="963258"/>
          </a:xfrm>
        </p:grpSpPr>
        <p:sp>
          <p:nvSpPr>
            <p:cNvPr id="26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65" name="Group 280"/>
            <p:cNvGrpSpPr/>
            <p:nvPr/>
          </p:nvGrpSpPr>
          <p:grpSpPr>
            <a:xfrm>
              <a:off x="67964" y="116277"/>
              <a:ext cx="1084590" cy="846981"/>
              <a:chOff x="85641" y="106455"/>
              <a:chExt cx="1084588" cy="846979"/>
            </a:xfrm>
          </p:grpSpPr>
          <p:pic>
            <p:nvPicPr>
              <p:cNvPr id="266" name="_-11.png"/>
              <p:cNvPicPr/>
              <p:nvPr/>
            </p:nvPicPr>
            <p:blipFill>
              <a:blip r:embed="rId12"/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7" name="Shape 279"/>
              <p:cNvSpPr/>
              <p:nvPr/>
            </p:nvSpPr>
            <p:spPr>
              <a:xfrm>
                <a:off x="85641" y="707231"/>
                <a:ext cx="1084588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64" y="2360548"/>
            <a:ext cx="618565" cy="618565"/>
          </a:xfrm>
          <a:prstGeom prst="rect">
            <a:avLst/>
          </a:prstGeom>
        </p:spPr>
      </p:pic>
      <p:sp>
        <p:nvSpPr>
          <p:cNvPr id="274" name="Shape 316"/>
          <p:cNvSpPr/>
          <p:nvPr/>
        </p:nvSpPr>
        <p:spPr>
          <a:xfrm>
            <a:off x="4088488" y="1112197"/>
            <a:ext cx="537006" cy="2172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6" dirty="0"/>
              <a:t>DISCOVERY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6" dirty="0"/>
              <a:t>SERVICES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667265" y="532689"/>
            <a:ext cx="624029" cy="853888"/>
            <a:chOff x="5079793" y="575871"/>
            <a:chExt cx="707233" cy="967740"/>
          </a:xfrm>
        </p:grpSpPr>
        <p:sp>
          <p:nvSpPr>
            <p:cNvPr id="279" name="Shape 314"/>
            <p:cNvSpPr/>
            <p:nvPr/>
          </p:nvSpPr>
          <p:spPr>
            <a:xfrm>
              <a:off x="5079793" y="575871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499" y="646339"/>
              <a:ext cx="627435" cy="552143"/>
            </a:xfrm>
            <a:prstGeom prst="rect">
              <a:avLst/>
            </a:prstGeom>
          </p:spPr>
        </p:pic>
        <p:sp>
          <p:nvSpPr>
            <p:cNvPr id="280" name="Shape 316"/>
            <p:cNvSpPr/>
            <p:nvPr/>
          </p:nvSpPr>
          <p:spPr>
            <a:xfrm>
              <a:off x="5213660" y="1297407"/>
              <a:ext cx="457818" cy="2462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GROUND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TRUTH</a:t>
              </a:r>
            </a:p>
          </p:txBody>
        </p:sp>
      </p:grpSp>
      <p:grpSp>
        <p:nvGrpSpPr>
          <p:cNvPr id="283" name="Group 193"/>
          <p:cNvGrpSpPr/>
          <p:nvPr/>
        </p:nvGrpSpPr>
        <p:grpSpPr>
          <a:xfrm>
            <a:off x="9664694" y="484036"/>
            <a:ext cx="631678" cy="841268"/>
            <a:chOff x="157" y="-1"/>
            <a:chExt cx="715901" cy="953436"/>
          </a:xfrm>
        </p:grpSpPr>
        <p:grpSp>
          <p:nvGrpSpPr>
            <p:cNvPr id="28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8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 dirty="0"/>
              </a:p>
            </p:txBody>
          </p:sp>
          <p:pic>
            <p:nvPicPr>
              <p:cNvPr id="287" name="_-02.png"/>
              <p:cNvPicPr/>
              <p:nvPr/>
            </p:nvPicPr>
            <p:blipFill>
              <a:blip r:embed="rId4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85" name="Shape 192"/>
            <p:cNvSpPr/>
            <p:nvPr/>
          </p:nvSpPr>
          <p:spPr>
            <a:xfrm>
              <a:off x="157" y="707231"/>
              <a:ext cx="697626" cy="2462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KNOWLEDGE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ENGINEER</a:t>
              </a:r>
              <a:endParaRPr sz="706" dirty="0"/>
            </a:p>
          </p:txBody>
        </p:sp>
      </p:grpSp>
      <p:grpSp>
        <p:nvGrpSpPr>
          <p:cNvPr id="292" name="Group 389"/>
          <p:cNvGrpSpPr/>
          <p:nvPr/>
        </p:nvGrpSpPr>
        <p:grpSpPr>
          <a:xfrm>
            <a:off x="9390651" y="2361654"/>
            <a:ext cx="624030" cy="845333"/>
            <a:chOff x="98102" y="0"/>
            <a:chExt cx="707232" cy="958043"/>
          </a:xfrm>
        </p:grpSpPr>
        <p:sp>
          <p:nvSpPr>
            <p:cNvPr id="293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294" name="Group 388"/>
            <p:cNvGrpSpPr/>
            <p:nvPr/>
          </p:nvGrpSpPr>
          <p:grpSpPr>
            <a:xfrm>
              <a:off x="198650" y="194987"/>
              <a:ext cx="528669" cy="763056"/>
              <a:chOff x="210208" y="190380"/>
              <a:chExt cx="528669" cy="763055"/>
            </a:xfrm>
          </p:grpSpPr>
          <p:pic>
            <p:nvPicPr>
              <p:cNvPr id="295" name="_-24.png"/>
              <p:cNvPicPr/>
              <p:nvPr/>
            </p:nvPicPr>
            <p:blipFill>
              <a:blip r:embed="rId15"/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7" name="Shape 387"/>
              <p:cNvSpPr/>
              <p:nvPr/>
            </p:nvSpPr>
            <p:spPr>
              <a:xfrm>
                <a:off x="210208" y="707231"/>
                <a:ext cx="528669" cy="2462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BUSINESS</a:t>
                </a:r>
              </a:p>
              <a:p>
                <a:pPr lvl="0">
                  <a:defRPr sz="1800"/>
                </a:pPr>
                <a:r>
                  <a:rPr lang="en-US"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  <a:endParaRPr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98" name="Group 323"/>
          <p:cNvGrpSpPr/>
          <p:nvPr/>
        </p:nvGrpSpPr>
        <p:grpSpPr>
          <a:xfrm>
            <a:off x="9300496" y="3373868"/>
            <a:ext cx="827150" cy="846933"/>
            <a:chOff x="104930" y="0"/>
            <a:chExt cx="937436" cy="959856"/>
          </a:xfrm>
        </p:grpSpPr>
        <p:sp>
          <p:nvSpPr>
            <p:cNvPr id="299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300" name="Group 322"/>
            <p:cNvGrpSpPr/>
            <p:nvPr/>
          </p:nvGrpSpPr>
          <p:grpSpPr>
            <a:xfrm>
              <a:off x="104930" y="158596"/>
              <a:ext cx="937436" cy="801260"/>
              <a:chOff x="424589" y="152175"/>
              <a:chExt cx="937435" cy="801259"/>
            </a:xfrm>
          </p:grpSpPr>
          <p:pic>
            <p:nvPicPr>
              <p:cNvPr id="301" name="_-36.png"/>
              <p:cNvPicPr/>
              <p:nvPr/>
            </p:nvPicPr>
            <p:blipFill>
              <a:blip r:embed="rId16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2" name="Shape 321"/>
              <p:cNvSpPr/>
              <p:nvPr/>
            </p:nvSpPr>
            <p:spPr>
              <a:xfrm>
                <a:off x="424589" y="707231"/>
                <a:ext cx="937435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ENTERPRISE </a:t>
                </a:r>
                <a:r>
                  <a:rPr lang="en-US" sz="706" dirty="0"/>
                  <a:t>APIs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6" dirty="0"/>
                  <a:t>SERVICES</a:t>
                </a:r>
                <a:endParaRPr sz="706" dirty="0"/>
              </a:p>
            </p:txBody>
          </p:sp>
        </p:grpSp>
      </p:grpSp>
      <p:grpSp>
        <p:nvGrpSpPr>
          <p:cNvPr id="303" name="Group 323"/>
          <p:cNvGrpSpPr/>
          <p:nvPr/>
        </p:nvGrpSpPr>
        <p:grpSpPr>
          <a:xfrm>
            <a:off x="9228571" y="4364059"/>
            <a:ext cx="852797" cy="738314"/>
            <a:chOff x="59041" y="0"/>
            <a:chExt cx="966501" cy="836754"/>
          </a:xfrm>
        </p:grpSpPr>
        <p:sp>
          <p:nvSpPr>
            <p:cNvPr id="304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grpSp>
          <p:nvGrpSpPr>
            <p:cNvPr id="305" name="Group 322"/>
            <p:cNvGrpSpPr/>
            <p:nvPr/>
          </p:nvGrpSpPr>
          <p:grpSpPr>
            <a:xfrm>
              <a:off x="59041" y="158596"/>
              <a:ext cx="966501" cy="678158"/>
              <a:chOff x="378700" y="152175"/>
              <a:chExt cx="966499" cy="678157"/>
            </a:xfrm>
          </p:grpSpPr>
          <p:pic>
            <p:nvPicPr>
              <p:cNvPr id="306" name="_-36.png"/>
              <p:cNvPicPr/>
              <p:nvPr/>
            </p:nvPicPr>
            <p:blipFill>
              <a:blip r:embed="rId16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7" name="Shape 321"/>
              <p:cNvSpPr/>
              <p:nvPr/>
            </p:nvSpPr>
            <p:spPr>
              <a:xfrm>
                <a:off x="378700" y="707231"/>
                <a:ext cx="966499" cy="12310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6" dirty="0"/>
                  <a:t>ENTERPRISE DATA</a:t>
                </a:r>
              </a:p>
            </p:txBody>
          </p:sp>
        </p:grpSp>
      </p:grpSp>
      <p:cxnSp>
        <p:nvCxnSpPr>
          <p:cNvPr id="315" name="Straight Connector 314"/>
          <p:cNvCxnSpPr>
            <a:cxnSpLocks/>
          </p:cNvCxnSpPr>
          <p:nvPr/>
        </p:nvCxnSpPr>
        <p:spPr>
          <a:xfrm>
            <a:off x="4623137" y="3169775"/>
            <a:ext cx="19532" cy="117976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6" name="Straight Connector 315"/>
          <p:cNvCxnSpPr>
            <a:cxnSpLocks/>
          </p:cNvCxnSpPr>
          <p:nvPr/>
        </p:nvCxnSpPr>
        <p:spPr>
          <a:xfrm flipH="1">
            <a:off x="3106835" y="3207001"/>
            <a:ext cx="329327" cy="47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7" name="Straight Connector 316"/>
          <p:cNvCxnSpPr>
            <a:cxnSpLocks/>
          </p:cNvCxnSpPr>
          <p:nvPr/>
        </p:nvCxnSpPr>
        <p:spPr>
          <a:xfrm flipH="1">
            <a:off x="3991349" y="3207001"/>
            <a:ext cx="631788" cy="825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8" name="Straight Connector 317"/>
          <p:cNvCxnSpPr/>
          <p:nvPr/>
        </p:nvCxnSpPr>
        <p:spPr>
          <a:xfrm>
            <a:off x="3659546" y="3851138"/>
            <a:ext cx="0" cy="277037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/>
          <p:cNvCxnSpPr/>
          <p:nvPr/>
        </p:nvCxnSpPr>
        <p:spPr>
          <a:xfrm flipV="1">
            <a:off x="6034497" y="1993329"/>
            <a:ext cx="2220943" cy="227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/>
          <p:cNvCxnSpPr>
            <a:cxnSpLocks/>
          </p:cNvCxnSpPr>
          <p:nvPr/>
        </p:nvCxnSpPr>
        <p:spPr>
          <a:xfrm>
            <a:off x="7030351" y="3203061"/>
            <a:ext cx="0" cy="2981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2" name="Straight Connector 321"/>
          <p:cNvCxnSpPr>
            <a:cxnSpLocks/>
          </p:cNvCxnSpPr>
          <p:nvPr/>
        </p:nvCxnSpPr>
        <p:spPr>
          <a:xfrm flipH="1">
            <a:off x="4972557" y="3511776"/>
            <a:ext cx="2057794" cy="1223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0" name="Straight Connector 329"/>
          <p:cNvCxnSpPr/>
          <p:nvPr/>
        </p:nvCxnSpPr>
        <p:spPr>
          <a:xfrm>
            <a:off x="9301190" y="801185"/>
            <a:ext cx="35432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2" name="Straight Connector 331"/>
          <p:cNvCxnSpPr>
            <a:cxnSpLocks/>
          </p:cNvCxnSpPr>
          <p:nvPr/>
        </p:nvCxnSpPr>
        <p:spPr>
          <a:xfrm flipV="1">
            <a:off x="5559971" y="2527648"/>
            <a:ext cx="0" cy="78757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3" name="Straight Connector 332"/>
          <p:cNvCxnSpPr/>
          <p:nvPr/>
        </p:nvCxnSpPr>
        <p:spPr>
          <a:xfrm>
            <a:off x="9989560" y="1359326"/>
            <a:ext cx="0" cy="55311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6" name="Straight Connector 335"/>
          <p:cNvCxnSpPr/>
          <p:nvPr/>
        </p:nvCxnSpPr>
        <p:spPr>
          <a:xfrm flipV="1">
            <a:off x="8877725" y="1916206"/>
            <a:ext cx="1123525" cy="235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3" name="Straight Connector 342"/>
          <p:cNvCxnSpPr/>
          <p:nvPr/>
        </p:nvCxnSpPr>
        <p:spPr>
          <a:xfrm>
            <a:off x="8749136" y="2607412"/>
            <a:ext cx="0" cy="134949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5" name="Straight Connector 344"/>
          <p:cNvCxnSpPr/>
          <p:nvPr/>
        </p:nvCxnSpPr>
        <p:spPr>
          <a:xfrm flipH="1" flipV="1">
            <a:off x="8740800" y="3949331"/>
            <a:ext cx="453626" cy="354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6" name="Straight Connector 345"/>
          <p:cNvCxnSpPr>
            <a:cxnSpLocks/>
          </p:cNvCxnSpPr>
          <p:nvPr/>
        </p:nvCxnSpPr>
        <p:spPr>
          <a:xfrm flipH="1" flipV="1">
            <a:off x="4727859" y="1277966"/>
            <a:ext cx="17489" cy="300553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0" name="Straight Connector 349"/>
          <p:cNvCxnSpPr>
            <a:cxnSpLocks/>
          </p:cNvCxnSpPr>
          <p:nvPr/>
        </p:nvCxnSpPr>
        <p:spPr>
          <a:xfrm flipV="1">
            <a:off x="4852526" y="3309401"/>
            <a:ext cx="703271" cy="52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5" name="Straight Connector 354"/>
          <p:cNvCxnSpPr>
            <a:cxnSpLocks/>
          </p:cNvCxnSpPr>
          <p:nvPr/>
        </p:nvCxnSpPr>
        <p:spPr>
          <a:xfrm>
            <a:off x="5673069" y="912559"/>
            <a:ext cx="1239" cy="72332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7" name="Straight Connector 356"/>
          <p:cNvCxnSpPr>
            <a:cxnSpLocks/>
          </p:cNvCxnSpPr>
          <p:nvPr/>
        </p:nvCxnSpPr>
        <p:spPr>
          <a:xfrm flipH="1">
            <a:off x="5673069" y="901751"/>
            <a:ext cx="58196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Connector 358"/>
          <p:cNvCxnSpPr>
            <a:cxnSpLocks/>
          </p:cNvCxnSpPr>
          <p:nvPr/>
        </p:nvCxnSpPr>
        <p:spPr>
          <a:xfrm flipV="1">
            <a:off x="5107427" y="3759193"/>
            <a:ext cx="3390672" cy="1169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1" name="Straight Connector 360"/>
          <p:cNvCxnSpPr>
            <a:cxnSpLocks/>
          </p:cNvCxnSpPr>
          <p:nvPr/>
        </p:nvCxnSpPr>
        <p:spPr>
          <a:xfrm flipV="1">
            <a:off x="8487303" y="2542736"/>
            <a:ext cx="2786" cy="123356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3" name="Straight Connector 362"/>
          <p:cNvCxnSpPr/>
          <p:nvPr/>
        </p:nvCxnSpPr>
        <p:spPr>
          <a:xfrm flipV="1">
            <a:off x="3578526" y="3740871"/>
            <a:ext cx="0" cy="147884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6" name="Straight Connector 365"/>
          <p:cNvCxnSpPr/>
          <p:nvPr/>
        </p:nvCxnSpPr>
        <p:spPr>
          <a:xfrm>
            <a:off x="3457312" y="5216353"/>
            <a:ext cx="13140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2506948" y="5215943"/>
            <a:ext cx="328325" cy="389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6" name="Straight Connector 375"/>
          <p:cNvCxnSpPr/>
          <p:nvPr/>
        </p:nvCxnSpPr>
        <p:spPr>
          <a:xfrm flipH="1">
            <a:off x="3665809" y="93705"/>
            <a:ext cx="3012" cy="263322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9" name="Straight Connector 378"/>
          <p:cNvCxnSpPr/>
          <p:nvPr/>
        </p:nvCxnSpPr>
        <p:spPr>
          <a:xfrm>
            <a:off x="8609153" y="88044"/>
            <a:ext cx="0" cy="1495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1" name="Straight Connector 380"/>
          <p:cNvCxnSpPr/>
          <p:nvPr/>
        </p:nvCxnSpPr>
        <p:spPr>
          <a:xfrm>
            <a:off x="8609153" y="2617113"/>
            <a:ext cx="0" cy="402164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5" name="Shape 64"/>
          <p:cNvSpPr/>
          <p:nvPr/>
        </p:nvSpPr>
        <p:spPr>
          <a:xfrm>
            <a:off x="1780637" y="115252"/>
            <a:ext cx="1320806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USER NETWORK</a:t>
            </a:r>
            <a:endParaRPr sz="882" dirty="0"/>
          </a:p>
        </p:txBody>
      </p:sp>
      <p:sp>
        <p:nvSpPr>
          <p:cNvPr id="386" name="Shape 64"/>
          <p:cNvSpPr/>
          <p:nvPr/>
        </p:nvSpPr>
        <p:spPr>
          <a:xfrm>
            <a:off x="3736875" y="132155"/>
            <a:ext cx="1006686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CLOUD NETWORK</a:t>
            </a:r>
            <a:endParaRPr sz="882" dirty="0"/>
          </a:p>
        </p:txBody>
      </p:sp>
      <p:sp>
        <p:nvSpPr>
          <p:cNvPr id="387" name="Shape 64"/>
          <p:cNvSpPr/>
          <p:nvPr/>
        </p:nvSpPr>
        <p:spPr>
          <a:xfrm>
            <a:off x="8657852" y="111401"/>
            <a:ext cx="1480023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ENTERPRISE 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14" y="507063"/>
            <a:ext cx="779929" cy="7530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720210" y="5351580"/>
            <a:ext cx="1074199" cy="1135048"/>
            <a:chOff x="8003302" y="6065123"/>
            <a:chExt cx="1217425" cy="1286388"/>
          </a:xfrm>
        </p:grpSpPr>
        <p:sp>
          <p:nvSpPr>
            <p:cNvPr id="154" name="Shape 162"/>
            <p:cNvSpPr/>
            <p:nvPr/>
          </p:nvSpPr>
          <p:spPr>
            <a:xfrm>
              <a:off x="8003302" y="6065123"/>
              <a:ext cx="423300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LEGEND</a:t>
              </a:r>
            </a:p>
          </p:txBody>
        </p:sp>
        <p:sp>
          <p:nvSpPr>
            <p:cNvPr id="155" name="Shape 163"/>
            <p:cNvSpPr/>
            <p:nvPr/>
          </p:nvSpPr>
          <p:spPr>
            <a:xfrm>
              <a:off x="8214255" y="6260307"/>
              <a:ext cx="501419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Application</a:t>
              </a:r>
            </a:p>
          </p:txBody>
        </p:sp>
        <p:sp>
          <p:nvSpPr>
            <p:cNvPr id="156" name="Shape 165"/>
            <p:cNvSpPr/>
            <p:nvPr/>
          </p:nvSpPr>
          <p:spPr>
            <a:xfrm>
              <a:off x="8214255" y="6780330"/>
              <a:ext cx="594073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Management</a:t>
              </a:r>
            </a:p>
          </p:txBody>
        </p:sp>
        <p:sp>
          <p:nvSpPr>
            <p:cNvPr id="157" name="Shape 166"/>
            <p:cNvSpPr/>
            <p:nvPr/>
          </p:nvSpPr>
          <p:spPr>
            <a:xfrm>
              <a:off x="8214255" y="6603300"/>
              <a:ext cx="490519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Data Store</a:t>
              </a:r>
            </a:p>
          </p:txBody>
        </p:sp>
        <p:sp>
          <p:nvSpPr>
            <p:cNvPr id="158" name="Shape 168"/>
            <p:cNvSpPr/>
            <p:nvPr/>
          </p:nvSpPr>
          <p:spPr>
            <a:xfrm>
              <a:off x="8214255" y="6937060"/>
              <a:ext cx="370615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706" dirty="0"/>
                <a:t>Security</a:t>
              </a:r>
            </a:p>
          </p:txBody>
        </p:sp>
        <p:sp>
          <p:nvSpPr>
            <p:cNvPr id="159" name="Shape 171"/>
            <p:cNvSpPr/>
            <p:nvPr/>
          </p:nvSpPr>
          <p:spPr>
            <a:xfrm>
              <a:off x="8030849" y="6287057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0" name="Shape 172"/>
            <p:cNvSpPr/>
            <p:nvPr/>
          </p:nvSpPr>
          <p:spPr>
            <a:xfrm>
              <a:off x="8030850" y="6456073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2" name="Shape 173"/>
            <p:cNvSpPr/>
            <p:nvPr/>
          </p:nvSpPr>
          <p:spPr>
            <a:xfrm>
              <a:off x="8030850" y="6625089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3" name="Shape 174"/>
            <p:cNvSpPr/>
            <p:nvPr/>
          </p:nvSpPr>
          <p:spPr>
            <a:xfrm>
              <a:off x="8030850" y="6787542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4" name="Shape 176"/>
            <p:cNvSpPr/>
            <p:nvPr/>
          </p:nvSpPr>
          <p:spPr>
            <a:xfrm>
              <a:off x="8023755" y="6942417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5" name="Shape 169"/>
            <p:cNvSpPr/>
            <p:nvPr/>
          </p:nvSpPr>
          <p:spPr>
            <a:xfrm>
              <a:off x="8214255" y="7079185"/>
              <a:ext cx="530487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Capabilities</a:t>
              </a:r>
              <a:endParaRPr sz="706" dirty="0"/>
            </a:p>
          </p:txBody>
        </p:sp>
        <p:sp>
          <p:nvSpPr>
            <p:cNvPr id="166" name="Shape 177"/>
            <p:cNvSpPr/>
            <p:nvPr/>
          </p:nvSpPr>
          <p:spPr>
            <a:xfrm>
              <a:off x="8023755" y="7090061"/>
              <a:ext cx="166587" cy="108808"/>
            </a:xfrm>
            <a:prstGeom prst="rect">
              <a:avLst/>
            </a:prstGeom>
            <a:solidFill>
              <a:srgbClr val="A822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7" name="Shape 169"/>
            <p:cNvSpPr/>
            <p:nvPr/>
          </p:nvSpPr>
          <p:spPr>
            <a:xfrm>
              <a:off x="8217429" y="7228409"/>
              <a:ext cx="216192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User</a:t>
              </a:r>
              <a:endParaRPr sz="706" dirty="0"/>
            </a:p>
          </p:txBody>
        </p:sp>
        <p:sp>
          <p:nvSpPr>
            <p:cNvPr id="168" name="Shape 177"/>
            <p:cNvSpPr/>
            <p:nvPr/>
          </p:nvSpPr>
          <p:spPr>
            <a:xfrm>
              <a:off x="8026930" y="7239286"/>
              <a:ext cx="166587" cy="108808"/>
            </a:xfrm>
            <a:prstGeom prst="rect">
              <a:avLst/>
            </a:pr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69" name="Shape 163"/>
            <p:cNvSpPr/>
            <p:nvPr/>
          </p:nvSpPr>
          <p:spPr>
            <a:xfrm>
              <a:off x="8214255" y="6440780"/>
              <a:ext cx="1006472" cy="1231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706" dirty="0"/>
                <a:t>Infrastructure services</a:t>
              </a:r>
              <a:endParaRPr sz="706" dirty="0"/>
            </a:p>
          </p:txBody>
        </p:sp>
      </p:grpSp>
      <p:sp>
        <p:nvSpPr>
          <p:cNvPr id="137" name="Shape 64">
            <a:extLst>
              <a:ext uri="{FF2B5EF4-FFF2-40B4-BE49-F238E27FC236}">
                <a16:creationId xmlns:a16="http://schemas.microsoft.com/office/drawing/2014/main" id="{1320AA72-09E4-E44B-9A10-3F078A67D0D9}"/>
              </a:ext>
            </a:extLst>
          </p:cNvPr>
          <p:cNvSpPr/>
          <p:nvPr/>
        </p:nvSpPr>
        <p:spPr>
          <a:xfrm>
            <a:off x="2179544" y="2151529"/>
            <a:ext cx="812723" cy="2444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94" dirty="0"/>
              <a:t>CONVERSATION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794" dirty="0"/>
              <a:t> ENDPOINTS</a:t>
            </a:r>
            <a:endParaRPr sz="794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FA86DF-9121-A54A-BF76-A8DACEF14DB0}"/>
              </a:ext>
            </a:extLst>
          </p:cNvPr>
          <p:cNvGrpSpPr/>
          <p:nvPr/>
        </p:nvGrpSpPr>
        <p:grpSpPr>
          <a:xfrm>
            <a:off x="9246254" y="3232515"/>
            <a:ext cx="235651" cy="242294"/>
            <a:chOff x="369887" y="1936316"/>
            <a:chExt cx="267071" cy="274600"/>
          </a:xfrm>
        </p:grpSpPr>
        <p:sp>
          <p:nvSpPr>
            <p:cNvPr id="140" name="Shape 541">
              <a:extLst>
                <a:ext uri="{FF2B5EF4-FFF2-40B4-BE49-F238E27FC236}">
                  <a16:creationId xmlns:a16="http://schemas.microsoft.com/office/drawing/2014/main" id="{1A7C2DBE-6B54-9A49-96FB-80566DFE66C2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41" name="Shape 542">
              <a:extLst>
                <a:ext uri="{FF2B5EF4-FFF2-40B4-BE49-F238E27FC236}">
                  <a16:creationId xmlns:a16="http://schemas.microsoft.com/office/drawing/2014/main" id="{63506853-A58B-E24A-873A-F9EC6A3F2AD4}"/>
                </a:ext>
              </a:extLst>
            </p:cNvPr>
            <p:cNvSpPr/>
            <p:nvPr/>
          </p:nvSpPr>
          <p:spPr>
            <a:xfrm>
              <a:off x="46815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C768B4E-249D-504F-AF53-4B7B6464BDDA}"/>
              </a:ext>
            </a:extLst>
          </p:cNvPr>
          <p:cNvGrpSpPr/>
          <p:nvPr/>
        </p:nvGrpSpPr>
        <p:grpSpPr>
          <a:xfrm>
            <a:off x="2825078" y="3269201"/>
            <a:ext cx="235651" cy="242294"/>
            <a:chOff x="886727" y="1934351"/>
            <a:chExt cx="267071" cy="274600"/>
          </a:xfrm>
        </p:grpSpPr>
        <p:sp>
          <p:nvSpPr>
            <p:cNvPr id="143" name="Shape 544">
              <a:extLst>
                <a:ext uri="{FF2B5EF4-FFF2-40B4-BE49-F238E27FC236}">
                  <a16:creationId xmlns:a16="http://schemas.microsoft.com/office/drawing/2014/main" id="{801D12F9-2CCF-5C47-993B-39297649FD83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44" name="Shape 545">
              <a:extLst>
                <a:ext uri="{FF2B5EF4-FFF2-40B4-BE49-F238E27FC236}">
                  <a16:creationId xmlns:a16="http://schemas.microsoft.com/office/drawing/2014/main" id="{0228F9A5-DD82-654D-88F5-B614F3DD9671}"/>
                </a:ext>
              </a:extLst>
            </p:cNvPr>
            <p:cNvSpPr/>
            <p:nvPr/>
          </p:nvSpPr>
          <p:spPr>
            <a:xfrm>
              <a:off x="984995" y="1986536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2D8A78-DA55-0146-A0E9-D9D19E91CF9A}"/>
              </a:ext>
            </a:extLst>
          </p:cNvPr>
          <p:cNvGrpSpPr/>
          <p:nvPr/>
        </p:nvGrpSpPr>
        <p:grpSpPr>
          <a:xfrm>
            <a:off x="9159399" y="402229"/>
            <a:ext cx="235650" cy="242294"/>
            <a:chOff x="1403567" y="1936316"/>
            <a:chExt cx="267070" cy="274600"/>
          </a:xfrm>
        </p:grpSpPr>
        <p:sp>
          <p:nvSpPr>
            <p:cNvPr id="146" name="Shape 547">
              <a:extLst>
                <a:ext uri="{FF2B5EF4-FFF2-40B4-BE49-F238E27FC236}">
                  <a16:creationId xmlns:a16="http://schemas.microsoft.com/office/drawing/2014/main" id="{B8E29BC5-B1CC-CC44-B01F-CAF895595589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47" name="Shape 548">
              <a:extLst>
                <a:ext uri="{FF2B5EF4-FFF2-40B4-BE49-F238E27FC236}">
                  <a16:creationId xmlns:a16="http://schemas.microsoft.com/office/drawing/2014/main" id="{BAFE9266-C47A-3C4E-9C72-F36E2BA3E11B}"/>
                </a:ext>
              </a:extLst>
            </p:cNvPr>
            <p:cNvSpPr/>
            <p:nvPr/>
          </p:nvSpPr>
          <p:spPr>
            <a:xfrm>
              <a:off x="150183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3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E4B4F33-D7A9-FF42-A428-97AB307E5DFD}"/>
              </a:ext>
            </a:extLst>
          </p:cNvPr>
          <p:cNvGrpSpPr/>
          <p:nvPr/>
        </p:nvGrpSpPr>
        <p:grpSpPr>
          <a:xfrm>
            <a:off x="5914291" y="1542027"/>
            <a:ext cx="235650" cy="242294"/>
            <a:chOff x="1920407" y="1936316"/>
            <a:chExt cx="267070" cy="274600"/>
          </a:xfrm>
        </p:grpSpPr>
        <p:sp>
          <p:nvSpPr>
            <p:cNvPr id="149" name="Shape 550">
              <a:extLst>
                <a:ext uri="{FF2B5EF4-FFF2-40B4-BE49-F238E27FC236}">
                  <a16:creationId xmlns:a16="http://schemas.microsoft.com/office/drawing/2014/main" id="{6006B30F-F246-4F47-B731-91A67B93DBF9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50" name="Shape 551">
              <a:extLst>
                <a:ext uri="{FF2B5EF4-FFF2-40B4-BE49-F238E27FC236}">
                  <a16:creationId xmlns:a16="http://schemas.microsoft.com/office/drawing/2014/main" id="{8F1128D7-6737-374D-9263-7F0CF327476F}"/>
                </a:ext>
              </a:extLst>
            </p:cNvPr>
            <p:cNvSpPr/>
            <p:nvPr/>
          </p:nvSpPr>
          <p:spPr>
            <a:xfrm>
              <a:off x="201867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4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120F2D1-074C-FE4E-897C-7F5E25F444D1}"/>
              </a:ext>
            </a:extLst>
          </p:cNvPr>
          <p:cNvGrpSpPr/>
          <p:nvPr/>
        </p:nvGrpSpPr>
        <p:grpSpPr>
          <a:xfrm>
            <a:off x="4990615" y="1092236"/>
            <a:ext cx="235650" cy="242294"/>
            <a:chOff x="2437247" y="1936316"/>
            <a:chExt cx="267070" cy="274600"/>
          </a:xfrm>
        </p:grpSpPr>
        <p:sp>
          <p:nvSpPr>
            <p:cNvPr id="152" name="Shape 553">
              <a:extLst>
                <a:ext uri="{FF2B5EF4-FFF2-40B4-BE49-F238E27FC236}">
                  <a16:creationId xmlns:a16="http://schemas.microsoft.com/office/drawing/2014/main" id="{5D4C9F73-924D-7F4A-8049-8F2CEF87F2DE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53" name="Shape 554">
              <a:extLst>
                <a:ext uri="{FF2B5EF4-FFF2-40B4-BE49-F238E27FC236}">
                  <a16:creationId xmlns:a16="http://schemas.microsoft.com/office/drawing/2014/main" id="{45B53419-801D-724F-96A9-BBC729720358}"/>
                </a:ext>
              </a:extLst>
            </p:cNvPr>
            <p:cNvSpPr/>
            <p:nvPr/>
          </p:nvSpPr>
          <p:spPr>
            <a:xfrm>
              <a:off x="253551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5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AE98B6A-87B7-CB45-9A31-A645A8281699}"/>
              </a:ext>
            </a:extLst>
          </p:cNvPr>
          <p:cNvGrpSpPr/>
          <p:nvPr/>
        </p:nvGrpSpPr>
        <p:grpSpPr>
          <a:xfrm>
            <a:off x="7166247" y="1061376"/>
            <a:ext cx="235651" cy="242294"/>
            <a:chOff x="369887" y="2407009"/>
            <a:chExt cx="267071" cy="274600"/>
          </a:xfrm>
        </p:grpSpPr>
        <p:sp>
          <p:nvSpPr>
            <p:cNvPr id="171" name="Shape 556">
              <a:extLst>
                <a:ext uri="{FF2B5EF4-FFF2-40B4-BE49-F238E27FC236}">
                  <a16:creationId xmlns:a16="http://schemas.microsoft.com/office/drawing/2014/main" id="{785D6AB1-000C-ED45-8F4C-B0D85532E683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72" name="Shape 557">
              <a:extLst>
                <a:ext uri="{FF2B5EF4-FFF2-40B4-BE49-F238E27FC236}">
                  <a16:creationId xmlns:a16="http://schemas.microsoft.com/office/drawing/2014/main" id="{47C9810B-B5F0-7F45-80C9-0E01C4D85095}"/>
                </a:ext>
              </a:extLst>
            </p:cNvPr>
            <p:cNvSpPr/>
            <p:nvPr/>
          </p:nvSpPr>
          <p:spPr>
            <a:xfrm>
              <a:off x="46815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6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9C46F82-D113-394F-A57C-B361DEC2ECD3}"/>
              </a:ext>
            </a:extLst>
          </p:cNvPr>
          <p:cNvGrpSpPr/>
          <p:nvPr/>
        </p:nvGrpSpPr>
        <p:grpSpPr>
          <a:xfrm>
            <a:off x="3247701" y="4721863"/>
            <a:ext cx="235651" cy="242294"/>
            <a:chOff x="886727" y="2405044"/>
            <a:chExt cx="267071" cy="274600"/>
          </a:xfrm>
        </p:grpSpPr>
        <p:sp>
          <p:nvSpPr>
            <p:cNvPr id="174" name="Shape 559">
              <a:extLst>
                <a:ext uri="{FF2B5EF4-FFF2-40B4-BE49-F238E27FC236}">
                  <a16:creationId xmlns:a16="http://schemas.microsoft.com/office/drawing/2014/main" id="{D585003F-443B-3E42-822E-F922CB95824E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75" name="Shape 560">
              <a:extLst>
                <a:ext uri="{FF2B5EF4-FFF2-40B4-BE49-F238E27FC236}">
                  <a16:creationId xmlns:a16="http://schemas.microsoft.com/office/drawing/2014/main" id="{81A6D207-3DE8-F34C-BCC6-E9DD08887375}"/>
                </a:ext>
              </a:extLst>
            </p:cNvPr>
            <p:cNvSpPr/>
            <p:nvPr/>
          </p:nvSpPr>
          <p:spPr>
            <a:xfrm>
              <a:off x="984995" y="2457229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7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AE724E-E84A-3648-9234-1F653B8C0A93}"/>
              </a:ext>
            </a:extLst>
          </p:cNvPr>
          <p:cNvGrpSpPr/>
          <p:nvPr/>
        </p:nvGrpSpPr>
        <p:grpSpPr>
          <a:xfrm>
            <a:off x="7212263" y="2309404"/>
            <a:ext cx="235650" cy="242294"/>
            <a:chOff x="1403567" y="2407009"/>
            <a:chExt cx="267070" cy="274600"/>
          </a:xfrm>
        </p:grpSpPr>
        <p:sp>
          <p:nvSpPr>
            <p:cNvPr id="177" name="Shape 562">
              <a:extLst>
                <a:ext uri="{FF2B5EF4-FFF2-40B4-BE49-F238E27FC236}">
                  <a16:creationId xmlns:a16="http://schemas.microsoft.com/office/drawing/2014/main" id="{F54A19DF-2277-384F-8F28-269108371D5B}"/>
                </a:ext>
              </a:extLst>
            </p:cNvPr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78" name="Shape 563">
              <a:extLst>
                <a:ext uri="{FF2B5EF4-FFF2-40B4-BE49-F238E27FC236}">
                  <a16:creationId xmlns:a16="http://schemas.microsoft.com/office/drawing/2014/main" id="{CA24CA3B-CB43-5345-B8EC-9DBBA13CA29E}"/>
                </a:ext>
              </a:extLst>
            </p:cNvPr>
            <p:cNvSpPr/>
            <p:nvPr/>
          </p:nvSpPr>
          <p:spPr>
            <a:xfrm>
              <a:off x="150183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8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20D4E09-97ED-6945-BC38-5A0ECACB3D1C}"/>
              </a:ext>
            </a:extLst>
          </p:cNvPr>
          <p:cNvGrpSpPr/>
          <p:nvPr/>
        </p:nvGrpSpPr>
        <p:grpSpPr>
          <a:xfrm>
            <a:off x="5143920" y="4714634"/>
            <a:ext cx="235650" cy="242294"/>
            <a:chOff x="1920407" y="2407009"/>
            <a:chExt cx="267070" cy="274600"/>
          </a:xfrm>
        </p:grpSpPr>
        <p:sp>
          <p:nvSpPr>
            <p:cNvPr id="180" name="Shape 565">
              <a:extLst>
                <a:ext uri="{FF2B5EF4-FFF2-40B4-BE49-F238E27FC236}">
                  <a16:creationId xmlns:a16="http://schemas.microsoft.com/office/drawing/2014/main" id="{D64F2EE8-0B99-BB4C-9CE6-1AB23CC8253B}"/>
                </a:ext>
              </a:extLst>
            </p:cNvPr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181" name="Shape 566">
              <a:extLst>
                <a:ext uri="{FF2B5EF4-FFF2-40B4-BE49-F238E27FC236}">
                  <a16:creationId xmlns:a16="http://schemas.microsoft.com/office/drawing/2014/main" id="{8AD8A206-9E52-784D-919C-3D8C3415634A}"/>
                </a:ext>
              </a:extLst>
            </p:cNvPr>
            <p:cNvSpPr/>
            <p:nvPr/>
          </p:nvSpPr>
          <p:spPr>
            <a:xfrm>
              <a:off x="201867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9</a:t>
              </a:r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91A85C-53BC-7F41-A785-AE21788FB28F}"/>
              </a:ext>
            </a:extLst>
          </p:cNvPr>
          <p:cNvCxnSpPr>
            <a:cxnSpLocks/>
          </p:cNvCxnSpPr>
          <p:nvPr/>
        </p:nvCxnSpPr>
        <p:spPr>
          <a:xfrm>
            <a:off x="4854522" y="3322216"/>
            <a:ext cx="9890" cy="96128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55C036A-2163-FC48-86E2-6A46F32E0E08}"/>
              </a:ext>
            </a:extLst>
          </p:cNvPr>
          <p:cNvCxnSpPr>
            <a:cxnSpLocks/>
          </p:cNvCxnSpPr>
          <p:nvPr/>
        </p:nvCxnSpPr>
        <p:spPr>
          <a:xfrm>
            <a:off x="4988622" y="3524009"/>
            <a:ext cx="4819" cy="81330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C88B30-FC98-934B-825D-93D109454006}"/>
              </a:ext>
            </a:extLst>
          </p:cNvPr>
          <p:cNvCxnSpPr>
            <a:cxnSpLocks/>
          </p:cNvCxnSpPr>
          <p:nvPr/>
        </p:nvCxnSpPr>
        <p:spPr>
          <a:xfrm>
            <a:off x="5125088" y="3747447"/>
            <a:ext cx="2824" cy="7243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D2DC4EB-7C62-4242-85D5-B4400705D989}"/>
              </a:ext>
            </a:extLst>
          </p:cNvPr>
          <p:cNvCxnSpPr>
            <a:cxnSpLocks/>
          </p:cNvCxnSpPr>
          <p:nvPr/>
        </p:nvCxnSpPr>
        <p:spPr>
          <a:xfrm flipH="1">
            <a:off x="5288312" y="4011485"/>
            <a:ext cx="3298997" cy="2275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8ECDC4B-10A8-6F49-A9F1-83913ED37436}"/>
              </a:ext>
            </a:extLst>
          </p:cNvPr>
          <p:cNvCxnSpPr>
            <a:cxnSpLocks/>
          </p:cNvCxnSpPr>
          <p:nvPr/>
        </p:nvCxnSpPr>
        <p:spPr>
          <a:xfrm flipH="1">
            <a:off x="3689403" y="4046693"/>
            <a:ext cx="88116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8" name="Shape 64">
            <a:extLst>
              <a:ext uri="{FF2B5EF4-FFF2-40B4-BE49-F238E27FC236}">
                <a16:creationId xmlns:a16="http://schemas.microsoft.com/office/drawing/2014/main" id="{3161276A-EE27-8440-B33E-B79C2B4BB420}"/>
              </a:ext>
            </a:extLst>
          </p:cNvPr>
          <p:cNvSpPr/>
          <p:nvPr/>
        </p:nvSpPr>
        <p:spPr>
          <a:xfrm>
            <a:off x="5659992" y="4157543"/>
            <a:ext cx="1907573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APPLICATION RUNTIME NETWORK</a:t>
            </a:r>
          </a:p>
        </p:txBody>
      </p:sp>
      <p:sp>
        <p:nvSpPr>
          <p:cNvPr id="270" name="Shape 64">
            <a:extLst>
              <a:ext uri="{FF2B5EF4-FFF2-40B4-BE49-F238E27FC236}">
                <a16:creationId xmlns:a16="http://schemas.microsoft.com/office/drawing/2014/main" id="{CBBB074B-B18D-8F47-A4B1-FA38FC475AE9}"/>
              </a:ext>
            </a:extLst>
          </p:cNvPr>
          <p:cNvSpPr/>
          <p:nvPr/>
        </p:nvSpPr>
        <p:spPr>
          <a:xfrm>
            <a:off x="6318117" y="4335997"/>
            <a:ext cx="227626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 err="1"/>
              <a:t>IBMi</a:t>
            </a:r>
            <a:endParaRPr lang="en-US" sz="882" dirty="0"/>
          </a:p>
        </p:txBody>
      </p:sp>
    </p:spTree>
    <p:extLst>
      <p:ext uri="{BB962C8B-B14F-4D97-AF65-F5344CB8AC3E}">
        <p14:creationId xmlns:p14="http://schemas.microsoft.com/office/powerpoint/2010/main" val="30818462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Cruickshank</dc:creator>
  <cp:lastModifiedBy>Ross Cruickshank</cp:lastModifiedBy>
  <cp:revision>1</cp:revision>
  <dcterms:created xsi:type="dcterms:W3CDTF">2019-06-10T23:25:24Z</dcterms:created>
  <dcterms:modified xsi:type="dcterms:W3CDTF">2019-06-10T23:26:54Z</dcterms:modified>
</cp:coreProperties>
</file>