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6"/>
  </p:notesMasterIdLst>
  <p:sldIdLst>
    <p:sldId id="256" r:id="rId2"/>
    <p:sldId id="278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5274" r:id="rId20"/>
    <p:sldId id="274" r:id="rId21"/>
    <p:sldId id="275" r:id="rId22"/>
    <p:sldId id="276" r:id="rId23"/>
    <p:sldId id="5275" r:id="rId24"/>
    <p:sldId id="277" r:id="rId25"/>
  </p:sldIdLst>
  <p:sldSz cx="10693400" cy="7556500"/>
  <p:notesSz cx="10693400" cy="7556500"/>
  <p:embeddedFontLst>
    <p:embeddedFont>
      <p:font typeface="AAWMCK+IBMPlexSans" panose="02000500000000000000" pitchFamily="2"/>
      <p:regular r:id="rId27"/>
    </p:embeddedFont>
    <p:embeddedFont>
      <p:font typeface="AUPPTI+IBMPlexSans-Bold" panose="02000500000000000000" pitchFamily="2"/>
      <p:regular r:id="rId28"/>
    </p:embeddedFont>
    <p:embeddedFont>
      <p:font typeface="AVUOHC+AppleSymbols" panose="02000500000000000000" pitchFamily="2"/>
      <p:regular r:id="rId29"/>
    </p:embeddedFont>
    <p:embeddedFont>
      <p:font typeface="BNDGQV+IBMPlexSans" panose="02000500000000000000" pitchFamily="2"/>
      <p:regular r:id="rId30"/>
    </p:embeddedFont>
    <p:embeddedFont>
      <p:font typeface="BNLMHW+FranklinGothic-Book" panose="02000500000000000000" pitchFamily="2"/>
      <p:regular r:id="rId31"/>
    </p:embeddedFont>
    <p:embeddedFont>
      <p:font typeface="BWJNOW+IBMPlexSans-Bold" panose="02000500000000000000" pitchFamily="2"/>
      <p:regular r:id="rId32"/>
    </p:embeddedFont>
    <p:embeddedFont>
      <p:font typeface="Calibri" panose="020F0502020204030204" pitchFamily="34" charset="0"/>
      <p:regular r:id="rId33"/>
      <p:bold r:id="rId34"/>
      <p:italic r:id="rId35"/>
      <p:boldItalic r:id="rId36"/>
    </p:embeddedFont>
    <p:embeddedFont>
      <p:font typeface="CSJHIE+IBMPlexSans" panose="02000500000000000000" pitchFamily="2"/>
      <p:regular r:id="rId37"/>
    </p:embeddedFont>
    <p:embeddedFont>
      <p:font typeface="EGARJG+IBMPlexSans" panose="02000500000000000000" pitchFamily="2"/>
      <p:regular r:id="rId38"/>
    </p:embeddedFont>
    <p:embeddedFont>
      <p:font typeface="ESTKOI+IBMPlexSans-Bold" panose="02000500000000000000" pitchFamily="2"/>
      <p:regular r:id="rId39"/>
    </p:embeddedFont>
    <p:embeddedFont>
      <p:font typeface="GDEASD+IBMPlexSans-Bold" panose="02000500000000000000" pitchFamily="2"/>
      <p:regular r:id="rId40"/>
    </p:embeddedFont>
    <p:embeddedFont>
      <p:font typeface="GFSIQV+IBMPlexSans" panose="02000500000000000000" pitchFamily="2"/>
      <p:regular r:id="rId41"/>
    </p:embeddedFont>
    <p:embeddedFont>
      <p:font typeface="HHTURA+IBMPlexSans" panose="02000500000000000000" pitchFamily="2"/>
      <p:regular r:id="rId42"/>
    </p:embeddedFont>
    <p:embeddedFont>
      <p:font typeface="IAOJOH+IBMPlexSans-Bold" panose="02000500000000000000" pitchFamily="2"/>
      <p:regular r:id="rId43"/>
    </p:embeddedFont>
    <p:embeddedFont>
      <p:font typeface="IDMIOE+IBMPlexSans-Bold" panose="02000500000000000000" pitchFamily="2"/>
      <p:regular r:id="rId44"/>
    </p:embeddedFont>
    <p:embeddedFont>
      <p:font typeface="IDWUEB+IBMPlexSans" panose="02000500000000000000" pitchFamily="2"/>
      <p:regular r:id="rId45"/>
    </p:embeddedFont>
    <p:embeddedFont>
      <p:font typeface="MMGUFN+IBMPlexSans" panose="02000500000000000000" pitchFamily="2"/>
      <p:regular r:id="rId46"/>
    </p:embeddedFont>
    <p:embeddedFont>
      <p:font typeface="MRQQGQ+IBMPlexSans-Bold" panose="02000500000000000000" pitchFamily="2"/>
      <p:regular r:id="rId47"/>
    </p:embeddedFont>
    <p:embeddedFont>
      <p:font typeface="OAOFGR+IBMPlexSans-Bold" panose="02000500000000000000" pitchFamily="2"/>
      <p:regular r:id="rId48"/>
    </p:embeddedFont>
    <p:embeddedFont>
      <p:font typeface="PMTMMP+IBMPlexSans-Bold" panose="02000500000000000000" pitchFamily="2"/>
      <p:regular r:id="rId49"/>
    </p:embeddedFont>
    <p:embeddedFont>
      <p:font typeface="PPLLLC+IBMPlexSans-Bold" panose="02000500000000000000" pitchFamily="2"/>
      <p:regular r:id="rId50"/>
    </p:embeddedFont>
    <p:embeddedFont>
      <p:font typeface="RACGRQ+IBMPlexSans" panose="02000500000000000000" pitchFamily="2"/>
      <p:regular r:id="rId51"/>
    </p:embeddedFont>
    <p:embeddedFont>
      <p:font typeface="ROAQCT+IBMPlexSans" panose="02000500000000000000" pitchFamily="2"/>
      <p:regular r:id="rId52"/>
    </p:embeddedFont>
    <p:embeddedFont>
      <p:font typeface="RTRAFJ+IBMPlexSans" panose="02000500000000000000" pitchFamily="2"/>
      <p:regular r:id="rId53"/>
    </p:embeddedFont>
    <p:embeddedFont>
      <p:font typeface="SGMPCE+IBMPlexSans-Bold" panose="02000500000000000000" pitchFamily="2"/>
      <p:regular r:id="rId54"/>
    </p:embeddedFont>
    <p:embeddedFont>
      <p:font typeface="SGOQQA+IBMPlexSans-Bold" panose="02000500000000000000" pitchFamily="2"/>
      <p:regular r:id="rId55"/>
    </p:embeddedFont>
    <p:embeddedFont>
      <p:font typeface="SHKTHM+IBMPlexSans" panose="02000500000000000000" pitchFamily="2"/>
      <p:regular r:id="rId56"/>
    </p:embeddedFont>
    <p:embeddedFont>
      <p:font typeface="SMRQKM+IBMPlexSans" panose="02000500000000000000" pitchFamily="2"/>
      <p:regular r:id="rId57"/>
    </p:embeddedFont>
    <p:embeddedFont>
      <p:font typeface="SSLWOM+IBMPlexSans" panose="02000500000000000000" pitchFamily="2"/>
      <p:regular r:id="rId58"/>
    </p:embeddedFont>
    <p:embeddedFont>
      <p:font typeface="UKDGRE+IBMPlexSans-Bold" panose="02000500000000000000" pitchFamily="2"/>
      <p:regular r:id="rId59"/>
    </p:embeddedFont>
    <p:embeddedFont>
      <p:font typeface="VAWVBI+IBMPlexSans" panose="02000500000000000000" pitchFamily="2"/>
      <p:regular r:id="rId6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68">
          <p15:clr>
            <a:srgbClr val="A4A3A4"/>
          </p15:clr>
        </p15:guide>
        <p15:guide id="2" pos="244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4"/>
    <p:restoredTop sz="94671"/>
  </p:normalViewPr>
  <p:slideViewPr>
    <p:cSldViewPr>
      <p:cViewPr varScale="1">
        <p:scale>
          <a:sx n="82" d="100"/>
          <a:sy n="82" d="100"/>
        </p:scale>
        <p:origin x="680" y="176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9" Type="http://schemas.openxmlformats.org/officeDocument/2006/relationships/font" Target="fonts/font13.fntdata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42" Type="http://schemas.openxmlformats.org/officeDocument/2006/relationships/font" Target="fonts/font16.fntdata"/><Relationship Id="rId47" Type="http://schemas.openxmlformats.org/officeDocument/2006/relationships/font" Target="fonts/font21.fntdata"/><Relationship Id="rId50" Type="http://schemas.openxmlformats.org/officeDocument/2006/relationships/font" Target="fonts/font24.fntdata"/><Relationship Id="rId55" Type="http://schemas.openxmlformats.org/officeDocument/2006/relationships/font" Target="fonts/font29.fntdata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3.fntdata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font" Target="fonts/font11.fntdata"/><Relationship Id="rId40" Type="http://schemas.openxmlformats.org/officeDocument/2006/relationships/font" Target="fonts/font14.fntdata"/><Relationship Id="rId45" Type="http://schemas.openxmlformats.org/officeDocument/2006/relationships/font" Target="fonts/font19.fntdata"/><Relationship Id="rId53" Type="http://schemas.openxmlformats.org/officeDocument/2006/relationships/font" Target="fonts/font27.fntdata"/><Relationship Id="rId58" Type="http://schemas.openxmlformats.org/officeDocument/2006/relationships/font" Target="fonts/font32.fntdata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Relationship Id="rId43" Type="http://schemas.openxmlformats.org/officeDocument/2006/relationships/font" Target="fonts/font17.fntdata"/><Relationship Id="rId48" Type="http://schemas.openxmlformats.org/officeDocument/2006/relationships/font" Target="fonts/font22.fntdata"/><Relationship Id="rId56" Type="http://schemas.openxmlformats.org/officeDocument/2006/relationships/font" Target="fonts/font30.fntdata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font" Target="fonts/font25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openxmlformats.org/officeDocument/2006/relationships/font" Target="fonts/font12.fntdata"/><Relationship Id="rId46" Type="http://schemas.openxmlformats.org/officeDocument/2006/relationships/font" Target="fonts/font20.fntdata"/><Relationship Id="rId59" Type="http://schemas.openxmlformats.org/officeDocument/2006/relationships/font" Target="fonts/font33.fntdata"/><Relationship Id="rId20" Type="http://schemas.openxmlformats.org/officeDocument/2006/relationships/slide" Target="slides/slide19.xml"/><Relationship Id="rId41" Type="http://schemas.openxmlformats.org/officeDocument/2006/relationships/font" Target="fonts/font15.fntdata"/><Relationship Id="rId54" Type="http://schemas.openxmlformats.org/officeDocument/2006/relationships/font" Target="fonts/font28.fntdata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49" Type="http://schemas.openxmlformats.org/officeDocument/2006/relationships/font" Target="fonts/font23.fntdata"/><Relationship Id="rId57" Type="http://schemas.openxmlformats.org/officeDocument/2006/relationships/font" Target="fonts/font31.fntdata"/><Relationship Id="rId10" Type="http://schemas.openxmlformats.org/officeDocument/2006/relationships/slide" Target="slides/slide9.xml"/><Relationship Id="rId31" Type="http://schemas.openxmlformats.org/officeDocument/2006/relationships/font" Target="fonts/font5.fntdata"/><Relationship Id="rId44" Type="http://schemas.openxmlformats.org/officeDocument/2006/relationships/font" Target="fonts/font18.fntdata"/><Relationship Id="rId52" Type="http://schemas.openxmlformats.org/officeDocument/2006/relationships/font" Target="fonts/font26.fntdata"/><Relationship Id="rId60" Type="http://schemas.openxmlformats.org/officeDocument/2006/relationships/font" Target="fonts/font34.fntdata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633913" cy="3794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057900" y="0"/>
            <a:ext cx="4632325" cy="3794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BD22DF-BCCC-984A-AC23-D4BC955F4E6B}" type="datetimeFigureOut">
              <a:rPr lang="en-US" smtClean="0"/>
              <a:t>4/29/19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541713" y="944563"/>
            <a:ext cx="3609975" cy="25511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69975" y="3636963"/>
            <a:ext cx="8553450" cy="29749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7177088"/>
            <a:ext cx="4633913" cy="379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057900" y="7177088"/>
            <a:ext cx="4632325" cy="379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F39AD9-7B71-D945-B384-52EDAADFF9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0783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4/29/19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4/29/19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cognitiveclass.ai/applying-ibm-cloud-promo-code/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52400" y="850900"/>
            <a:ext cx="10388600" cy="5842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817507" y="1244900"/>
            <a:ext cx="4205509" cy="14732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04"/>
              </a:lnSpc>
              <a:spcBef>
                <a:spcPts val="0"/>
              </a:spcBef>
              <a:spcAft>
                <a:spcPts val="0"/>
              </a:spcAft>
            </a:pPr>
            <a:r>
              <a:rPr spc="-76" dirty="0">
                <a:solidFill>
                  <a:srgbClr val="FFFFFF"/>
                </a:solidFill>
                <a:latin typeface="SMRQKM+IBMPlexSans"/>
                <a:cs typeface="SMRQKM+IBMPlexSans"/>
              </a:rPr>
              <a:t>An</a:t>
            </a:r>
            <a:r>
              <a:rPr spc="-18" dirty="0">
                <a:solidFill>
                  <a:srgbClr val="FFFFFF"/>
                </a:solidFill>
                <a:latin typeface="SMRQKM+IBMPlexSans"/>
                <a:cs typeface="SMRQKM+IBMPlexSans"/>
              </a:rPr>
              <a:t> </a:t>
            </a:r>
            <a:r>
              <a:rPr spc="-54" dirty="0">
                <a:solidFill>
                  <a:srgbClr val="FFFFFF"/>
                </a:solidFill>
                <a:latin typeface="SMRQKM+IBMPlexSans"/>
                <a:cs typeface="SMRQKM+IBMPlexSans"/>
              </a:rPr>
              <a:t>enterprise</a:t>
            </a:r>
            <a:r>
              <a:rPr spc="-31" dirty="0">
                <a:solidFill>
                  <a:srgbClr val="FFFFFF"/>
                </a:solidFill>
                <a:latin typeface="SMRQKM+IBMPlexSans"/>
                <a:cs typeface="SMRQKM+IBMPlexSans"/>
              </a:rPr>
              <a:t> </a:t>
            </a:r>
            <a:r>
              <a:rPr spc="-43" dirty="0">
                <a:solidFill>
                  <a:srgbClr val="FFFFFF"/>
                </a:solidFill>
                <a:latin typeface="SMRQKM+IBMPlexSans"/>
                <a:cs typeface="SMRQKM+IBMPlexSans"/>
              </a:rPr>
              <a:t>artificial</a:t>
            </a:r>
            <a:r>
              <a:rPr dirty="0">
                <a:solidFill>
                  <a:srgbClr val="FFFFFF"/>
                </a:solidFill>
                <a:latin typeface="SMRQKM+IBMPlexSans"/>
                <a:cs typeface="SMRQKM+IBMPlexSans"/>
              </a:rPr>
              <a:t> </a:t>
            </a:r>
            <a:r>
              <a:rPr spc="-49" dirty="0">
                <a:solidFill>
                  <a:srgbClr val="FFFFFF"/>
                </a:solidFill>
                <a:latin typeface="SMRQKM+IBMPlexSans"/>
                <a:cs typeface="SMRQKM+IBMPlexSans"/>
              </a:rPr>
              <a:t>intelligence</a:t>
            </a:r>
            <a:r>
              <a:rPr spc="-36" dirty="0">
                <a:solidFill>
                  <a:srgbClr val="FFFFFF"/>
                </a:solidFill>
                <a:latin typeface="SMRQKM+IBMPlexSans"/>
                <a:cs typeface="SMRQKM+IBMPlexSans"/>
              </a:rPr>
              <a:t> </a:t>
            </a:r>
            <a:r>
              <a:rPr spc="-52" dirty="0">
                <a:solidFill>
                  <a:srgbClr val="FFFFFF"/>
                </a:solidFill>
                <a:latin typeface="SMRQKM+IBMPlexSans"/>
                <a:cs typeface="SMRQKM+IBMPlexSans"/>
              </a:rPr>
              <a:t>(AI)</a:t>
            </a:r>
            <a:r>
              <a:rPr dirty="0">
                <a:solidFill>
                  <a:srgbClr val="FFFFFF"/>
                </a:solidFill>
                <a:latin typeface="SMRQKM+IBMPlexSans"/>
                <a:cs typeface="SMRQKM+IBMPlexSans"/>
              </a:rPr>
              <a:t> </a:t>
            </a:r>
            <a:r>
              <a:rPr spc="-51" dirty="0">
                <a:solidFill>
                  <a:srgbClr val="FFFFFF"/>
                </a:solidFill>
                <a:latin typeface="SMRQKM+IBMPlexSans"/>
                <a:cs typeface="SMRQKM+IBMPlexSans"/>
              </a:rPr>
              <a:t>assistant</a:t>
            </a:r>
            <a:r>
              <a:rPr spc="-12" dirty="0">
                <a:solidFill>
                  <a:srgbClr val="FFFFFF"/>
                </a:solidFill>
                <a:latin typeface="SMRQKM+IBMPlexSans"/>
                <a:cs typeface="SMRQKM+IBMPlexSans"/>
              </a:rPr>
              <a:t> </a:t>
            </a:r>
            <a:r>
              <a:rPr spc="-56" dirty="0">
                <a:solidFill>
                  <a:srgbClr val="FFFFFF"/>
                </a:solidFill>
                <a:latin typeface="SMRQKM+IBMPlexSans"/>
                <a:cs typeface="SMRQKM+IBMPlexSans"/>
              </a:rPr>
              <a:t>that</a:t>
            </a:r>
            <a:r>
              <a:rPr lang="en-GB" spc="-56" dirty="0">
                <a:solidFill>
                  <a:srgbClr val="FFFFFF"/>
                </a:solidFill>
                <a:latin typeface="SMRQKM+IBMPlexSans"/>
                <a:cs typeface="SMRQKM+IBMPlexSans"/>
              </a:rPr>
              <a:t> </a:t>
            </a:r>
            <a:r>
              <a:rPr spc="-57" dirty="0">
                <a:solidFill>
                  <a:srgbClr val="FFFFFF"/>
                </a:solidFill>
                <a:latin typeface="SMRQKM+IBMPlexSans"/>
                <a:cs typeface="SMRQKM+IBMPlexSans"/>
              </a:rPr>
              <a:t>helps</a:t>
            </a:r>
            <a:r>
              <a:rPr spc="-21" dirty="0">
                <a:solidFill>
                  <a:srgbClr val="FFFFFF"/>
                </a:solidFill>
                <a:latin typeface="SMRQKM+IBMPlexSans"/>
                <a:cs typeface="SMRQKM+IBMPlexSans"/>
              </a:rPr>
              <a:t> </a:t>
            </a:r>
            <a:r>
              <a:rPr spc="-58" dirty="0">
                <a:solidFill>
                  <a:srgbClr val="FFFFFF"/>
                </a:solidFill>
                <a:latin typeface="SMRQKM+IBMPlexSans"/>
                <a:cs typeface="SMRQKM+IBMPlexSans"/>
              </a:rPr>
              <a:t>businesses</a:t>
            </a:r>
            <a:r>
              <a:rPr spc="-20" dirty="0">
                <a:solidFill>
                  <a:srgbClr val="FFFFFF"/>
                </a:solidFill>
                <a:latin typeface="SMRQKM+IBMPlexSans"/>
                <a:cs typeface="SMRQKM+IBMPlexSans"/>
              </a:rPr>
              <a:t> </a:t>
            </a:r>
            <a:r>
              <a:rPr spc="-64" dirty="0">
                <a:solidFill>
                  <a:srgbClr val="FFFFFF"/>
                </a:solidFill>
                <a:latin typeface="SMRQKM+IBMPlexSans"/>
                <a:cs typeface="SMRQKM+IBMPlexSans"/>
              </a:rPr>
              <a:t>enhance</a:t>
            </a:r>
            <a:r>
              <a:rPr spc="-20" dirty="0">
                <a:solidFill>
                  <a:srgbClr val="FFFFFF"/>
                </a:solidFill>
                <a:latin typeface="SMRQKM+IBMPlexSans"/>
                <a:cs typeface="SMRQKM+IBMPlexSans"/>
              </a:rPr>
              <a:t> </a:t>
            </a:r>
            <a:r>
              <a:rPr spc="-62" dirty="0">
                <a:solidFill>
                  <a:srgbClr val="FFFFFF"/>
                </a:solidFill>
                <a:latin typeface="SMRQKM+IBMPlexSans"/>
                <a:cs typeface="SMRQKM+IBMPlexSans"/>
              </a:rPr>
              <a:t>brand</a:t>
            </a:r>
            <a:r>
              <a:rPr spc="-34" dirty="0">
                <a:solidFill>
                  <a:srgbClr val="FFFFFF"/>
                </a:solidFill>
                <a:latin typeface="SMRQKM+IBMPlexSans"/>
                <a:cs typeface="SMRQKM+IBMPlexSans"/>
              </a:rPr>
              <a:t> </a:t>
            </a:r>
            <a:r>
              <a:rPr spc="-44" dirty="0">
                <a:solidFill>
                  <a:srgbClr val="FFFFFF"/>
                </a:solidFill>
                <a:latin typeface="SMRQKM+IBMPlexSans"/>
                <a:cs typeface="SMRQKM+IBMPlexSans"/>
              </a:rPr>
              <a:t>loyalty</a:t>
            </a:r>
            <a:r>
              <a:rPr spc="-36" dirty="0">
                <a:solidFill>
                  <a:srgbClr val="FFFFFF"/>
                </a:solidFill>
                <a:latin typeface="SMRQKM+IBMPlexSans"/>
                <a:cs typeface="SMRQKM+IBMPlexSans"/>
              </a:rPr>
              <a:t> </a:t>
            </a:r>
            <a:r>
              <a:rPr spc="-63" dirty="0">
                <a:solidFill>
                  <a:srgbClr val="FFFFFF"/>
                </a:solidFill>
                <a:latin typeface="SMRQKM+IBMPlexSans"/>
                <a:cs typeface="SMRQKM+IBMPlexSans"/>
              </a:rPr>
              <a:t>and</a:t>
            </a:r>
            <a:r>
              <a:rPr spc="-33" dirty="0">
                <a:solidFill>
                  <a:srgbClr val="FFFFFF"/>
                </a:solidFill>
                <a:latin typeface="SMRQKM+IBMPlexSans"/>
                <a:cs typeface="SMRQKM+IBMPlexSans"/>
              </a:rPr>
              <a:t> </a:t>
            </a:r>
            <a:r>
              <a:rPr spc="-51" dirty="0">
                <a:solidFill>
                  <a:srgbClr val="FFFFFF"/>
                </a:solidFill>
                <a:latin typeface="SMRQKM+IBMPlexSans"/>
                <a:cs typeface="SMRQKM+IBMPlexSans"/>
              </a:rPr>
              <a:t>transform</a:t>
            </a:r>
            <a:r>
              <a:rPr lang="en-GB" spc="-51" dirty="0">
                <a:solidFill>
                  <a:srgbClr val="FFFFFF"/>
                </a:solidFill>
                <a:latin typeface="SMRQKM+IBMPlexSans"/>
                <a:cs typeface="SMRQKM+IBMPlexSans"/>
              </a:rPr>
              <a:t> </a:t>
            </a:r>
            <a:r>
              <a:rPr spc="-50" dirty="0">
                <a:solidFill>
                  <a:srgbClr val="FFFFFF"/>
                </a:solidFill>
                <a:latin typeface="SMRQKM+IBMPlexSans"/>
                <a:cs typeface="SMRQKM+IBMPlexSans"/>
              </a:rPr>
              <a:t>their</a:t>
            </a:r>
            <a:r>
              <a:rPr spc="-21" dirty="0">
                <a:solidFill>
                  <a:srgbClr val="FFFFFF"/>
                </a:solidFill>
                <a:latin typeface="SMRQKM+IBMPlexSans"/>
                <a:cs typeface="SMRQKM+IBMPlexSans"/>
              </a:rPr>
              <a:t> </a:t>
            </a:r>
            <a:r>
              <a:rPr spc="-63" dirty="0">
                <a:solidFill>
                  <a:srgbClr val="FFFFFF"/>
                </a:solidFill>
                <a:latin typeface="SMRQKM+IBMPlexSans"/>
                <a:cs typeface="SMRQKM+IBMPlexSans"/>
              </a:rPr>
              <a:t>customer</a:t>
            </a:r>
            <a:r>
              <a:rPr dirty="0">
                <a:solidFill>
                  <a:srgbClr val="FFFFFF"/>
                </a:solidFill>
                <a:latin typeface="SMRQKM+IBMPlexSans"/>
                <a:cs typeface="SMRQKM+IBMPlexSans"/>
              </a:rPr>
              <a:t> </a:t>
            </a:r>
            <a:r>
              <a:rPr spc="-57" dirty="0">
                <a:solidFill>
                  <a:srgbClr val="FFFFFF"/>
                </a:solidFill>
                <a:latin typeface="SMRQKM+IBMPlexSans"/>
                <a:cs typeface="SMRQKM+IBMPlexSans"/>
              </a:rPr>
              <a:t>experiences</a:t>
            </a:r>
            <a:r>
              <a:rPr spc="-21" dirty="0">
                <a:solidFill>
                  <a:srgbClr val="FFFFFF"/>
                </a:solidFill>
                <a:latin typeface="SMRQKM+IBMPlexSans"/>
                <a:cs typeface="SMRQKM+IBMPlexSans"/>
              </a:rPr>
              <a:t> </a:t>
            </a:r>
            <a:r>
              <a:rPr spc="-72" dirty="0">
                <a:solidFill>
                  <a:srgbClr val="FFFFFF"/>
                </a:solidFill>
                <a:latin typeface="SMRQKM+IBMPlexSans"/>
                <a:cs typeface="SMRQKM+IBMPlexSans"/>
              </a:rPr>
              <a:t>by</a:t>
            </a:r>
            <a:r>
              <a:rPr dirty="0">
                <a:solidFill>
                  <a:srgbClr val="FFFFFF"/>
                </a:solidFill>
                <a:latin typeface="SMRQKM+IBMPlexSans"/>
                <a:cs typeface="SMRQKM+IBMPlexSans"/>
              </a:rPr>
              <a:t> </a:t>
            </a:r>
            <a:r>
              <a:rPr spc="-50" dirty="0">
                <a:solidFill>
                  <a:srgbClr val="FFFFFF"/>
                </a:solidFill>
                <a:latin typeface="SMRQKM+IBMPlexSans"/>
                <a:cs typeface="SMRQKM+IBMPlexSans"/>
              </a:rPr>
              <a:t>delivering</a:t>
            </a:r>
            <a:r>
              <a:rPr spc="-37" dirty="0">
                <a:solidFill>
                  <a:srgbClr val="FFFFFF"/>
                </a:solidFill>
                <a:latin typeface="SMRQKM+IBMPlexSans"/>
                <a:cs typeface="SMRQKM+IBMPlexSans"/>
              </a:rPr>
              <a:t> </a:t>
            </a:r>
            <a:r>
              <a:rPr spc="-54" dirty="0">
                <a:solidFill>
                  <a:srgbClr val="FFFFFF"/>
                </a:solidFill>
                <a:latin typeface="SMRQKM+IBMPlexSans"/>
                <a:cs typeface="SMRQKM+IBMPlexSans"/>
              </a:rPr>
              <a:t>proactive</a:t>
            </a:r>
            <a:r>
              <a:rPr lang="en-GB" spc="-54" dirty="0">
                <a:solidFill>
                  <a:srgbClr val="FFFFFF"/>
                </a:solidFill>
                <a:latin typeface="SMRQKM+IBMPlexSans"/>
                <a:cs typeface="SMRQKM+IBMPlexSans"/>
              </a:rPr>
              <a:t> </a:t>
            </a:r>
            <a:r>
              <a:rPr lang="en-GB" spc="-63" dirty="0">
                <a:solidFill>
                  <a:srgbClr val="FFFFFF"/>
                </a:solidFill>
                <a:latin typeface="SMRQKM+IBMPlexSans"/>
                <a:cs typeface="SMRQKM+IBMPlexSans"/>
              </a:rPr>
              <a:t>and</a:t>
            </a:r>
            <a:r>
              <a:rPr lang="en-GB" spc="-34" dirty="0">
                <a:solidFill>
                  <a:srgbClr val="FFFFFF"/>
                </a:solidFill>
                <a:latin typeface="SMRQKM+IBMPlexSans"/>
                <a:cs typeface="SMRQKM+IBMPlexSans"/>
              </a:rPr>
              <a:t> </a:t>
            </a:r>
            <a:r>
              <a:rPr lang="en-GB" spc="-54" dirty="0">
                <a:solidFill>
                  <a:srgbClr val="FFFFFF"/>
                </a:solidFill>
                <a:latin typeface="SMRQKM+IBMPlexSans"/>
                <a:cs typeface="SMRQKM+IBMPlexSans"/>
              </a:rPr>
              <a:t>personalized</a:t>
            </a:r>
            <a:r>
              <a:rPr lang="en-GB" spc="-43" dirty="0">
                <a:solidFill>
                  <a:srgbClr val="FFFFFF"/>
                </a:solidFill>
                <a:latin typeface="SMRQKM+IBMPlexSans"/>
                <a:cs typeface="SMRQKM+IBMPlexSans"/>
              </a:rPr>
              <a:t> </a:t>
            </a:r>
            <a:r>
              <a:rPr lang="en-GB" spc="-52" dirty="0">
                <a:solidFill>
                  <a:srgbClr val="FFFFFF"/>
                </a:solidFill>
                <a:latin typeface="SMRQKM+IBMPlexSans"/>
                <a:cs typeface="SMRQKM+IBMPlexSans"/>
              </a:rPr>
              <a:t>services</a:t>
            </a:r>
            <a:r>
              <a:rPr lang="en-GB" spc="-27" dirty="0">
                <a:solidFill>
                  <a:srgbClr val="FFFFFF"/>
                </a:solidFill>
                <a:latin typeface="SMRQKM+IBMPlexSans"/>
                <a:cs typeface="SMRQKM+IBMPlexSans"/>
              </a:rPr>
              <a:t> </a:t>
            </a:r>
            <a:r>
              <a:rPr lang="en-GB" spc="-55" dirty="0">
                <a:solidFill>
                  <a:srgbClr val="FFFFFF"/>
                </a:solidFill>
                <a:latin typeface="SMRQKM+IBMPlexSans"/>
                <a:cs typeface="SMRQKM+IBMPlexSans"/>
              </a:rPr>
              <a:t>while</a:t>
            </a:r>
            <a:r>
              <a:rPr lang="en-GB" spc="-31" dirty="0">
                <a:solidFill>
                  <a:srgbClr val="FFFFFF"/>
                </a:solidFill>
                <a:latin typeface="SMRQKM+IBMPlexSans"/>
                <a:cs typeface="SMRQKM+IBMPlexSans"/>
              </a:rPr>
              <a:t> </a:t>
            </a:r>
            <a:r>
              <a:rPr lang="en-GB" spc="-57" dirty="0">
                <a:solidFill>
                  <a:srgbClr val="FFFFFF"/>
                </a:solidFill>
                <a:latin typeface="SMRQKM+IBMPlexSans"/>
                <a:cs typeface="SMRQKM+IBMPlexSans"/>
              </a:rPr>
              <a:t>ensuring</a:t>
            </a:r>
            <a:r>
              <a:rPr lang="en-GB" spc="-31" dirty="0">
                <a:solidFill>
                  <a:srgbClr val="FFFFFF"/>
                </a:solidFill>
                <a:latin typeface="SMRQKM+IBMPlexSans"/>
                <a:cs typeface="SMRQKM+IBMPlexSans"/>
              </a:rPr>
              <a:t> </a:t>
            </a:r>
            <a:r>
              <a:rPr lang="en-GB" spc="-56" dirty="0">
                <a:solidFill>
                  <a:srgbClr val="FFFFFF"/>
                </a:solidFill>
                <a:latin typeface="SMRQKM+IBMPlexSans"/>
                <a:cs typeface="SMRQKM+IBMPlexSans"/>
              </a:rPr>
              <a:t>data</a:t>
            </a:r>
            <a:r>
              <a:rPr lang="en-GB" spc="-25" dirty="0">
                <a:solidFill>
                  <a:srgbClr val="FFFFFF"/>
                </a:solidFill>
                <a:latin typeface="SMRQKM+IBMPlexSans"/>
                <a:cs typeface="SMRQKM+IBMPlexSans"/>
              </a:rPr>
              <a:t> </a:t>
            </a:r>
            <a:r>
              <a:rPr lang="en-GB" spc="-54" dirty="0">
                <a:solidFill>
                  <a:srgbClr val="FFFFFF"/>
                </a:solidFill>
                <a:latin typeface="SMRQKM+IBMPlexSans"/>
                <a:cs typeface="SMRQKM+IBMPlexSans"/>
              </a:rPr>
              <a:t>privacy.</a:t>
            </a:r>
          </a:p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endParaRPr spc="-54" dirty="0">
              <a:solidFill>
                <a:srgbClr val="FFFFFF"/>
              </a:solidFill>
              <a:latin typeface="SMRQKM+IBMPlexSans"/>
              <a:cs typeface="SMRQKM+IBMPlexSan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2336" y="2295834"/>
            <a:ext cx="3255645" cy="27856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684"/>
              </a:lnSpc>
              <a:spcBef>
                <a:spcPts val="0"/>
              </a:spcBef>
              <a:spcAft>
                <a:spcPts val="0"/>
              </a:spcAft>
            </a:pPr>
            <a:r>
              <a:rPr sz="7500" dirty="0">
                <a:solidFill>
                  <a:srgbClr val="FFFFFF"/>
                </a:solidFill>
                <a:latin typeface="MRQQGQ+IBMPlexSans-Bold"/>
                <a:cs typeface="MRQQGQ+IBMPlexSans-Bold"/>
              </a:rPr>
              <a:t>IBM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839781" y="2938419"/>
            <a:ext cx="3521376" cy="10575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977"/>
              </a:lnSpc>
              <a:spcBef>
                <a:spcPts val="0"/>
              </a:spcBef>
              <a:spcAft>
                <a:spcPts val="0"/>
              </a:spcAft>
            </a:pPr>
            <a:r>
              <a:rPr sz="2900" spc="-112" dirty="0">
                <a:solidFill>
                  <a:srgbClr val="FFFFFF"/>
                </a:solidFill>
                <a:latin typeface="SMRQKM+IBMPlexSans"/>
                <a:cs typeface="SMRQKM+IBMPlexSans"/>
              </a:rPr>
              <a:t>An</a:t>
            </a:r>
            <a:r>
              <a:rPr sz="2900" spc="-33" dirty="0">
                <a:solidFill>
                  <a:srgbClr val="FFFFFF"/>
                </a:solidFill>
                <a:latin typeface="SMRQKM+IBMPlexSans"/>
                <a:cs typeface="SMRQKM+IBMPlexSans"/>
              </a:rPr>
              <a:t> </a:t>
            </a:r>
            <a:r>
              <a:rPr sz="2900" spc="-112" dirty="0">
                <a:solidFill>
                  <a:srgbClr val="FFFFFF"/>
                </a:solidFill>
                <a:latin typeface="SMRQKM+IBMPlexSans"/>
                <a:cs typeface="SMRQKM+IBMPlexSans"/>
              </a:rPr>
              <a:t>AI</a:t>
            </a:r>
            <a:r>
              <a:rPr sz="2900" dirty="0">
                <a:solidFill>
                  <a:srgbClr val="FFFFFF"/>
                </a:solidFill>
                <a:latin typeface="SMRQKM+IBMPlexSans"/>
                <a:cs typeface="SMRQKM+IBMPlexSans"/>
              </a:rPr>
              <a:t> </a:t>
            </a:r>
            <a:r>
              <a:rPr sz="2900" spc="-75" dirty="0">
                <a:solidFill>
                  <a:srgbClr val="FFFFFF"/>
                </a:solidFill>
                <a:latin typeface="SMRQKM+IBMPlexSans"/>
                <a:cs typeface="SMRQKM+IBMPlexSans"/>
              </a:rPr>
              <a:t>assistant</a:t>
            </a:r>
            <a:r>
              <a:rPr sz="2900" spc="-37" dirty="0">
                <a:solidFill>
                  <a:srgbClr val="FFFFFF"/>
                </a:solidFill>
                <a:latin typeface="SMRQKM+IBMPlexSans"/>
                <a:cs typeface="SMRQKM+IBMPlexSans"/>
              </a:rPr>
              <a:t> </a:t>
            </a:r>
            <a:r>
              <a:rPr sz="2900" spc="-73" dirty="0">
                <a:solidFill>
                  <a:srgbClr val="FFFFFF"/>
                </a:solidFill>
                <a:latin typeface="SMRQKM+IBMPlexSans"/>
                <a:cs typeface="SMRQKM+IBMPlexSans"/>
              </a:rPr>
              <a:t>for: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72336" y="3349934"/>
            <a:ext cx="5633085" cy="3839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684"/>
              </a:lnSpc>
              <a:spcBef>
                <a:spcPts val="0"/>
              </a:spcBef>
              <a:spcAft>
                <a:spcPts val="0"/>
              </a:spcAft>
            </a:pPr>
            <a:r>
              <a:rPr sz="7500" dirty="0">
                <a:solidFill>
                  <a:srgbClr val="FFFFFF"/>
                </a:solidFill>
                <a:latin typeface="MRQQGQ+IBMPlexSans-Bold"/>
                <a:cs typeface="MRQQGQ+IBMPlexSans-Bold"/>
              </a:rPr>
              <a:t>Watson</a:t>
            </a:r>
          </a:p>
          <a:p>
            <a:pPr marL="0" marR="0">
              <a:lnSpc>
                <a:spcPts val="8300"/>
              </a:lnSpc>
              <a:spcBef>
                <a:spcPts val="0"/>
              </a:spcBef>
              <a:spcAft>
                <a:spcPts val="0"/>
              </a:spcAft>
            </a:pPr>
            <a:r>
              <a:rPr sz="7500" dirty="0">
                <a:solidFill>
                  <a:srgbClr val="FFFFFF"/>
                </a:solidFill>
                <a:latin typeface="MRQQGQ+IBMPlexSans-Bold"/>
                <a:cs typeface="MRQQGQ+IBMPlexSans-Bold"/>
              </a:rPr>
              <a:t>Assistant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857138" y="3602087"/>
            <a:ext cx="4165877" cy="4488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80"/>
              </a:lnSpc>
              <a:spcBef>
                <a:spcPts val="0"/>
              </a:spcBef>
              <a:spcAft>
                <a:spcPts val="0"/>
              </a:spcAft>
            </a:pPr>
            <a:r>
              <a:rPr spc="-67" dirty="0">
                <a:solidFill>
                  <a:srgbClr val="FFFFFF"/>
                </a:solidFill>
                <a:latin typeface="MRQQGQ+IBMPlexSans-Bold"/>
                <a:cs typeface="MRQQGQ+IBMPlexSans-Bold"/>
              </a:rPr>
              <a:t>Your</a:t>
            </a:r>
            <a:r>
              <a:rPr spc="-25" dirty="0">
                <a:solidFill>
                  <a:srgbClr val="FFFFFF"/>
                </a:solidFill>
                <a:latin typeface="MRQQGQ+IBMPlexSans-Bold"/>
                <a:cs typeface="MRQQGQ+IBMPlexSans-Bold"/>
              </a:rPr>
              <a:t> </a:t>
            </a:r>
            <a:r>
              <a:rPr spc="-60" dirty="0">
                <a:solidFill>
                  <a:srgbClr val="FFFFFF"/>
                </a:solidFill>
                <a:latin typeface="MRQQGQ+IBMPlexSans-Bold"/>
                <a:cs typeface="MRQQGQ+IBMPlexSans-Bold"/>
              </a:rPr>
              <a:t>brand:</a:t>
            </a:r>
          </a:p>
          <a:p>
            <a:pPr marL="0" marR="0">
              <a:lnSpc>
                <a:spcPts val="1700"/>
              </a:lnSpc>
              <a:spcBef>
                <a:spcPts val="0"/>
              </a:spcBef>
              <a:spcAft>
                <a:spcPts val="0"/>
              </a:spcAft>
            </a:pPr>
            <a:r>
              <a:rPr spc="-56" dirty="0">
                <a:solidFill>
                  <a:srgbClr val="FFFFFF"/>
                </a:solidFill>
                <a:latin typeface="SMRQKM+IBMPlexSans"/>
                <a:cs typeface="SMRQKM+IBMPlexSans"/>
              </a:rPr>
              <a:t>Increased</a:t>
            </a:r>
            <a:r>
              <a:rPr spc="-40" dirty="0">
                <a:solidFill>
                  <a:srgbClr val="FFFFFF"/>
                </a:solidFill>
                <a:latin typeface="SMRQKM+IBMPlexSans"/>
                <a:cs typeface="SMRQKM+IBMPlexSans"/>
              </a:rPr>
              <a:t> </a:t>
            </a:r>
            <a:r>
              <a:rPr spc="-67" dirty="0">
                <a:solidFill>
                  <a:srgbClr val="FFFFFF"/>
                </a:solidFill>
                <a:latin typeface="SMRQKM+IBMPlexSans"/>
                <a:cs typeface="SMRQKM+IBMPlexSans"/>
              </a:rPr>
              <a:t>engagement</a:t>
            </a:r>
            <a:r>
              <a:rPr dirty="0">
                <a:solidFill>
                  <a:srgbClr val="FFFFFF"/>
                </a:solidFill>
                <a:latin typeface="SMRQKM+IBMPlexSans"/>
                <a:cs typeface="SMRQKM+IBMPlexSans"/>
              </a:rPr>
              <a:t> </a:t>
            </a:r>
            <a:r>
              <a:rPr spc="-63" dirty="0">
                <a:solidFill>
                  <a:srgbClr val="FFFFFF"/>
                </a:solidFill>
                <a:latin typeface="SMRQKM+IBMPlexSans"/>
                <a:cs typeface="SMRQKM+IBMPlexSans"/>
              </a:rPr>
              <a:t>and</a:t>
            </a:r>
            <a:r>
              <a:rPr spc="-34" dirty="0">
                <a:solidFill>
                  <a:srgbClr val="FFFFFF"/>
                </a:solidFill>
                <a:latin typeface="SMRQKM+IBMPlexSans"/>
                <a:cs typeface="SMRQKM+IBMPlexSans"/>
              </a:rPr>
              <a:t> </a:t>
            </a:r>
            <a:r>
              <a:rPr spc="-44" dirty="0">
                <a:solidFill>
                  <a:srgbClr val="FFFFFF"/>
                </a:solidFill>
                <a:latin typeface="SMRQKM+IBMPlexSans"/>
                <a:cs typeface="SMRQKM+IBMPlexSans"/>
              </a:rPr>
              <a:t>loyalty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857139" y="4351387"/>
            <a:ext cx="4183236" cy="7053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80"/>
              </a:lnSpc>
              <a:spcBef>
                <a:spcPts val="0"/>
              </a:spcBef>
              <a:spcAft>
                <a:spcPts val="0"/>
              </a:spcAft>
            </a:pPr>
            <a:r>
              <a:rPr spc="-67" dirty="0">
                <a:solidFill>
                  <a:srgbClr val="FFFFFF"/>
                </a:solidFill>
                <a:latin typeface="MRQQGQ+IBMPlexSans-Bold"/>
                <a:cs typeface="MRQQGQ+IBMPlexSans-Bold"/>
              </a:rPr>
              <a:t>Your</a:t>
            </a:r>
            <a:r>
              <a:rPr spc="-25" dirty="0">
                <a:solidFill>
                  <a:srgbClr val="FFFFFF"/>
                </a:solidFill>
                <a:latin typeface="MRQQGQ+IBMPlexSans-Bold"/>
                <a:cs typeface="MRQQGQ+IBMPlexSans-Bold"/>
              </a:rPr>
              <a:t> </a:t>
            </a:r>
            <a:r>
              <a:rPr spc="-62" dirty="0">
                <a:solidFill>
                  <a:srgbClr val="FFFFFF"/>
                </a:solidFill>
                <a:latin typeface="MRQQGQ+IBMPlexSans-Bold"/>
                <a:cs typeface="MRQQGQ+IBMPlexSans-Bold"/>
              </a:rPr>
              <a:t>customers:</a:t>
            </a:r>
          </a:p>
          <a:p>
            <a:pPr marL="0" marR="0">
              <a:lnSpc>
                <a:spcPts val="1704"/>
              </a:lnSpc>
              <a:spcBef>
                <a:spcPts val="295"/>
              </a:spcBef>
              <a:spcAft>
                <a:spcPts val="0"/>
              </a:spcAft>
            </a:pPr>
            <a:r>
              <a:rPr spc="-61" dirty="0">
                <a:solidFill>
                  <a:srgbClr val="FFFFFF"/>
                </a:solidFill>
                <a:latin typeface="SMRQKM+IBMPlexSans"/>
                <a:cs typeface="SMRQKM+IBMPlexSans"/>
              </a:rPr>
              <a:t>Guided</a:t>
            </a:r>
            <a:r>
              <a:rPr spc="-36" dirty="0">
                <a:solidFill>
                  <a:srgbClr val="FFFFFF"/>
                </a:solidFill>
                <a:latin typeface="SMRQKM+IBMPlexSans"/>
                <a:cs typeface="SMRQKM+IBMPlexSans"/>
              </a:rPr>
              <a:t> </a:t>
            </a:r>
            <a:r>
              <a:rPr spc="-51" dirty="0">
                <a:solidFill>
                  <a:srgbClr val="FFFFFF"/>
                </a:solidFill>
                <a:latin typeface="SMRQKM+IBMPlexSans"/>
                <a:cs typeface="SMRQKM+IBMPlexSans"/>
              </a:rPr>
              <a:t>learning</a:t>
            </a:r>
            <a:r>
              <a:rPr spc="-36" dirty="0">
                <a:solidFill>
                  <a:srgbClr val="FFFFFF"/>
                </a:solidFill>
                <a:latin typeface="SMRQKM+IBMPlexSans"/>
                <a:cs typeface="SMRQKM+IBMPlexSans"/>
              </a:rPr>
              <a:t> </a:t>
            </a:r>
            <a:r>
              <a:rPr spc="-47" dirty="0">
                <a:solidFill>
                  <a:srgbClr val="FFFFFF"/>
                </a:solidFill>
                <a:latin typeface="SMRQKM+IBMPlexSans"/>
                <a:cs typeface="SMRQKM+IBMPlexSans"/>
              </a:rPr>
              <a:t>for</a:t>
            </a:r>
            <a:r>
              <a:rPr spc="-23" dirty="0">
                <a:solidFill>
                  <a:srgbClr val="FFFFFF"/>
                </a:solidFill>
                <a:latin typeface="SMRQKM+IBMPlexSans"/>
                <a:cs typeface="SMRQKM+IBMPlexSans"/>
              </a:rPr>
              <a:t> </a:t>
            </a:r>
            <a:r>
              <a:rPr spc="-58" dirty="0">
                <a:solidFill>
                  <a:srgbClr val="FFFFFF"/>
                </a:solidFill>
                <a:latin typeface="SMRQKM+IBMPlexSans"/>
                <a:cs typeface="SMRQKM+IBMPlexSans"/>
              </a:rPr>
              <a:t>customized</a:t>
            </a:r>
            <a:r>
              <a:rPr spc="-37" dirty="0">
                <a:solidFill>
                  <a:srgbClr val="FFFFFF"/>
                </a:solidFill>
                <a:latin typeface="SMRQKM+IBMPlexSans"/>
                <a:cs typeface="SMRQKM+IBMPlexSans"/>
              </a:rPr>
              <a:t> </a:t>
            </a:r>
            <a:r>
              <a:rPr spc="-56" dirty="0">
                <a:solidFill>
                  <a:srgbClr val="FFFFFF"/>
                </a:solidFill>
                <a:latin typeface="SMRQKM+IBMPlexSans"/>
                <a:cs typeface="SMRQKM+IBMPlexSans"/>
              </a:rPr>
              <a:t>experiences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5857139" y="5289043"/>
            <a:ext cx="416587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80"/>
              </a:lnSpc>
              <a:spcBef>
                <a:spcPts val="0"/>
              </a:spcBef>
              <a:spcAft>
                <a:spcPts val="0"/>
              </a:spcAft>
            </a:pPr>
            <a:r>
              <a:rPr spc="-67" dirty="0">
                <a:solidFill>
                  <a:srgbClr val="FFFFFF"/>
                </a:solidFill>
                <a:latin typeface="MRQQGQ+IBMPlexSans-Bold"/>
                <a:cs typeface="MRQQGQ+IBMPlexSans-Bold"/>
              </a:rPr>
              <a:t>Your</a:t>
            </a:r>
            <a:r>
              <a:rPr spc="-25" dirty="0">
                <a:solidFill>
                  <a:srgbClr val="FFFFFF"/>
                </a:solidFill>
                <a:latin typeface="MRQQGQ+IBMPlexSans-Bold"/>
                <a:cs typeface="MRQQGQ+IBMPlexSans-Bold"/>
              </a:rPr>
              <a:t> </a:t>
            </a:r>
            <a:r>
              <a:rPr spc="-55" dirty="0">
                <a:solidFill>
                  <a:srgbClr val="FFFFFF"/>
                </a:solidFill>
                <a:latin typeface="MRQQGQ+IBMPlexSans-Bold"/>
                <a:cs typeface="MRQQGQ+IBMPlexSans-Bold"/>
              </a:rPr>
              <a:t>data:</a:t>
            </a:r>
            <a:endParaRPr lang="en-GB" spc="-55" dirty="0">
              <a:solidFill>
                <a:srgbClr val="FFFFFF"/>
              </a:solidFill>
              <a:latin typeface="MRQQGQ+IBMPlexSans-Bold"/>
              <a:cs typeface="MRQQGQ+IBMPlexSans-Bold"/>
            </a:endParaRPr>
          </a:p>
          <a:p>
            <a:pPr>
              <a:lnSpc>
                <a:spcPts val="1780"/>
              </a:lnSpc>
            </a:pPr>
            <a:r>
              <a:rPr lang="en-GB" spc="-62" dirty="0">
                <a:solidFill>
                  <a:srgbClr val="FFFFFF"/>
                </a:solidFill>
                <a:latin typeface="SMRQKM+IBMPlexSans"/>
                <a:cs typeface="SMRQKM+IBMPlexSans"/>
              </a:rPr>
              <a:t>Secure</a:t>
            </a:r>
            <a:r>
              <a:rPr lang="en-GB" spc="-25" dirty="0">
                <a:solidFill>
                  <a:srgbClr val="FFFFFF"/>
                </a:solidFill>
                <a:latin typeface="SMRQKM+IBMPlexSans"/>
                <a:cs typeface="SMRQKM+IBMPlexSans"/>
              </a:rPr>
              <a:t> </a:t>
            </a:r>
            <a:r>
              <a:rPr lang="en-GB" spc="-63" dirty="0">
                <a:solidFill>
                  <a:srgbClr val="FFFFFF"/>
                </a:solidFill>
                <a:latin typeface="SMRQKM+IBMPlexSans"/>
                <a:cs typeface="SMRQKM+IBMPlexSans"/>
              </a:rPr>
              <a:t>and</a:t>
            </a:r>
            <a:r>
              <a:rPr lang="en-GB" spc="-34" dirty="0">
                <a:solidFill>
                  <a:srgbClr val="FFFFFF"/>
                </a:solidFill>
                <a:latin typeface="SMRQKM+IBMPlexSans"/>
                <a:cs typeface="SMRQKM+IBMPlexSans"/>
              </a:rPr>
              <a:t> </a:t>
            </a:r>
            <a:r>
              <a:rPr lang="en-GB" spc="-54" dirty="0">
                <a:solidFill>
                  <a:srgbClr val="FFFFFF"/>
                </a:solidFill>
                <a:latin typeface="SMRQKM+IBMPlexSans"/>
                <a:cs typeface="SMRQKM+IBMPlexSans"/>
              </a:rPr>
              <a:t>personalized</a:t>
            </a:r>
            <a:r>
              <a:rPr lang="en-GB" spc="-43" dirty="0">
                <a:solidFill>
                  <a:srgbClr val="FFFFFF"/>
                </a:solidFill>
                <a:latin typeface="SMRQKM+IBMPlexSans"/>
                <a:cs typeface="SMRQKM+IBMPlexSans"/>
              </a:rPr>
              <a:t> </a:t>
            </a:r>
            <a:r>
              <a:rPr lang="en-GB" spc="-50" dirty="0">
                <a:solidFill>
                  <a:srgbClr val="FFFFFF"/>
                </a:solidFill>
                <a:latin typeface="SMRQKM+IBMPlexSans"/>
                <a:cs typeface="SMRQKM+IBMPlexSans"/>
              </a:rPr>
              <a:t>insights</a:t>
            </a:r>
          </a:p>
          <a:p>
            <a:pPr marL="0" marR="0">
              <a:lnSpc>
                <a:spcPts val="1780"/>
              </a:lnSpc>
              <a:spcBef>
                <a:spcPts val="0"/>
              </a:spcBef>
              <a:spcAft>
                <a:spcPts val="0"/>
              </a:spcAft>
            </a:pPr>
            <a:endParaRPr spc="-55" dirty="0">
              <a:solidFill>
                <a:srgbClr val="FFFFFF"/>
              </a:solidFill>
              <a:latin typeface="MRQQGQ+IBMPlexSans-Bold"/>
              <a:cs typeface="MRQQGQ+IBMPlexSans-Bo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">
            <a:extLst>
              <a:ext uri="{FF2B5EF4-FFF2-40B4-BE49-F238E27FC236}">
                <a16:creationId xmlns:a16="http://schemas.microsoft.com/office/drawing/2014/main" id="{9C369EA2-6CD8-744D-A492-F3CC7BE59B87}"/>
              </a:ext>
            </a:extLst>
          </p:cNvPr>
          <p:cNvSpPr/>
          <p:nvPr/>
        </p:nvSpPr>
        <p:spPr>
          <a:xfrm>
            <a:off x="152400" y="850900"/>
            <a:ext cx="10388600" cy="5842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70379" y="1072740"/>
            <a:ext cx="2730055" cy="482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155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400" dirty="0">
                <a:solidFill>
                  <a:schemeClr val="bg1"/>
                </a:solidFill>
                <a:latin typeface="IBM Plex Sans" panose="020B0503050203000203" pitchFamily="34" charset="77"/>
              </a:rPr>
              <a:t>CREATE A SKILL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70379" y="1905985"/>
            <a:ext cx="9744874" cy="5018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2900" marR="0" indent="-342900">
              <a:lnSpc>
                <a:spcPts val="2272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sz="2400" dirty="0">
                <a:solidFill>
                  <a:schemeClr val="bg1"/>
                </a:solidFill>
                <a:latin typeface="IBM Plex Sans" panose="020B0503050203000203" pitchFamily="34" charset="77"/>
              </a:rPr>
              <a:t>First step in the Conversation tool is to create a skill.</a:t>
            </a:r>
            <a:endParaRPr lang="en-GB" sz="2400" dirty="0">
              <a:solidFill>
                <a:schemeClr val="bg1"/>
              </a:solidFill>
              <a:latin typeface="IBM Plex Sans" panose="020B0503050203000203" pitchFamily="34" charset="77"/>
            </a:endParaRPr>
          </a:p>
          <a:p>
            <a:pPr marL="342900" marR="0" indent="-342900">
              <a:lnSpc>
                <a:spcPts val="2272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endParaRPr lang="en-GB" sz="2400" dirty="0">
              <a:solidFill>
                <a:schemeClr val="bg1"/>
              </a:solidFill>
              <a:latin typeface="IBM Plex Sans" panose="020B0503050203000203" pitchFamily="34" charset="77"/>
            </a:endParaRPr>
          </a:p>
          <a:p>
            <a:pPr marL="342900" indent="-342900">
              <a:lnSpc>
                <a:spcPts val="2274"/>
              </a:lnSpc>
              <a:buFont typeface="Wingdings" pitchFamily="2" charset="2"/>
              <a:buChar char="q"/>
            </a:pPr>
            <a:r>
              <a:rPr lang="en-GB" sz="2400" dirty="0">
                <a:solidFill>
                  <a:schemeClr val="bg1"/>
                </a:solidFill>
                <a:latin typeface="IBM Plex Sans" panose="020B0503050203000203" pitchFamily="34" charset="77"/>
              </a:rPr>
              <a:t>The natural-language processing for the Conversation service happens inside a skill, which is a container for all of the </a:t>
            </a:r>
            <a:r>
              <a:rPr lang="en-GB" sz="2400" dirty="0" err="1">
                <a:solidFill>
                  <a:schemeClr val="bg1"/>
                </a:solidFill>
                <a:latin typeface="IBM Plex Sans" panose="020B0503050203000203" pitchFamily="34" charset="77"/>
              </a:rPr>
              <a:t>artifacts</a:t>
            </a:r>
            <a:r>
              <a:rPr lang="en-GB" sz="2400" dirty="0">
                <a:solidFill>
                  <a:schemeClr val="bg1"/>
                </a:solidFill>
                <a:latin typeface="IBM Plex Sans" panose="020B0503050203000203" pitchFamily="34" charset="77"/>
              </a:rPr>
              <a:t> that define the conversation flow for an application.</a:t>
            </a:r>
          </a:p>
          <a:p>
            <a:pPr marL="342900" indent="-342900">
              <a:lnSpc>
                <a:spcPts val="2274"/>
              </a:lnSpc>
              <a:buFont typeface="Wingdings" pitchFamily="2" charset="2"/>
              <a:buChar char="q"/>
            </a:pPr>
            <a:endParaRPr lang="en-GB" sz="2400" dirty="0">
              <a:solidFill>
                <a:schemeClr val="bg1"/>
              </a:solidFill>
              <a:latin typeface="IBM Plex Sans" panose="020B0503050203000203" pitchFamily="34" charset="77"/>
            </a:endParaRPr>
          </a:p>
          <a:p>
            <a:pPr marL="342900" indent="-342900">
              <a:lnSpc>
                <a:spcPts val="2274"/>
              </a:lnSpc>
              <a:buFont typeface="Wingdings" pitchFamily="2" charset="2"/>
              <a:buChar char="q"/>
            </a:pPr>
            <a:r>
              <a:rPr lang="en-GB" sz="2400" dirty="0">
                <a:solidFill>
                  <a:schemeClr val="bg1"/>
                </a:solidFill>
                <a:latin typeface="IBM Plex Sans" panose="020B0503050203000203" pitchFamily="34" charset="77"/>
              </a:rPr>
              <a:t>A single instance can contain multiple skills.</a:t>
            </a:r>
          </a:p>
          <a:p>
            <a:pPr marL="342900" indent="-342900">
              <a:lnSpc>
                <a:spcPts val="2274"/>
              </a:lnSpc>
              <a:buFont typeface="Wingdings" pitchFamily="2" charset="2"/>
              <a:buChar char="q"/>
            </a:pPr>
            <a:endParaRPr lang="en-GB" sz="2400" dirty="0">
              <a:solidFill>
                <a:schemeClr val="bg1"/>
              </a:solidFill>
              <a:latin typeface="IBM Plex Sans" panose="020B0503050203000203" pitchFamily="34" charset="77"/>
            </a:endParaRPr>
          </a:p>
          <a:p>
            <a:pPr marL="342900" indent="-342900">
              <a:lnSpc>
                <a:spcPts val="2274"/>
              </a:lnSpc>
              <a:buFont typeface="Wingdings" pitchFamily="2" charset="2"/>
              <a:buChar char="q"/>
            </a:pPr>
            <a:r>
              <a:rPr lang="en-GB" sz="2400" dirty="0">
                <a:solidFill>
                  <a:schemeClr val="bg1"/>
                </a:solidFill>
                <a:latin typeface="IBM Plex Sans" panose="020B0503050203000203" pitchFamily="34" charset="77"/>
              </a:rPr>
              <a:t>A skill contains the following types of </a:t>
            </a:r>
            <a:r>
              <a:rPr lang="en-GB" sz="2400" dirty="0" err="1">
                <a:solidFill>
                  <a:schemeClr val="bg1"/>
                </a:solidFill>
                <a:latin typeface="IBM Plex Sans" panose="020B0503050203000203" pitchFamily="34" charset="77"/>
              </a:rPr>
              <a:t>artifacts</a:t>
            </a:r>
            <a:r>
              <a:rPr lang="en-GB" sz="2400" dirty="0">
                <a:solidFill>
                  <a:schemeClr val="bg1"/>
                </a:solidFill>
                <a:latin typeface="IBM Plex Sans" panose="020B0503050203000203" pitchFamily="34" charset="77"/>
              </a:rPr>
              <a:t>: Intents, Entities, Dialog</a:t>
            </a:r>
          </a:p>
          <a:p>
            <a:pPr marL="342900" indent="-342900">
              <a:lnSpc>
                <a:spcPts val="2274"/>
              </a:lnSpc>
              <a:buFont typeface="Wingdings" pitchFamily="2" charset="2"/>
              <a:buChar char="q"/>
            </a:pPr>
            <a:endParaRPr lang="en-GB" sz="2400" dirty="0">
              <a:solidFill>
                <a:schemeClr val="bg1"/>
              </a:solidFill>
              <a:latin typeface="IBM Plex Sans" panose="020B0503050203000203" pitchFamily="34" charset="77"/>
            </a:endParaRPr>
          </a:p>
          <a:p>
            <a:pPr marL="342900" indent="-342900">
              <a:lnSpc>
                <a:spcPts val="2274"/>
              </a:lnSpc>
              <a:buFont typeface="Wingdings" pitchFamily="2" charset="2"/>
              <a:buChar char="q"/>
            </a:pPr>
            <a:r>
              <a:rPr lang="en-GB" sz="2400" dirty="0">
                <a:solidFill>
                  <a:schemeClr val="bg1"/>
                </a:solidFill>
                <a:latin typeface="IBM Plex Sans" panose="020B0503050203000203" pitchFamily="34" charset="77"/>
              </a:rPr>
              <a:t>As you add information, the skill trains itself, so you don't have to do anything to initiate the training.</a:t>
            </a:r>
          </a:p>
          <a:p>
            <a:pPr marL="342900" indent="-342900">
              <a:lnSpc>
                <a:spcPts val="2274"/>
              </a:lnSpc>
              <a:buFont typeface="Wingdings" pitchFamily="2" charset="2"/>
              <a:buChar char="q"/>
            </a:pPr>
            <a:endParaRPr lang="en-GB" sz="2400" dirty="0">
              <a:solidFill>
                <a:schemeClr val="bg1"/>
              </a:solidFill>
              <a:latin typeface="IBM Plex Sans" panose="020B0503050203000203" pitchFamily="34" charset="77"/>
            </a:endParaRPr>
          </a:p>
          <a:p>
            <a:pPr marL="342900" indent="-342900">
              <a:lnSpc>
                <a:spcPts val="2274"/>
              </a:lnSpc>
              <a:buFont typeface="Wingdings" pitchFamily="2" charset="2"/>
              <a:buChar char="q"/>
            </a:pPr>
            <a:endParaRPr lang="en-GB" sz="2400" dirty="0">
              <a:solidFill>
                <a:schemeClr val="bg1"/>
              </a:solidFill>
              <a:latin typeface="IBM Plex Sans" panose="020B0503050203000203" pitchFamily="34" charset="77"/>
            </a:endParaRPr>
          </a:p>
          <a:p>
            <a:pPr marL="342900" indent="-342900">
              <a:lnSpc>
                <a:spcPts val="2274"/>
              </a:lnSpc>
              <a:buFont typeface="Wingdings" pitchFamily="2" charset="2"/>
              <a:buChar char="q"/>
            </a:pPr>
            <a:endParaRPr lang="en-GB" sz="2400" dirty="0">
              <a:solidFill>
                <a:schemeClr val="bg1"/>
              </a:solidFill>
              <a:latin typeface="IBM Plex Sans" panose="020B0503050203000203" pitchFamily="34" charset="77"/>
            </a:endParaRPr>
          </a:p>
          <a:p>
            <a:pPr marL="342900" marR="0" indent="-342900">
              <a:lnSpc>
                <a:spcPts val="2272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endParaRPr sz="2400" dirty="0">
              <a:solidFill>
                <a:schemeClr val="bg1"/>
              </a:solidFill>
              <a:latin typeface="IBM Plex Sans" panose="020B0503050203000203" pitchFamily="34" charset="77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">
            <a:extLst>
              <a:ext uri="{FF2B5EF4-FFF2-40B4-BE49-F238E27FC236}">
                <a16:creationId xmlns:a16="http://schemas.microsoft.com/office/drawing/2014/main" id="{2967FC4B-1A3F-CB41-BC67-F75EB0FE33D2}"/>
              </a:ext>
            </a:extLst>
          </p:cNvPr>
          <p:cNvSpPr/>
          <p:nvPr/>
        </p:nvSpPr>
        <p:spPr>
          <a:xfrm>
            <a:off x="152400" y="850900"/>
            <a:ext cx="10388600" cy="5842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890030" y="1301340"/>
            <a:ext cx="1906323" cy="486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155"/>
              </a:lnSpc>
              <a:spcBef>
                <a:spcPts val="0"/>
              </a:spcBef>
              <a:spcAft>
                <a:spcPts val="0"/>
              </a:spcAft>
            </a:pPr>
            <a:r>
              <a:rPr sz="2800" spc="-104" dirty="0">
                <a:solidFill>
                  <a:srgbClr val="FFFFFF"/>
                </a:solidFill>
                <a:latin typeface="IDMIOE+IBMPlexSans-Bold"/>
                <a:cs typeface="IDMIOE+IBMPlexSans-Bold"/>
              </a:rPr>
              <a:t>INTENT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64999" y="2241921"/>
            <a:ext cx="346737" cy="4406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000" marR="0">
              <a:lnSpc>
                <a:spcPts val="1302"/>
              </a:lnSpc>
              <a:spcAft>
                <a:spcPts val="600"/>
              </a:spcAft>
            </a:pPr>
            <a:r>
              <a:rPr sz="2400" dirty="0">
                <a:solidFill>
                  <a:srgbClr val="FFFFFF"/>
                </a:solidFill>
                <a:latin typeface="BNLMHW+FranklinGothic-Book"/>
                <a:cs typeface="BNLMHW+FranklinGothic-Book"/>
              </a:rPr>
              <a:t>■</a:t>
            </a:r>
          </a:p>
          <a:p>
            <a:pPr marL="36000" marR="0">
              <a:lnSpc>
                <a:spcPts val="1302"/>
              </a:lnSpc>
              <a:spcAft>
                <a:spcPts val="600"/>
              </a:spcAft>
            </a:pPr>
            <a:r>
              <a:rPr sz="2400" dirty="0">
                <a:solidFill>
                  <a:srgbClr val="FFFFFF"/>
                </a:solidFill>
                <a:latin typeface="BNLMHW+FranklinGothic-Book"/>
                <a:cs typeface="BNLMHW+FranklinGothic-Book"/>
              </a:rPr>
              <a:t>■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292528" y="2197148"/>
            <a:ext cx="8170485" cy="2416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000" marR="0">
              <a:lnSpc>
                <a:spcPts val="1705"/>
              </a:lnSpc>
              <a:spcAft>
                <a:spcPts val="600"/>
              </a:spcAft>
            </a:pPr>
            <a:r>
              <a:rPr sz="2400" dirty="0">
                <a:solidFill>
                  <a:schemeClr val="bg1"/>
                </a:solidFill>
                <a:latin typeface="IBM Plex Sans" panose="020B0503050203000203" pitchFamily="34" charset="77"/>
                <a:cs typeface="FHWAAU+IBMPlexSans"/>
              </a:rPr>
              <a:t>An </a:t>
            </a:r>
            <a:r>
              <a:rPr sz="2400" dirty="0">
                <a:solidFill>
                  <a:schemeClr val="bg1"/>
                </a:solidFill>
                <a:latin typeface="IBM Plex Sans" panose="020B0503050203000203" pitchFamily="34" charset="77"/>
                <a:cs typeface="EHIVSO+IBMPlexSans-Italic"/>
              </a:rPr>
              <a:t>intent</a:t>
            </a:r>
            <a:r>
              <a:rPr sz="2400" spc="-18" dirty="0">
                <a:solidFill>
                  <a:schemeClr val="bg1"/>
                </a:solidFill>
                <a:latin typeface="IBM Plex Sans" panose="020B0503050203000203" pitchFamily="34" charset="77"/>
                <a:cs typeface="Times New Roman"/>
              </a:rPr>
              <a:t> </a:t>
            </a:r>
            <a:r>
              <a:rPr sz="2400" dirty="0">
                <a:solidFill>
                  <a:schemeClr val="bg1"/>
                </a:solidFill>
                <a:latin typeface="IBM Plex Sans" panose="020B0503050203000203" pitchFamily="34" charset="77"/>
                <a:cs typeface="FHWAAU+IBMPlexSans"/>
              </a:rPr>
              <a:t>represents the purpose of</a:t>
            </a:r>
            <a:r>
              <a:rPr sz="2400" spc="11" dirty="0">
                <a:solidFill>
                  <a:schemeClr val="bg1"/>
                </a:solidFill>
                <a:latin typeface="IBM Plex Sans" panose="020B0503050203000203" pitchFamily="34" charset="77"/>
                <a:cs typeface="FHWAAU+IBMPlexSans"/>
              </a:rPr>
              <a:t> </a:t>
            </a:r>
            <a:r>
              <a:rPr sz="2400" dirty="0">
                <a:solidFill>
                  <a:schemeClr val="bg1"/>
                </a:solidFill>
                <a:latin typeface="IBM Plex Sans" panose="020B0503050203000203" pitchFamily="34" charset="77"/>
                <a:cs typeface="FHWAAU+IBMPlexSans"/>
              </a:rPr>
              <a:t>a user's input.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292529" y="2832307"/>
            <a:ext cx="8170484" cy="6776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000" marR="0">
              <a:lnSpc>
                <a:spcPts val="1704"/>
              </a:lnSpc>
              <a:spcAft>
                <a:spcPts val="600"/>
              </a:spcAft>
            </a:pPr>
            <a:r>
              <a:rPr sz="2400" dirty="0">
                <a:solidFill>
                  <a:schemeClr val="bg1"/>
                </a:solidFill>
                <a:latin typeface="IBM Plex Sans" panose="020B0503050203000203" pitchFamily="34" charset="77"/>
                <a:cs typeface="FHWAAU+IBMPlexSans"/>
              </a:rPr>
              <a:t>By recognizing the intent expressed in a customer's input, the Watson Assistant service can choose the correct dialog flow</a:t>
            </a:r>
            <a:r>
              <a:rPr lang="en-GB" sz="2400" dirty="0">
                <a:solidFill>
                  <a:schemeClr val="bg1"/>
                </a:solidFill>
                <a:latin typeface="IBM Plex Sans" panose="020B0503050203000203" pitchFamily="34" charset="77"/>
                <a:cs typeface="FHWAAU+IBMPlexSans"/>
              </a:rPr>
              <a:t> </a:t>
            </a:r>
            <a:r>
              <a:rPr sz="2400" dirty="0">
                <a:solidFill>
                  <a:schemeClr val="bg1"/>
                </a:solidFill>
                <a:latin typeface="IBM Plex Sans" panose="020B0503050203000203" pitchFamily="34" charset="77"/>
                <a:cs typeface="FHWAAU+IBMPlexSans"/>
              </a:rPr>
              <a:t>for responding to it.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964999" y="3677020"/>
            <a:ext cx="346737" cy="4406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000" marR="0">
              <a:lnSpc>
                <a:spcPts val="1302"/>
              </a:lnSpc>
              <a:spcAft>
                <a:spcPts val="600"/>
              </a:spcAft>
            </a:pPr>
            <a:r>
              <a:rPr sz="2400" dirty="0">
                <a:solidFill>
                  <a:srgbClr val="FFFFFF"/>
                </a:solidFill>
                <a:latin typeface="BNLMHW+FranklinGothic-Book"/>
                <a:cs typeface="BNLMHW+FranklinGothic-Book"/>
              </a:rPr>
              <a:t>■</a:t>
            </a:r>
          </a:p>
          <a:p>
            <a:pPr marL="36000" marR="0">
              <a:lnSpc>
                <a:spcPts val="1302"/>
              </a:lnSpc>
              <a:spcAft>
                <a:spcPts val="600"/>
              </a:spcAft>
            </a:pPr>
            <a:r>
              <a:rPr sz="2400" dirty="0">
                <a:solidFill>
                  <a:srgbClr val="FFFFFF"/>
                </a:solidFill>
                <a:latin typeface="BNLMHW+FranklinGothic-Book"/>
                <a:cs typeface="BNLMHW+FranklinGothic-Book"/>
              </a:rPr>
              <a:t>■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292527" y="3627487"/>
            <a:ext cx="8170483" cy="482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000" marR="0">
              <a:lnSpc>
                <a:spcPts val="1780"/>
              </a:lnSpc>
              <a:spcAft>
                <a:spcPts val="600"/>
              </a:spcAft>
            </a:pPr>
            <a:r>
              <a:rPr sz="2400" dirty="0">
                <a:solidFill>
                  <a:schemeClr val="bg1"/>
                </a:solidFill>
                <a:latin typeface="IBM Plex Sans" panose="020B0503050203000203" pitchFamily="34" charset="77"/>
                <a:cs typeface="FHWAAU+IBMPlexSans"/>
              </a:rPr>
              <a:t>In the user interface, the name of</a:t>
            </a:r>
            <a:r>
              <a:rPr sz="2400" spc="12" dirty="0">
                <a:solidFill>
                  <a:schemeClr val="bg1"/>
                </a:solidFill>
                <a:latin typeface="IBM Plex Sans" panose="020B0503050203000203" pitchFamily="34" charset="77"/>
                <a:cs typeface="FHWAAU+IBMPlexSans"/>
              </a:rPr>
              <a:t> </a:t>
            </a:r>
            <a:r>
              <a:rPr sz="2400" dirty="0">
                <a:solidFill>
                  <a:schemeClr val="bg1"/>
                </a:solidFill>
                <a:latin typeface="IBM Plex Sans" panose="020B0503050203000203" pitchFamily="34" charset="77"/>
                <a:cs typeface="FHWAAU+IBMPlexSans"/>
              </a:rPr>
              <a:t>an intent is always prefixed with the </a:t>
            </a:r>
            <a:r>
              <a:rPr sz="2400" dirty="0">
                <a:solidFill>
                  <a:schemeClr val="bg1"/>
                </a:solidFill>
                <a:latin typeface="IBM Plex Sans" panose="020B0503050203000203" pitchFamily="34" charset="77"/>
                <a:cs typeface="IDMIOE+IBMPlexSans-Bold"/>
              </a:rPr>
              <a:t>#</a:t>
            </a:r>
            <a:r>
              <a:rPr sz="2400" dirty="0">
                <a:solidFill>
                  <a:schemeClr val="bg1"/>
                </a:solidFill>
                <a:latin typeface="IBM Plex Sans" panose="020B0503050203000203" pitchFamily="34" charset="77"/>
                <a:cs typeface="Times New Roman"/>
              </a:rPr>
              <a:t> </a:t>
            </a:r>
            <a:r>
              <a:rPr sz="2400" dirty="0">
                <a:solidFill>
                  <a:schemeClr val="bg1"/>
                </a:solidFill>
                <a:latin typeface="IBM Plex Sans" panose="020B0503050203000203" pitchFamily="34" charset="77"/>
                <a:cs typeface="FHWAAU+IBMPlexSans"/>
              </a:rPr>
              <a:t>character.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292528" y="4267407"/>
            <a:ext cx="8170481" cy="6776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000" marR="0">
              <a:lnSpc>
                <a:spcPts val="1704"/>
              </a:lnSpc>
              <a:spcAft>
                <a:spcPts val="600"/>
              </a:spcAft>
            </a:pPr>
            <a:r>
              <a:rPr sz="2400" dirty="0">
                <a:solidFill>
                  <a:schemeClr val="bg1"/>
                </a:solidFill>
                <a:latin typeface="IBM Plex Sans" panose="020B0503050203000203" pitchFamily="34" charset="77"/>
                <a:cs typeface="FHWAAU+IBMPlexSans"/>
              </a:rPr>
              <a:t>To plan the intents for your application, you need to consider what your customers might want to do, and what you want</a:t>
            </a:r>
            <a:r>
              <a:rPr lang="en-GB" sz="2400" dirty="0">
                <a:solidFill>
                  <a:schemeClr val="bg1"/>
                </a:solidFill>
                <a:latin typeface="IBM Plex Sans" panose="020B0503050203000203" pitchFamily="34" charset="77"/>
                <a:cs typeface="FHWAAU+IBMPlexSans"/>
              </a:rPr>
              <a:t> </a:t>
            </a:r>
            <a:r>
              <a:rPr sz="2400" dirty="0">
                <a:solidFill>
                  <a:schemeClr val="bg1"/>
                </a:solidFill>
                <a:latin typeface="IBM Plex Sans" panose="020B0503050203000203" pitchFamily="34" charset="77"/>
                <a:cs typeface="FHWAAU+IBMPlexSans"/>
              </a:rPr>
              <a:t>your application to be able to handle.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964999" y="5099420"/>
            <a:ext cx="346737" cy="1969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000" marR="0">
              <a:lnSpc>
                <a:spcPts val="1302"/>
              </a:lnSpc>
              <a:spcAft>
                <a:spcPts val="600"/>
              </a:spcAft>
            </a:pPr>
            <a:r>
              <a:rPr sz="2400" dirty="0">
                <a:solidFill>
                  <a:srgbClr val="FFFFFF"/>
                </a:solidFill>
                <a:latin typeface="BNLMHW+FranklinGothic-Book"/>
                <a:cs typeface="BNLMHW+FranklinGothic-Book"/>
              </a:rPr>
              <a:t>■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292524" y="5072432"/>
            <a:ext cx="8170481" cy="6776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000" marR="0">
              <a:lnSpc>
                <a:spcPts val="1704"/>
              </a:lnSpc>
              <a:spcAft>
                <a:spcPts val="600"/>
              </a:spcAft>
            </a:pPr>
            <a:r>
              <a:rPr sz="2400" dirty="0">
                <a:solidFill>
                  <a:schemeClr val="bg1"/>
                </a:solidFill>
                <a:latin typeface="IBM Plex Sans" panose="020B0503050203000203" pitchFamily="34" charset="77"/>
                <a:cs typeface="FHWAAU+IBMPlexSans"/>
              </a:rPr>
              <a:t>To train the skill to recognize your intents, you supply lots of</a:t>
            </a:r>
            <a:r>
              <a:rPr sz="2400" spc="12" dirty="0">
                <a:solidFill>
                  <a:schemeClr val="bg1"/>
                </a:solidFill>
                <a:latin typeface="IBM Plex Sans" panose="020B0503050203000203" pitchFamily="34" charset="77"/>
                <a:cs typeface="FHWAAU+IBMPlexSans"/>
              </a:rPr>
              <a:t> </a:t>
            </a:r>
            <a:r>
              <a:rPr sz="2400" dirty="0">
                <a:solidFill>
                  <a:schemeClr val="bg1"/>
                </a:solidFill>
                <a:latin typeface="IBM Plex Sans" panose="020B0503050203000203" pitchFamily="34" charset="77"/>
                <a:cs typeface="FHWAAU+IBMPlexSans"/>
              </a:rPr>
              <a:t>examples of</a:t>
            </a:r>
            <a:r>
              <a:rPr sz="2400" spc="12" dirty="0">
                <a:solidFill>
                  <a:schemeClr val="bg1"/>
                </a:solidFill>
                <a:latin typeface="IBM Plex Sans" panose="020B0503050203000203" pitchFamily="34" charset="77"/>
                <a:cs typeface="FHWAAU+IBMPlexSans"/>
              </a:rPr>
              <a:t> </a:t>
            </a:r>
            <a:r>
              <a:rPr sz="2400" dirty="0">
                <a:solidFill>
                  <a:schemeClr val="bg1"/>
                </a:solidFill>
                <a:latin typeface="IBM Plex Sans" panose="020B0503050203000203" pitchFamily="34" charset="77"/>
                <a:cs typeface="FHWAAU+IBMPlexSans"/>
              </a:rPr>
              <a:t>user input and indicate which intents they map to.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52400" y="850900"/>
            <a:ext cx="10388600" cy="5842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108746" y="1834740"/>
            <a:ext cx="2254144" cy="10801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155"/>
              </a:lnSpc>
              <a:spcBef>
                <a:spcPts val="0"/>
              </a:spcBef>
              <a:spcAft>
                <a:spcPts val="0"/>
              </a:spcAft>
            </a:pPr>
            <a:r>
              <a:rPr sz="2900" spc="-97" dirty="0">
                <a:solidFill>
                  <a:srgbClr val="FFFFFF"/>
                </a:solidFill>
                <a:latin typeface="UKDGRE+IBMPlexSans-Bold"/>
                <a:cs typeface="UKDGRE+IBMPlexSans-Bold"/>
              </a:rPr>
              <a:t>ENTITIES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08747" y="2772898"/>
            <a:ext cx="8475908" cy="589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74"/>
              </a:lnSpc>
              <a:spcBef>
                <a:spcPts val="0"/>
              </a:spcBef>
              <a:spcAft>
                <a:spcPts val="0"/>
              </a:spcAft>
            </a:pPr>
            <a:r>
              <a:rPr sz="2400" spc="-34" dirty="0">
                <a:solidFill>
                  <a:srgbClr val="FFFFFF"/>
                </a:solidFill>
                <a:latin typeface="IBM Plex Sans" panose="020B0503050203000203" pitchFamily="34" charset="77"/>
                <a:cs typeface="BQVGDR+IBMPlexSans"/>
              </a:rPr>
              <a:t>An</a:t>
            </a:r>
            <a:r>
              <a:rPr sz="2400" spc="-12" dirty="0">
                <a:solidFill>
                  <a:srgbClr val="FFFFFF"/>
                </a:solidFill>
                <a:latin typeface="IBM Plex Sans" panose="020B0503050203000203" pitchFamily="34" charset="77"/>
                <a:cs typeface="BQVGDR+IBMPlexSans"/>
              </a:rPr>
              <a:t> </a:t>
            </a:r>
            <a:r>
              <a:rPr sz="2400" spc="-23" dirty="0">
                <a:solidFill>
                  <a:srgbClr val="FFFFFF"/>
                </a:solidFill>
                <a:latin typeface="IBM Plex Sans" panose="020B0503050203000203" pitchFamily="34" charset="77"/>
                <a:cs typeface="VPGOCD+IBMPlexSans-Italic"/>
              </a:rPr>
              <a:t>entity</a:t>
            </a:r>
            <a:r>
              <a:rPr sz="2400" spc="-51" dirty="0">
                <a:solidFill>
                  <a:srgbClr val="FFFFFF"/>
                </a:solidFill>
                <a:latin typeface="IBM Plex Sans" panose="020B0503050203000203" pitchFamily="34" charset="77"/>
                <a:cs typeface="Times New Roman"/>
              </a:rPr>
              <a:t> </a:t>
            </a:r>
            <a:r>
              <a:rPr sz="2400" spc="-31" dirty="0">
                <a:solidFill>
                  <a:srgbClr val="FFFFFF"/>
                </a:solidFill>
                <a:latin typeface="IBM Plex Sans" panose="020B0503050203000203" pitchFamily="34" charset="77"/>
                <a:cs typeface="BQVGDR+IBMPlexSans"/>
              </a:rPr>
              <a:t>represents</a:t>
            </a:r>
            <a:r>
              <a:rPr sz="2400" spc="-11" dirty="0">
                <a:solidFill>
                  <a:srgbClr val="FFFFFF"/>
                </a:solidFill>
                <a:latin typeface="IBM Plex Sans" panose="020B0503050203000203" pitchFamily="34" charset="77"/>
                <a:cs typeface="BQVGDR+IBMPlexSans"/>
              </a:rPr>
              <a:t> </a:t>
            </a:r>
            <a:r>
              <a:rPr sz="2400" dirty="0">
                <a:solidFill>
                  <a:srgbClr val="FFFFFF"/>
                </a:solidFill>
                <a:latin typeface="IBM Plex Sans" panose="020B0503050203000203" pitchFamily="34" charset="77"/>
                <a:cs typeface="BQVGDR+IBMPlexSans"/>
              </a:rPr>
              <a:t>a</a:t>
            </a:r>
            <a:r>
              <a:rPr sz="2400" spc="-49" dirty="0">
                <a:solidFill>
                  <a:srgbClr val="FFFFFF"/>
                </a:solidFill>
                <a:latin typeface="IBM Plex Sans" panose="020B0503050203000203" pitchFamily="34" charset="77"/>
                <a:cs typeface="BQVGDR+IBMPlexSans"/>
              </a:rPr>
              <a:t> </a:t>
            </a:r>
            <a:r>
              <a:rPr sz="2400" spc="-27" dirty="0">
                <a:solidFill>
                  <a:srgbClr val="FFFFFF"/>
                </a:solidFill>
                <a:latin typeface="IBM Plex Sans" panose="020B0503050203000203" pitchFamily="34" charset="77"/>
                <a:cs typeface="BQVGDR+IBMPlexSans"/>
              </a:rPr>
              <a:t>class</a:t>
            </a:r>
            <a:r>
              <a:rPr sz="2400" spc="-15" dirty="0">
                <a:solidFill>
                  <a:srgbClr val="FFFFFF"/>
                </a:solidFill>
                <a:latin typeface="IBM Plex Sans" panose="020B0503050203000203" pitchFamily="34" charset="77"/>
                <a:cs typeface="BQVGDR+IBMPlexSans"/>
              </a:rPr>
              <a:t> </a:t>
            </a:r>
            <a:r>
              <a:rPr sz="2400" spc="-30" dirty="0">
                <a:solidFill>
                  <a:srgbClr val="FFFFFF"/>
                </a:solidFill>
                <a:latin typeface="IBM Plex Sans" panose="020B0503050203000203" pitchFamily="34" charset="77"/>
                <a:cs typeface="BQVGDR+IBMPlexSans"/>
              </a:rPr>
              <a:t>of</a:t>
            </a:r>
            <a:r>
              <a:rPr sz="2400" spc="-14" dirty="0">
                <a:solidFill>
                  <a:srgbClr val="FFFFFF"/>
                </a:solidFill>
                <a:latin typeface="IBM Plex Sans" panose="020B0503050203000203" pitchFamily="34" charset="77"/>
                <a:cs typeface="BQVGDR+IBMPlexSans"/>
              </a:rPr>
              <a:t> </a:t>
            </a:r>
            <a:r>
              <a:rPr sz="2400" spc="-31" dirty="0">
                <a:solidFill>
                  <a:srgbClr val="FFFFFF"/>
                </a:solidFill>
                <a:latin typeface="IBM Plex Sans" panose="020B0503050203000203" pitchFamily="34" charset="77"/>
                <a:cs typeface="BQVGDR+IBMPlexSans"/>
              </a:rPr>
              <a:t>object</a:t>
            </a:r>
            <a:r>
              <a:rPr sz="2400" spc="-15" dirty="0">
                <a:solidFill>
                  <a:srgbClr val="FFFFFF"/>
                </a:solidFill>
                <a:latin typeface="IBM Plex Sans" panose="020B0503050203000203" pitchFamily="34" charset="77"/>
                <a:cs typeface="BQVGDR+IBMPlexSans"/>
              </a:rPr>
              <a:t> </a:t>
            </a:r>
            <a:r>
              <a:rPr sz="2400" spc="-30" dirty="0">
                <a:solidFill>
                  <a:srgbClr val="FFFFFF"/>
                </a:solidFill>
                <a:latin typeface="IBM Plex Sans" panose="020B0503050203000203" pitchFamily="34" charset="77"/>
                <a:cs typeface="BQVGDR+IBMPlexSans"/>
              </a:rPr>
              <a:t>or</a:t>
            </a:r>
            <a:r>
              <a:rPr sz="2400" spc="-14" dirty="0">
                <a:solidFill>
                  <a:srgbClr val="FFFFFF"/>
                </a:solidFill>
                <a:latin typeface="IBM Plex Sans" panose="020B0503050203000203" pitchFamily="34" charset="77"/>
                <a:cs typeface="BQVGDR+IBMPlexSans"/>
              </a:rPr>
              <a:t> </a:t>
            </a:r>
            <a:r>
              <a:rPr sz="2400" dirty="0">
                <a:solidFill>
                  <a:srgbClr val="FFFFFF"/>
                </a:solidFill>
                <a:latin typeface="IBM Plex Sans" panose="020B0503050203000203" pitchFamily="34" charset="77"/>
                <a:cs typeface="BQVGDR+IBMPlexSans"/>
              </a:rPr>
              <a:t>a</a:t>
            </a:r>
            <a:r>
              <a:rPr sz="2400" spc="-49" dirty="0">
                <a:solidFill>
                  <a:srgbClr val="FFFFFF"/>
                </a:solidFill>
                <a:latin typeface="IBM Plex Sans" panose="020B0503050203000203" pitchFamily="34" charset="77"/>
                <a:cs typeface="BQVGDR+IBMPlexSans"/>
              </a:rPr>
              <a:t> </a:t>
            </a:r>
            <a:r>
              <a:rPr sz="2400" spc="-30" dirty="0">
                <a:solidFill>
                  <a:srgbClr val="FFFFFF"/>
                </a:solidFill>
                <a:latin typeface="IBM Plex Sans" panose="020B0503050203000203" pitchFamily="34" charset="77"/>
                <a:cs typeface="BQVGDR+IBMPlexSans"/>
              </a:rPr>
              <a:t>data</a:t>
            </a:r>
            <a:r>
              <a:rPr sz="2400" spc="-20" dirty="0">
                <a:solidFill>
                  <a:srgbClr val="FFFFFF"/>
                </a:solidFill>
                <a:latin typeface="IBM Plex Sans" panose="020B0503050203000203" pitchFamily="34" charset="77"/>
                <a:cs typeface="BQVGDR+IBMPlexSans"/>
              </a:rPr>
              <a:t> </a:t>
            </a:r>
            <a:r>
              <a:rPr sz="2400" spc="-28" dirty="0">
                <a:solidFill>
                  <a:srgbClr val="FFFFFF"/>
                </a:solidFill>
                <a:latin typeface="IBM Plex Sans" panose="020B0503050203000203" pitchFamily="34" charset="77"/>
                <a:cs typeface="BQVGDR+IBMPlexSans"/>
              </a:rPr>
              <a:t>type</a:t>
            </a:r>
            <a:r>
              <a:rPr sz="2400" spc="-31" dirty="0">
                <a:solidFill>
                  <a:srgbClr val="FFFFFF"/>
                </a:solidFill>
                <a:latin typeface="IBM Plex Sans" panose="020B0503050203000203" pitchFamily="34" charset="77"/>
                <a:cs typeface="BQVGDR+IBMPlexSans"/>
              </a:rPr>
              <a:t> </a:t>
            </a:r>
            <a:r>
              <a:rPr sz="2400" spc="-27" dirty="0">
                <a:solidFill>
                  <a:srgbClr val="FFFFFF"/>
                </a:solidFill>
                <a:latin typeface="IBM Plex Sans" panose="020B0503050203000203" pitchFamily="34" charset="77"/>
                <a:cs typeface="BQVGDR+IBMPlexSans"/>
              </a:rPr>
              <a:t>that</a:t>
            </a:r>
            <a:r>
              <a:rPr sz="2400" spc="-18" dirty="0">
                <a:solidFill>
                  <a:srgbClr val="FFFFFF"/>
                </a:solidFill>
                <a:latin typeface="IBM Plex Sans" panose="020B0503050203000203" pitchFamily="34" charset="77"/>
                <a:cs typeface="BQVGDR+IBMPlexSans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IBM Plex Sans" panose="020B0503050203000203" pitchFamily="34" charset="77"/>
                <a:cs typeface="BQVGDR+IBMPlexSans"/>
              </a:rPr>
              <a:t>is</a:t>
            </a:r>
            <a:r>
              <a:rPr sz="2400" spc="-28" dirty="0">
                <a:solidFill>
                  <a:srgbClr val="FFFFFF"/>
                </a:solidFill>
                <a:latin typeface="IBM Plex Sans" panose="020B0503050203000203" pitchFamily="34" charset="77"/>
                <a:cs typeface="BQVGDR+IBMPlexSans"/>
              </a:rPr>
              <a:t> </a:t>
            </a:r>
            <a:r>
              <a:rPr sz="2400" spc="-31" dirty="0">
                <a:solidFill>
                  <a:srgbClr val="FFFFFF"/>
                </a:solidFill>
                <a:latin typeface="IBM Plex Sans" panose="020B0503050203000203" pitchFamily="34" charset="77"/>
                <a:cs typeface="BQVGDR+IBMPlexSans"/>
              </a:rPr>
              <a:t>relevant</a:t>
            </a:r>
            <a:r>
              <a:rPr sz="2400" spc="-15" dirty="0">
                <a:solidFill>
                  <a:srgbClr val="FFFFFF"/>
                </a:solidFill>
                <a:latin typeface="IBM Plex Sans" panose="020B0503050203000203" pitchFamily="34" charset="77"/>
                <a:cs typeface="BQVGDR+IBMPlexSans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IBM Plex Sans" panose="020B0503050203000203" pitchFamily="34" charset="77"/>
                <a:cs typeface="BQVGDR+IBMPlexSans"/>
              </a:rPr>
              <a:t>to </a:t>
            </a:r>
            <a:r>
              <a:rPr sz="2400" dirty="0">
                <a:solidFill>
                  <a:srgbClr val="FFFFFF"/>
                </a:solidFill>
                <a:latin typeface="IBM Plex Sans" panose="020B0503050203000203" pitchFamily="34" charset="77"/>
                <a:cs typeface="BQVGDR+IBMPlexSans"/>
              </a:rPr>
              <a:t>a</a:t>
            </a:r>
            <a:r>
              <a:rPr sz="2400" spc="-49" dirty="0">
                <a:solidFill>
                  <a:srgbClr val="FFFFFF"/>
                </a:solidFill>
                <a:latin typeface="IBM Plex Sans" panose="020B0503050203000203" pitchFamily="34" charset="77"/>
                <a:cs typeface="BQVGDR+IBMPlexSans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IBM Plex Sans" panose="020B0503050203000203" pitchFamily="34" charset="77"/>
                <a:cs typeface="BQVGDR+IBMPlexSans"/>
              </a:rPr>
              <a:t>user's</a:t>
            </a:r>
            <a:r>
              <a:rPr sz="2400" spc="-17" dirty="0">
                <a:solidFill>
                  <a:srgbClr val="FFFFFF"/>
                </a:solidFill>
                <a:latin typeface="IBM Plex Sans" panose="020B0503050203000203" pitchFamily="34" charset="77"/>
                <a:cs typeface="BQVGDR+IBMPlexSans"/>
              </a:rPr>
              <a:t> </a:t>
            </a:r>
            <a:r>
              <a:rPr sz="2400" spc="-31" dirty="0">
                <a:solidFill>
                  <a:srgbClr val="FFFFFF"/>
                </a:solidFill>
                <a:latin typeface="IBM Plex Sans" panose="020B0503050203000203" pitchFamily="34" charset="77"/>
                <a:cs typeface="BQVGDR+IBMPlexSans"/>
              </a:rPr>
              <a:t>purpose.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08746" y="3611310"/>
            <a:ext cx="8475908" cy="8699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72"/>
              </a:lnSpc>
              <a:spcBef>
                <a:spcPts val="0"/>
              </a:spcBef>
              <a:spcAft>
                <a:spcPts val="0"/>
              </a:spcAft>
            </a:pPr>
            <a:r>
              <a:rPr sz="2400" spc="-28" dirty="0">
                <a:solidFill>
                  <a:srgbClr val="FFFFFF"/>
                </a:solidFill>
                <a:latin typeface="IBM Plex Sans" panose="020B0503050203000203" pitchFamily="34" charset="77"/>
                <a:cs typeface="BQVGDR+IBMPlexSans"/>
              </a:rPr>
              <a:t>For</a:t>
            </a:r>
            <a:r>
              <a:rPr sz="2400" spc="-14" dirty="0">
                <a:solidFill>
                  <a:srgbClr val="FFFFFF"/>
                </a:solidFill>
                <a:latin typeface="IBM Plex Sans" panose="020B0503050203000203" pitchFamily="34" charset="77"/>
                <a:cs typeface="BQVGDR+IBMPlexSans"/>
              </a:rPr>
              <a:t> </a:t>
            </a:r>
            <a:r>
              <a:rPr sz="2400" spc="-34" dirty="0">
                <a:solidFill>
                  <a:srgbClr val="FFFFFF"/>
                </a:solidFill>
                <a:latin typeface="IBM Plex Sans" panose="020B0503050203000203" pitchFamily="34" charset="77"/>
                <a:cs typeface="BQVGDR+IBMPlexSans"/>
              </a:rPr>
              <a:t>example,</a:t>
            </a:r>
            <a:r>
              <a:rPr sz="2400" dirty="0">
                <a:solidFill>
                  <a:srgbClr val="FFFFFF"/>
                </a:solidFill>
                <a:latin typeface="IBM Plex Sans" panose="020B0503050203000203" pitchFamily="34" charset="77"/>
                <a:cs typeface="BQVGDR+IBMPlexSans"/>
              </a:rPr>
              <a:t> </a:t>
            </a:r>
            <a:r>
              <a:rPr sz="2400" spc="-30" dirty="0">
                <a:solidFill>
                  <a:srgbClr val="FFFFFF"/>
                </a:solidFill>
                <a:latin typeface="IBM Plex Sans" panose="020B0503050203000203" pitchFamily="34" charset="77"/>
                <a:cs typeface="BQVGDR+IBMPlexSans"/>
              </a:rPr>
              <a:t>an</a:t>
            </a:r>
            <a:r>
              <a:rPr sz="2400" spc="-18" dirty="0">
                <a:solidFill>
                  <a:srgbClr val="FFFFFF"/>
                </a:solidFill>
                <a:latin typeface="IBM Plex Sans" panose="020B0503050203000203" pitchFamily="34" charset="77"/>
                <a:cs typeface="BQVGDR+IBMPlexSans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IBM Plex Sans" panose="020B0503050203000203" pitchFamily="34" charset="77"/>
                <a:cs typeface="BQVGDR+IBMPlexSans"/>
              </a:rPr>
              <a:t>entity</a:t>
            </a:r>
            <a:r>
              <a:rPr sz="2400" spc="-21" dirty="0">
                <a:solidFill>
                  <a:srgbClr val="FFFFFF"/>
                </a:solidFill>
                <a:latin typeface="IBM Plex Sans" panose="020B0503050203000203" pitchFamily="34" charset="77"/>
                <a:cs typeface="BQVGDR+IBMPlexSans"/>
              </a:rPr>
              <a:t> </a:t>
            </a:r>
            <a:r>
              <a:rPr sz="2400" spc="-31" dirty="0">
                <a:solidFill>
                  <a:srgbClr val="FFFFFF"/>
                </a:solidFill>
                <a:latin typeface="IBM Plex Sans" panose="020B0503050203000203" pitchFamily="34" charset="77"/>
                <a:cs typeface="BQVGDR+IBMPlexSans"/>
              </a:rPr>
              <a:t>might</a:t>
            </a:r>
            <a:r>
              <a:rPr sz="2400" spc="-12" dirty="0">
                <a:solidFill>
                  <a:srgbClr val="FFFFFF"/>
                </a:solidFill>
                <a:latin typeface="IBM Plex Sans" panose="020B0503050203000203" pitchFamily="34" charset="77"/>
                <a:cs typeface="BQVGDR+IBMPlexSans"/>
              </a:rPr>
              <a:t> </a:t>
            </a:r>
            <a:r>
              <a:rPr sz="2400" spc="-31" dirty="0">
                <a:solidFill>
                  <a:srgbClr val="FFFFFF"/>
                </a:solidFill>
                <a:latin typeface="IBM Plex Sans" panose="020B0503050203000203" pitchFamily="34" charset="77"/>
                <a:cs typeface="BQVGDR+IBMPlexSans"/>
              </a:rPr>
              <a:t>represent</a:t>
            </a:r>
            <a:r>
              <a:rPr sz="2400" spc="-12" dirty="0">
                <a:solidFill>
                  <a:srgbClr val="FFFFFF"/>
                </a:solidFill>
                <a:latin typeface="IBM Plex Sans" panose="020B0503050203000203" pitchFamily="34" charset="77"/>
                <a:cs typeface="BQVGDR+IBMPlexSans"/>
              </a:rPr>
              <a:t> </a:t>
            </a:r>
            <a:r>
              <a:rPr sz="2400" dirty="0">
                <a:solidFill>
                  <a:srgbClr val="FFFFFF"/>
                </a:solidFill>
                <a:latin typeface="IBM Plex Sans" panose="020B0503050203000203" pitchFamily="34" charset="77"/>
                <a:cs typeface="BQVGDR+IBMPlexSans"/>
              </a:rPr>
              <a:t>a</a:t>
            </a:r>
            <a:r>
              <a:rPr sz="2400" spc="-50" dirty="0">
                <a:solidFill>
                  <a:srgbClr val="FFFFFF"/>
                </a:solidFill>
                <a:latin typeface="IBM Plex Sans" panose="020B0503050203000203" pitchFamily="34" charset="77"/>
                <a:cs typeface="BQVGDR+IBMPlexSans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IBM Plex Sans" panose="020B0503050203000203" pitchFamily="34" charset="77"/>
                <a:cs typeface="BQVGDR+IBMPlexSans"/>
              </a:rPr>
              <a:t>city</a:t>
            </a:r>
            <a:r>
              <a:rPr sz="2400" spc="-23" dirty="0">
                <a:solidFill>
                  <a:srgbClr val="FFFFFF"/>
                </a:solidFill>
                <a:latin typeface="IBM Plex Sans" panose="020B0503050203000203" pitchFamily="34" charset="77"/>
                <a:cs typeface="BQVGDR+IBMPlexSans"/>
              </a:rPr>
              <a:t> </a:t>
            </a:r>
            <a:r>
              <a:rPr sz="2400" spc="-34" dirty="0">
                <a:solidFill>
                  <a:srgbClr val="FFFFFF"/>
                </a:solidFill>
                <a:latin typeface="IBM Plex Sans" panose="020B0503050203000203" pitchFamily="34" charset="77"/>
                <a:cs typeface="BQVGDR+IBMPlexSans"/>
              </a:rPr>
              <a:t>where</a:t>
            </a:r>
            <a:r>
              <a:rPr sz="2400" spc="-25" dirty="0">
                <a:solidFill>
                  <a:srgbClr val="FFFFFF"/>
                </a:solidFill>
                <a:latin typeface="IBM Plex Sans" panose="020B0503050203000203" pitchFamily="34" charset="77"/>
                <a:cs typeface="BQVGDR+IBMPlexSans"/>
              </a:rPr>
              <a:t> </a:t>
            </a:r>
            <a:r>
              <a:rPr sz="2400" spc="-27" dirty="0">
                <a:solidFill>
                  <a:srgbClr val="FFFFFF"/>
                </a:solidFill>
                <a:latin typeface="IBM Plex Sans" panose="020B0503050203000203" pitchFamily="34" charset="77"/>
                <a:cs typeface="BQVGDR+IBMPlexSans"/>
              </a:rPr>
              <a:t>the</a:t>
            </a:r>
            <a:r>
              <a:rPr sz="2400" spc="-31" dirty="0">
                <a:solidFill>
                  <a:srgbClr val="FFFFFF"/>
                </a:solidFill>
                <a:latin typeface="IBM Plex Sans" panose="020B0503050203000203" pitchFamily="34" charset="77"/>
                <a:cs typeface="BQVGDR+IBMPlexSans"/>
              </a:rPr>
              <a:t> </a:t>
            </a:r>
            <a:r>
              <a:rPr sz="2400" spc="-30" dirty="0">
                <a:solidFill>
                  <a:srgbClr val="FFFFFF"/>
                </a:solidFill>
                <a:latin typeface="IBM Plex Sans" panose="020B0503050203000203" pitchFamily="34" charset="77"/>
                <a:cs typeface="BQVGDR+IBMPlexSans"/>
              </a:rPr>
              <a:t>user</a:t>
            </a:r>
            <a:r>
              <a:rPr sz="2400" spc="-11" dirty="0">
                <a:solidFill>
                  <a:srgbClr val="FFFFFF"/>
                </a:solidFill>
                <a:latin typeface="IBM Plex Sans" panose="020B0503050203000203" pitchFamily="34" charset="77"/>
                <a:cs typeface="BQVGDR+IBMPlexSans"/>
              </a:rPr>
              <a:t> </a:t>
            </a:r>
            <a:r>
              <a:rPr sz="2400" spc="-31" dirty="0">
                <a:solidFill>
                  <a:srgbClr val="FFFFFF"/>
                </a:solidFill>
                <a:latin typeface="IBM Plex Sans" panose="020B0503050203000203" pitchFamily="34" charset="77"/>
                <a:cs typeface="BQVGDR+IBMPlexSans"/>
              </a:rPr>
              <a:t>wants</a:t>
            </a:r>
            <a:r>
              <a:rPr sz="2400" spc="-10" dirty="0">
                <a:solidFill>
                  <a:srgbClr val="FFFFFF"/>
                </a:solidFill>
                <a:latin typeface="IBM Plex Sans" panose="020B0503050203000203" pitchFamily="34" charset="77"/>
                <a:cs typeface="BQVGDR+IBMPlexSans"/>
              </a:rPr>
              <a:t> </a:t>
            </a:r>
            <a:r>
              <a:rPr sz="2400" spc="-23" dirty="0">
                <a:solidFill>
                  <a:srgbClr val="FFFFFF"/>
                </a:solidFill>
                <a:latin typeface="IBM Plex Sans" panose="020B0503050203000203" pitchFamily="34" charset="77"/>
                <a:cs typeface="BQVGDR+IBMPlexSans"/>
              </a:rPr>
              <a:t>to</a:t>
            </a:r>
            <a:r>
              <a:rPr sz="2400" spc="-25" dirty="0">
                <a:solidFill>
                  <a:srgbClr val="FFFFFF"/>
                </a:solidFill>
                <a:latin typeface="IBM Plex Sans" panose="020B0503050203000203" pitchFamily="34" charset="77"/>
                <a:cs typeface="BQVGDR+IBMPlexSans"/>
              </a:rPr>
              <a:t> </a:t>
            </a:r>
            <a:r>
              <a:rPr sz="2400" spc="-21" dirty="0">
                <a:solidFill>
                  <a:srgbClr val="FFFFFF"/>
                </a:solidFill>
                <a:latin typeface="IBM Plex Sans" panose="020B0503050203000203" pitchFamily="34" charset="77"/>
                <a:cs typeface="BQVGDR+IBMPlexSans"/>
              </a:rPr>
              <a:t>find</a:t>
            </a:r>
            <a:r>
              <a:rPr sz="2400" spc="-31" dirty="0">
                <a:solidFill>
                  <a:srgbClr val="FFFFFF"/>
                </a:solidFill>
                <a:latin typeface="IBM Plex Sans" panose="020B0503050203000203" pitchFamily="34" charset="77"/>
                <a:cs typeface="BQVGDR+IBMPlexSans"/>
              </a:rPr>
              <a:t> </a:t>
            </a:r>
            <a:r>
              <a:rPr sz="2400" dirty="0">
                <a:solidFill>
                  <a:srgbClr val="FFFFFF"/>
                </a:solidFill>
                <a:latin typeface="IBM Plex Sans" panose="020B0503050203000203" pitchFamily="34" charset="77"/>
                <a:cs typeface="BQVGDR+IBMPlexSans"/>
              </a:rPr>
              <a:t>a</a:t>
            </a:r>
            <a:r>
              <a:rPr sz="2400" spc="-50" dirty="0">
                <a:solidFill>
                  <a:srgbClr val="FFFFFF"/>
                </a:solidFill>
                <a:latin typeface="IBM Plex Sans" panose="020B0503050203000203" pitchFamily="34" charset="77"/>
                <a:cs typeface="BQVGDR+IBMPlexSans"/>
              </a:rPr>
              <a:t> </a:t>
            </a:r>
            <a:r>
              <a:rPr sz="2400" spc="-27" dirty="0">
                <a:solidFill>
                  <a:srgbClr val="FFFFFF"/>
                </a:solidFill>
                <a:latin typeface="IBM Plex Sans" panose="020B0503050203000203" pitchFamily="34" charset="77"/>
                <a:cs typeface="BQVGDR+IBMPlexSans"/>
              </a:rPr>
              <a:t>business</a:t>
            </a:r>
          </a:p>
          <a:p>
            <a:pPr marL="0" marR="0">
              <a:lnSpc>
                <a:spcPts val="2100"/>
              </a:lnSpc>
              <a:spcBef>
                <a:spcPts val="0"/>
              </a:spcBef>
              <a:spcAft>
                <a:spcPts val="0"/>
              </a:spcAft>
            </a:pPr>
            <a:r>
              <a:rPr sz="2400" spc="-27" dirty="0">
                <a:solidFill>
                  <a:srgbClr val="FFFFFF"/>
                </a:solidFill>
                <a:latin typeface="IBM Plex Sans" panose="020B0503050203000203" pitchFamily="34" charset="77"/>
                <a:cs typeface="BQVGDR+IBMPlexSans"/>
              </a:rPr>
              <a:t>location,</a:t>
            </a:r>
            <a:r>
              <a:rPr sz="2400" spc="-15" dirty="0">
                <a:solidFill>
                  <a:srgbClr val="FFFFFF"/>
                </a:solidFill>
                <a:latin typeface="IBM Plex Sans" panose="020B0503050203000203" pitchFamily="34" charset="77"/>
                <a:cs typeface="BQVGDR+IBMPlexSans"/>
              </a:rPr>
              <a:t> </a:t>
            </a:r>
            <a:r>
              <a:rPr sz="2400" spc="-30" dirty="0">
                <a:solidFill>
                  <a:srgbClr val="FFFFFF"/>
                </a:solidFill>
                <a:latin typeface="IBM Plex Sans" panose="020B0503050203000203" pitchFamily="34" charset="77"/>
                <a:cs typeface="BQVGDR+IBMPlexSans"/>
              </a:rPr>
              <a:t>or</a:t>
            </a:r>
            <a:r>
              <a:rPr sz="2400" spc="-12" dirty="0">
                <a:solidFill>
                  <a:srgbClr val="FFFFFF"/>
                </a:solidFill>
                <a:latin typeface="IBM Plex Sans" panose="020B0503050203000203" pitchFamily="34" charset="77"/>
                <a:cs typeface="BQVGDR+IBMPlexSans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IBM Plex Sans" panose="020B0503050203000203" pitchFamily="34" charset="77"/>
                <a:cs typeface="BQVGDR+IBMPlexSans"/>
              </a:rPr>
              <a:t>the</a:t>
            </a:r>
            <a:r>
              <a:rPr sz="2400" spc="-34" dirty="0">
                <a:solidFill>
                  <a:srgbClr val="FFFFFF"/>
                </a:solidFill>
                <a:latin typeface="IBM Plex Sans" panose="020B0503050203000203" pitchFamily="34" charset="77"/>
                <a:cs typeface="BQVGDR+IBMPlexSans"/>
              </a:rPr>
              <a:t> </a:t>
            </a:r>
            <a:r>
              <a:rPr sz="2400" spc="-33" dirty="0">
                <a:solidFill>
                  <a:srgbClr val="FFFFFF"/>
                </a:solidFill>
                <a:latin typeface="IBM Plex Sans" panose="020B0503050203000203" pitchFamily="34" charset="77"/>
                <a:cs typeface="BQVGDR+IBMPlexSans"/>
              </a:rPr>
              <a:t>amount</a:t>
            </a:r>
            <a:r>
              <a:rPr sz="2400" spc="-11" dirty="0">
                <a:solidFill>
                  <a:srgbClr val="FFFFFF"/>
                </a:solidFill>
                <a:latin typeface="IBM Plex Sans" panose="020B0503050203000203" pitchFamily="34" charset="77"/>
                <a:cs typeface="BQVGDR+IBMPlexSans"/>
              </a:rPr>
              <a:t> </a:t>
            </a:r>
            <a:r>
              <a:rPr sz="2400" spc="-30" dirty="0">
                <a:solidFill>
                  <a:srgbClr val="FFFFFF"/>
                </a:solidFill>
                <a:latin typeface="IBM Plex Sans" panose="020B0503050203000203" pitchFamily="34" charset="77"/>
                <a:cs typeface="BQVGDR+IBMPlexSans"/>
              </a:rPr>
              <a:t>of</a:t>
            </a:r>
            <a:r>
              <a:rPr sz="2400" spc="-14" dirty="0">
                <a:solidFill>
                  <a:srgbClr val="FFFFFF"/>
                </a:solidFill>
                <a:latin typeface="IBM Plex Sans" panose="020B0503050203000203" pitchFamily="34" charset="77"/>
                <a:cs typeface="BQVGDR+IBMPlexSans"/>
              </a:rPr>
              <a:t> </a:t>
            </a:r>
            <a:r>
              <a:rPr sz="2400" dirty="0">
                <a:solidFill>
                  <a:srgbClr val="FFFFFF"/>
                </a:solidFill>
                <a:latin typeface="IBM Plex Sans" panose="020B0503050203000203" pitchFamily="34" charset="77"/>
                <a:cs typeface="BQVGDR+IBMPlexSans"/>
              </a:rPr>
              <a:t>a</a:t>
            </a:r>
            <a:r>
              <a:rPr sz="2400" spc="-47" dirty="0">
                <a:solidFill>
                  <a:srgbClr val="FFFFFF"/>
                </a:solidFill>
                <a:latin typeface="IBM Plex Sans" panose="020B0503050203000203" pitchFamily="34" charset="77"/>
                <a:cs typeface="BQVGDR+IBMPlexSans"/>
              </a:rPr>
              <a:t> </a:t>
            </a:r>
            <a:r>
              <a:rPr sz="2400" spc="-23" dirty="0">
                <a:solidFill>
                  <a:srgbClr val="FFFFFF"/>
                </a:solidFill>
                <a:latin typeface="IBM Plex Sans" panose="020B0503050203000203" pitchFamily="34" charset="77"/>
                <a:cs typeface="BQVGDR+IBMPlexSans"/>
              </a:rPr>
              <a:t>bill</a:t>
            </a:r>
            <a:r>
              <a:rPr sz="2400" spc="-18" dirty="0">
                <a:solidFill>
                  <a:srgbClr val="FFFFFF"/>
                </a:solidFill>
                <a:latin typeface="IBM Plex Sans" panose="020B0503050203000203" pitchFamily="34" charset="77"/>
                <a:cs typeface="BQVGDR+IBMPlexSans"/>
              </a:rPr>
              <a:t> </a:t>
            </a:r>
            <a:r>
              <a:rPr sz="2400" spc="-33" dirty="0">
                <a:solidFill>
                  <a:srgbClr val="FFFFFF"/>
                </a:solidFill>
                <a:latin typeface="IBM Plex Sans" panose="020B0503050203000203" pitchFamily="34" charset="77"/>
                <a:cs typeface="BQVGDR+IBMPlexSans"/>
              </a:rPr>
              <a:t>payment.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08747" y="4665410"/>
            <a:ext cx="8475908" cy="11392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72"/>
              </a:lnSpc>
              <a:spcBef>
                <a:spcPts val="0"/>
              </a:spcBef>
              <a:spcAft>
                <a:spcPts val="0"/>
              </a:spcAft>
            </a:pPr>
            <a:r>
              <a:rPr sz="2400" spc="-40" dirty="0">
                <a:solidFill>
                  <a:srgbClr val="FFFFFF"/>
                </a:solidFill>
                <a:latin typeface="IBM Plex Sans" panose="020B0503050203000203" pitchFamily="34" charset="77"/>
                <a:cs typeface="BQVGDR+IBMPlexSans"/>
              </a:rPr>
              <a:t>By</a:t>
            </a:r>
            <a:r>
              <a:rPr sz="2400" dirty="0">
                <a:solidFill>
                  <a:srgbClr val="FFFFFF"/>
                </a:solidFill>
                <a:latin typeface="IBM Plex Sans" panose="020B0503050203000203" pitchFamily="34" charset="77"/>
                <a:cs typeface="BQVGDR+IBMPlexSans"/>
              </a:rPr>
              <a:t> </a:t>
            </a:r>
            <a:r>
              <a:rPr sz="2400" spc="-27" dirty="0">
                <a:solidFill>
                  <a:srgbClr val="FFFFFF"/>
                </a:solidFill>
                <a:latin typeface="IBM Plex Sans" panose="020B0503050203000203" pitchFamily="34" charset="77"/>
                <a:cs typeface="BQVGDR+IBMPlexSans"/>
              </a:rPr>
              <a:t>recognizing</a:t>
            </a:r>
            <a:r>
              <a:rPr sz="2400" spc="-25" dirty="0">
                <a:solidFill>
                  <a:srgbClr val="FFFFFF"/>
                </a:solidFill>
                <a:latin typeface="IBM Plex Sans" panose="020B0503050203000203" pitchFamily="34" charset="77"/>
                <a:cs typeface="BQVGDR+IBMPlexSans"/>
              </a:rPr>
              <a:t> </a:t>
            </a:r>
            <a:r>
              <a:rPr sz="2400" spc="-27" dirty="0">
                <a:solidFill>
                  <a:srgbClr val="FFFFFF"/>
                </a:solidFill>
                <a:latin typeface="IBM Plex Sans" panose="020B0503050203000203" pitchFamily="34" charset="77"/>
                <a:cs typeface="BQVGDR+IBMPlexSans"/>
              </a:rPr>
              <a:t>the</a:t>
            </a:r>
            <a:r>
              <a:rPr sz="2400" spc="-31" dirty="0">
                <a:solidFill>
                  <a:srgbClr val="FFFFFF"/>
                </a:solidFill>
                <a:latin typeface="IBM Plex Sans" panose="020B0503050203000203" pitchFamily="34" charset="77"/>
                <a:cs typeface="BQVGDR+IBMPlexSans"/>
              </a:rPr>
              <a:t> </a:t>
            </a:r>
            <a:r>
              <a:rPr sz="2400" spc="-27" dirty="0">
                <a:solidFill>
                  <a:srgbClr val="FFFFFF"/>
                </a:solidFill>
                <a:latin typeface="IBM Plex Sans" panose="020B0503050203000203" pitchFamily="34" charset="77"/>
                <a:cs typeface="BQVGDR+IBMPlexSans"/>
              </a:rPr>
              <a:t>entities</a:t>
            </a:r>
            <a:r>
              <a:rPr sz="2400" spc="-15" dirty="0">
                <a:solidFill>
                  <a:srgbClr val="FFFFFF"/>
                </a:solidFill>
                <a:latin typeface="IBM Plex Sans" panose="020B0503050203000203" pitchFamily="34" charset="77"/>
                <a:cs typeface="BQVGDR+IBMPlexSans"/>
              </a:rPr>
              <a:t> </a:t>
            </a:r>
            <a:r>
              <a:rPr sz="2400" spc="-28" dirty="0">
                <a:solidFill>
                  <a:srgbClr val="FFFFFF"/>
                </a:solidFill>
                <a:latin typeface="IBM Plex Sans" panose="020B0503050203000203" pitchFamily="34" charset="77"/>
                <a:cs typeface="BQVGDR+IBMPlexSans"/>
              </a:rPr>
              <a:t>that</a:t>
            </a:r>
            <a:r>
              <a:rPr sz="2400" spc="-17" dirty="0">
                <a:solidFill>
                  <a:srgbClr val="FFFFFF"/>
                </a:solidFill>
                <a:latin typeface="IBM Plex Sans" panose="020B0503050203000203" pitchFamily="34" charset="77"/>
                <a:cs typeface="BQVGDR+IBMPlexSans"/>
              </a:rPr>
              <a:t> </a:t>
            </a:r>
            <a:r>
              <a:rPr sz="2400" spc="-27" dirty="0">
                <a:solidFill>
                  <a:srgbClr val="FFFFFF"/>
                </a:solidFill>
                <a:latin typeface="IBM Plex Sans" panose="020B0503050203000203" pitchFamily="34" charset="77"/>
                <a:cs typeface="BQVGDR+IBMPlexSans"/>
              </a:rPr>
              <a:t>are</a:t>
            </a:r>
            <a:r>
              <a:rPr sz="2400" spc="-31" dirty="0">
                <a:solidFill>
                  <a:srgbClr val="FFFFFF"/>
                </a:solidFill>
                <a:latin typeface="IBM Plex Sans" panose="020B0503050203000203" pitchFamily="34" charset="77"/>
                <a:cs typeface="BQVGDR+IBMPlexSans"/>
              </a:rPr>
              <a:t> mentioned</a:t>
            </a:r>
            <a:r>
              <a:rPr sz="2400" spc="-20" dirty="0">
                <a:solidFill>
                  <a:srgbClr val="FFFFFF"/>
                </a:solidFill>
                <a:latin typeface="IBM Plex Sans" panose="020B0503050203000203" pitchFamily="34" charset="77"/>
                <a:cs typeface="BQVGDR+IBMPlexSans"/>
              </a:rPr>
              <a:t> </a:t>
            </a:r>
            <a:r>
              <a:rPr sz="2400" spc="-14" dirty="0">
                <a:solidFill>
                  <a:srgbClr val="FFFFFF"/>
                </a:solidFill>
                <a:latin typeface="IBM Plex Sans" panose="020B0503050203000203" pitchFamily="34" charset="77"/>
                <a:cs typeface="BQVGDR+IBMPlexSans"/>
              </a:rPr>
              <a:t>in</a:t>
            </a:r>
            <a:r>
              <a:rPr sz="2400" spc="-34" dirty="0">
                <a:solidFill>
                  <a:srgbClr val="FFFFFF"/>
                </a:solidFill>
                <a:latin typeface="IBM Plex Sans" panose="020B0503050203000203" pitchFamily="34" charset="77"/>
                <a:cs typeface="BQVGDR+IBMPlexSans"/>
              </a:rPr>
              <a:t> </a:t>
            </a:r>
            <a:r>
              <a:rPr sz="2400" spc="-27" dirty="0">
                <a:solidFill>
                  <a:srgbClr val="FFFFFF"/>
                </a:solidFill>
                <a:latin typeface="IBM Plex Sans" panose="020B0503050203000203" pitchFamily="34" charset="77"/>
                <a:cs typeface="BQVGDR+IBMPlexSans"/>
              </a:rPr>
              <a:t>the</a:t>
            </a:r>
            <a:r>
              <a:rPr sz="2400" spc="-31" dirty="0">
                <a:solidFill>
                  <a:srgbClr val="FFFFFF"/>
                </a:solidFill>
                <a:latin typeface="IBM Plex Sans" panose="020B0503050203000203" pitchFamily="34" charset="77"/>
                <a:cs typeface="BQVGDR+IBMPlexSans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IBM Plex Sans" panose="020B0503050203000203" pitchFamily="34" charset="77"/>
                <a:cs typeface="BQVGDR+IBMPlexSans"/>
              </a:rPr>
              <a:t>user's</a:t>
            </a:r>
            <a:r>
              <a:rPr sz="2400" spc="-15" dirty="0">
                <a:solidFill>
                  <a:srgbClr val="FFFFFF"/>
                </a:solidFill>
                <a:latin typeface="IBM Plex Sans" panose="020B0503050203000203" pitchFamily="34" charset="77"/>
                <a:cs typeface="BQVGDR+IBMPlexSans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IBM Plex Sans" panose="020B0503050203000203" pitchFamily="34" charset="77"/>
                <a:cs typeface="BQVGDR+IBMPlexSans"/>
              </a:rPr>
              <a:t>input,</a:t>
            </a:r>
            <a:r>
              <a:rPr sz="2400" spc="-15" dirty="0">
                <a:solidFill>
                  <a:srgbClr val="FFFFFF"/>
                </a:solidFill>
                <a:latin typeface="IBM Plex Sans" panose="020B0503050203000203" pitchFamily="34" charset="77"/>
                <a:cs typeface="BQVGDR+IBMPlexSans"/>
              </a:rPr>
              <a:t> </a:t>
            </a:r>
            <a:r>
              <a:rPr sz="2400" spc="-27" dirty="0">
                <a:solidFill>
                  <a:srgbClr val="FFFFFF"/>
                </a:solidFill>
                <a:latin typeface="IBM Plex Sans" panose="020B0503050203000203" pitchFamily="34" charset="77"/>
                <a:cs typeface="BQVGDR+IBMPlexSans"/>
              </a:rPr>
              <a:t>the</a:t>
            </a:r>
            <a:r>
              <a:rPr sz="2400" spc="-31" dirty="0">
                <a:solidFill>
                  <a:srgbClr val="FFFFFF"/>
                </a:solidFill>
                <a:latin typeface="IBM Plex Sans" panose="020B0503050203000203" pitchFamily="34" charset="77"/>
                <a:cs typeface="BQVGDR+IBMPlexSans"/>
              </a:rPr>
              <a:t> Watson</a:t>
            </a:r>
            <a:r>
              <a:rPr sz="2400" spc="-17" dirty="0">
                <a:solidFill>
                  <a:srgbClr val="FFFFFF"/>
                </a:solidFill>
                <a:latin typeface="IBM Plex Sans" panose="020B0503050203000203" pitchFamily="34" charset="77"/>
                <a:cs typeface="BQVGDR+IBMPlexSans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IBM Plex Sans" panose="020B0503050203000203" pitchFamily="34" charset="77"/>
                <a:cs typeface="BQVGDR+IBMPlexSans"/>
              </a:rPr>
              <a:t>Assistant</a:t>
            </a:r>
          </a:p>
          <a:p>
            <a:pPr marL="0" marR="0">
              <a:lnSpc>
                <a:spcPts val="2100"/>
              </a:lnSpc>
              <a:spcBef>
                <a:spcPts val="0"/>
              </a:spcBef>
              <a:spcAft>
                <a:spcPts val="0"/>
              </a:spcAft>
            </a:pPr>
            <a:r>
              <a:rPr sz="2400" spc="-27" dirty="0">
                <a:solidFill>
                  <a:srgbClr val="FFFFFF"/>
                </a:solidFill>
                <a:latin typeface="IBM Plex Sans" panose="020B0503050203000203" pitchFamily="34" charset="77"/>
                <a:cs typeface="BQVGDR+IBMPlexSans"/>
              </a:rPr>
              <a:t>service</a:t>
            </a:r>
            <a:r>
              <a:rPr sz="2400" spc="-31" dirty="0">
                <a:solidFill>
                  <a:srgbClr val="FFFFFF"/>
                </a:solidFill>
                <a:latin typeface="IBM Plex Sans" panose="020B0503050203000203" pitchFamily="34" charset="77"/>
                <a:cs typeface="BQVGDR+IBMPlexSans"/>
              </a:rPr>
              <a:t> can</a:t>
            </a:r>
            <a:r>
              <a:rPr sz="2400" spc="-17" dirty="0">
                <a:solidFill>
                  <a:srgbClr val="FFFFFF"/>
                </a:solidFill>
                <a:latin typeface="IBM Plex Sans" panose="020B0503050203000203" pitchFamily="34" charset="77"/>
                <a:cs typeface="BQVGDR+IBMPlexSans"/>
              </a:rPr>
              <a:t> </a:t>
            </a:r>
            <a:r>
              <a:rPr sz="2400" spc="-28" dirty="0">
                <a:solidFill>
                  <a:srgbClr val="FFFFFF"/>
                </a:solidFill>
                <a:latin typeface="IBM Plex Sans" panose="020B0503050203000203" pitchFamily="34" charset="77"/>
                <a:cs typeface="BQVGDR+IBMPlexSans"/>
              </a:rPr>
              <a:t>choose</a:t>
            </a:r>
            <a:r>
              <a:rPr sz="2400" spc="-31" dirty="0">
                <a:solidFill>
                  <a:srgbClr val="FFFFFF"/>
                </a:solidFill>
                <a:latin typeface="IBM Plex Sans" panose="020B0503050203000203" pitchFamily="34" charset="77"/>
                <a:cs typeface="BQVGDR+IBMPlexSans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IBM Plex Sans" panose="020B0503050203000203" pitchFamily="34" charset="77"/>
                <a:cs typeface="BQVGDR+IBMPlexSans"/>
              </a:rPr>
              <a:t>the</a:t>
            </a:r>
            <a:r>
              <a:rPr sz="2400" spc="-34" dirty="0">
                <a:solidFill>
                  <a:srgbClr val="FFFFFF"/>
                </a:solidFill>
                <a:latin typeface="IBM Plex Sans" panose="020B0503050203000203" pitchFamily="34" charset="77"/>
                <a:cs typeface="BQVGDR+IBMPlexSans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IBM Plex Sans" panose="020B0503050203000203" pitchFamily="34" charset="77"/>
                <a:cs typeface="BQVGDR+IBMPlexSans"/>
              </a:rPr>
              <a:t>specific</a:t>
            </a:r>
            <a:r>
              <a:rPr sz="2400" spc="-28" dirty="0">
                <a:solidFill>
                  <a:srgbClr val="FFFFFF"/>
                </a:solidFill>
                <a:latin typeface="IBM Plex Sans" panose="020B0503050203000203" pitchFamily="34" charset="77"/>
                <a:cs typeface="BQVGDR+IBMPlexSans"/>
              </a:rPr>
              <a:t> </a:t>
            </a:r>
            <a:r>
              <a:rPr sz="2400" spc="-27" dirty="0">
                <a:solidFill>
                  <a:srgbClr val="FFFFFF"/>
                </a:solidFill>
                <a:latin typeface="IBM Plex Sans" panose="020B0503050203000203" pitchFamily="34" charset="77"/>
                <a:cs typeface="BQVGDR+IBMPlexSans"/>
              </a:rPr>
              <a:t>actions</a:t>
            </a:r>
            <a:r>
              <a:rPr sz="2400" spc="-15" dirty="0">
                <a:solidFill>
                  <a:srgbClr val="FFFFFF"/>
                </a:solidFill>
                <a:latin typeface="IBM Plex Sans" panose="020B0503050203000203" pitchFamily="34" charset="77"/>
                <a:cs typeface="BQVGDR+IBMPlexSans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IBM Plex Sans" panose="020B0503050203000203" pitchFamily="34" charset="77"/>
                <a:cs typeface="BQVGDR+IBMPlexSans"/>
              </a:rPr>
              <a:t>to </a:t>
            </a:r>
            <a:r>
              <a:rPr sz="2400" spc="-28" dirty="0">
                <a:solidFill>
                  <a:srgbClr val="FFFFFF"/>
                </a:solidFill>
                <a:latin typeface="IBM Plex Sans" panose="020B0503050203000203" pitchFamily="34" charset="77"/>
                <a:cs typeface="BQVGDR+IBMPlexSans"/>
              </a:rPr>
              <a:t>take</a:t>
            </a:r>
            <a:r>
              <a:rPr sz="2400" spc="-31" dirty="0">
                <a:solidFill>
                  <a:srgbClr val="FFFFFF"/>
                </a:solidFill>
                <a:latin typeface="IBM Plex Sans" panose="020B0503050203000203" pitchFamily="34" charset="77"/>
                <a:cs typeface="BQVGDR+IBMPlexSans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IBM Plex Sans" panose="020B0503050203000203" pitchFamily="34" charset="77"/>
                <a:cs typeface="BQVGDR+IBMPlexSans"/>
              </a:rPr>
              <a:t>to </a:t>
            </a:r>
            <a:r>
              <a:rPr sz="2400" spc="-23" dirty="0">
                <a:solidFill>
                  <a:srgbClr val="FFFFFF"/>
                </a:solidFill>
                <a:latin typeface="IBM Plex Sans" panose="020B0503050203000203" pitchFamily="34" charset="77"/>
                <a:cs typeface="BQVGDR+IBMPlexSans"/>
              </a:rPr>
              <a:t>fulfill</a:t>
            </a:r>
            <a:r>
              <a:rPr sz="2400" spc="-20" dirty="0">
                <a:solidFill>
                  <a:srgbClr val="FFFFFF"/>
                </a:solidFill>
                <a:latin typeface="IBM Plex Sans" panose="020B0503050203000203" pitchFamily="34" charset="77"/>
                <a:cs typeface="BQVGDR+IBMPlexSans"/>
              </a:rPr>
              <a:t> </a:t>
            </a:r>
            <a:r>
              <a:rPr sz="2400" spc="-28" dirty="0">
                <a:solidFill>
                  <a:srgbClr val="FFFFFF"/>
                </a:solidFill>
                <a:latin typeface="IBM Plex Sans" panose="020B0503050203000203" pitchFamily="34" charset="77"/>
                <a:cs typeface="BQVGDR+IBMPlexSans"/>
              </a:rPr>
              <a:t>an</a:t>
            </a:r>
            <a:r>
              <a:rPr sz="2400" spc="-20" dirty="0">
                <a:solidFill>
                  <a:srgbClr val="FFFFFF"/>
                </a:solidFill>
                <a:latin typeface="IBM Plex Sans" panose="020B0503050203000203" pitchFamily="34" charset="77"/>
                <a:cs typeface="BQVGDR+IBMPlexSans"/>
              </a:rPr>
              <a:t> </a:t>
            </a:r>
            <a:r>
              <a:rPr sz="2400" spc="-27" dirty="0">
                <a:solidFill>
                  <a:srgbClr val="FFFFFF"/>
                </a:solidFill>
                <a:latin typeface="IBM Plex Sans" panose="020B0503050203000203" pitchFamily="34" charset="77"/>
                <a:cs typeface="BQVGDR+IBMPlexSans"/>
              </a:rPr>
              <a:t>intent.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52400" y="850900"/>
            <a:ext cx="10388600" cy="5842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131743" y="2417510"/>
            <a:ext cx="8319414" cy="889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72"/>
              </a:lnSpc>
              <a:spcBef>
                <a:spcPts val="0"/>
              </a:spcBef>
              <a:spcAft>
                <a:spcPts val="0"/>
              </a:spcAft>
            </a:pPr>
            <a:r>
              <a:rPr sz="2400" spc="-20" dirty="0">
                <a:solidFill>
                  <a:srgbClr val="FFFFFF"/>
                </a:solidFill>
                <a:latin typeface="IBM Plex Sans" panose="020B0503050203000203" pitchFamily="34" charset="77"/>
                <a:cs typeface="RUHUBD+IBMPlexSans"/>
              </a:rPr>
              <a:t>If</a:t>
            </a:r>
            <a:r>
              <a:rPr sz="2400" spc="-23" dirty="0">
                <a:solidFill>
                  <a:srgbClr val="FFFFFF"/>
                </a:solidFill>
                <a:latin typeface="IBM Plex Sans" panose="020B0503050203000203" pitchFamily="34" charset="77"/>
                <a:cs typeface="RUHUBD+IBMPlexSans"/>
              </a:rPr>
              <a:t> </a:t>
            </a:r>
            <a:r>
              <a:rPr sz="2400" spc="-27" dirty="0">
                <a:solidFill>
                  <a:schemeClr val="tx2">
                    <a:lumMod val="60000"/>
                    <a:lumOff val="40000"/>
                  </a:schemeClr>
                </a:solidFill>
                <a:latin typeface="IBM Plex Sans" panose="020B0503050203000203" pitchFamily="34" charset="77"/>
                <a:cs typeface="RUHUBD+IBMPlexSans"/>
              </a:rPr>
              <a:t>intents</a:t>
            </a:r>
            <a:r>
              <a:rPr sz="2400" spc="-15" dirty="0">
                <a:solidFill>
                  <a:srgbClr val="FFFFFF"/>
                </a:solidFill>
                <a:latin typeface="IBM Plex Sans" panose="020B0503050203000203" pitchFamily="34" charset="77"/>
                <a:cs typeface="RUHUBD+IBMPlexSans"/>
              </a:rPr>
              <a:t> </a:t>
            </a:r>
            <a:r>
              <a:rPr sz="2400" spc="-31" dirty="0">
                <a:solidFill>
                  <a:srgbClr val="FFFFFF"/>
                </a:solidFill>
                <a:latin typeface="IBM Plex Sans" panose="020B0503050203000203" pitchFamily="34" charset="77"/>
                <a:cs typeface="RUHUBD+IBMPlexSans"/>
              </a:rPr>
              <a:t>represent</a:t>
            </a:r>
            <a:r>
              <a:rPr sz="2400" spc="-14" dirty="0">
                <a:solidFill>
                  <a:srgbClr val="FFFFFF"/>
                </a:solidFill>
                <a:latin typeface="IBM Plex Sans" panose="020B0503050203000203" pitchFamily="34" charset="77"/>
                <a:cs typeface="RUHUBD+IBMPlexSans"/>
              </a:rPr>
              <a:t> </a:t>
            </a:r>
            <a:r>
              <a:rPr sz="2400" spc="-31" dirty="0">
                <a:solidFill>
                  <a:srgbClr val="FFFFFF"/>
                </a:solidFill>
                <a:latin typeface="IBM Plex Sans" panose="020B0503050203000203" pitchFamily="34" charset="77"/>
                <a:cs typeface="RUHUBD+IBMPlexSans"/>
              </a:rPr>
              <a:t>verbs</a:t>
            </a:r>
            <a:r>
              <a:rPr sz="2400" spc="-10" dirty="0">
                <a:solidFill>
                  <a:srgbClr val="FFFFFF"/>
                </a:solidFill>
                <a:latin typeface="IBM Plex Sans" panose="020B0503050203000203" pitchFamily="34" charset="77"/>
                <a:cs typeface="RUHUBD+IBMPlexSans"/>
              </a:rPr>
              <a:t> </a:t>
            </a:r>
            <a:r>
              <a:rPr sz="2400" spc="-28" dirty="0">
                <a:solidFill>
                  <a:srgbClr val="FFFFFF"/>
                </a:solidFill>
                <a:latin typeface="IBM Plex Sans" panose="020B0503050203000203" pitchFamily="34" charset="77"/>
                <a:cs typeface="RUHUBD+IBMPlexSans"/>
              </a:rPr>
              <a:t>(something</a:t>
            </a:r>
            <a:r>
              <a:rPr sz="2400" spc="-25" dirty="0">
                <a:solidFill>
                  <a:srgbClr val="FFFFFF"/>
                </a:solidFill>
                <a:latin typeface="IBM Plex Sans" panose="020B0503050203000203" pitchFamily="34" charset="77"/>
                <a:cs typeface="RUHUBD+IBMPlexSans"/>
              </a:rPr>
              <a:t> </a:t>
            </a:r>
            <a:r>
              <a:rPr sz="2400" dirty="0">
                <a:solidFill>
                  <a:srgbClr val="FFFFFF"/>
                </a:solidFill>
                <a:latin typeface="IBM Plex Sans" panose="020B0503050203000203" pitchFamily="34" charset="77"/>
                <a:cs typeface="RUHUBD+IBMPlexSans"/>
              </a:rPr>
              <a:t>a</a:t>
            </a:r>
            <a:r>
              <a:rPr sz="2400" spc="-49" dirty="0">
                <a:solidFill>
                  <a:srgbClr val="FFFFFF"/>
                </a:solidFill>
                <a:latin typeface="IBM Plex Sans" panose="020B0503050203000203" pitchFamily="34" charset="77"/>
                <a:cs typeface="RUHUBD+IBMPlexSans"/>
              </a:rPr>
              <a:t> </a:t>
            </a:r>
            <a:r>
              <a:rPr sz="2400" spc="-30" dirty="0">
                <a:solidFill>
                  <a:srgbClr val="FFFFFF"/>
                </a:solidFill>
                <a:latin typeface="IBM Plex Sans" panose="020B0503050203000203" pitchFamily="34" charset="77"/>
                <a:cs typeface="RUHUBD+IBMPlexSans"/>
              </a:rPr>
              <a:t>user</a:t>
            </a:r>
            <a:r>
              <a:rPr sz="2400" spc="-12" dirty="0">
                <a:solidFill>
                  <a:srgbClr val="FFFFFF"/>
                </a:solidFill>
                <a:latin typeface="IBM Plex Sans" panose="020B0503050203000203" pitchFamily="34" charset="77"/>
                <a:cs typeface="RUHUBD+IBMPlexSans"/>
              </a:rPr>
              <a:t> </a:t>
            </a:r>
            <a:r>
              <a:rPr sz="2400" spc="-31" dirty="0">
                <a:solidFill>
                  <a:srgbClr val="FFFFFF"/>
                </a:solidFill>
                <a:latin typeface="IBM Plex Sans" panose="020B0503050203000203" pitchFamily="34" charset="77"/>
                <a:cs typeface="RUHUBD+IBMPlexSans"/>
              </a:rPr>
              <a:t>wants</a:t>
            </a:r>
            <a:r>
              <a:rPr sz="2400" spc="-10" dirty="0">
                <a:solidFill>
                  <a:srgbClr val="FFFFFF"/>
                </a:solidFill>
                <a:latin typeface="IBM Plex Sans" panose="020B0503050203000203" pitchFamily="34" charset="77"/>
                <a:cs typeface="RUHUBD+IBMPlexSans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IBM Plex Sans" panose="020B0503050203000203" pitchFamily="34" charset="77"/>
                <a:cs typeface="RUHUBD+IBMPlexSans"/>
              </a:rPr>
              <a:t>to do),</a:t>
            </a:r>
            <a:r>
              <a:rPr sz="2400" spc="-17" dirty="0">
                <a:solidFill>
                  <a:srgbClr val="FFFFFF"/>
                </a:solidFill>
                <a:latin typeface="IBM Plex Sans" panose="020B0503050203000203" pitchFamily="34" charset="77"/>
                <a:cs typeface="RUHUBD+IBMPlexSans"/>
              </a:rPr>
              <a:t> </a:t>
            </a:r>
            <a:r>
              <a:rPr sz="2400" spc="-27" dirty="0">
                <a:solidFill>
                  <a:schemeClr val="tx2">
                    <a:lumMod val="60000"/>
                    <a:lumOff val="40000"/>
                  </a:schemeClr>
                </a:solidFill>
                <a:latin typeface="IBM Plex Sans" panose="020B0503050203000203" pitchFamily="34" charset="77"/>
                <a:cs typeface="RUHUBD+IBMPlexSans"/>
              </a:rPr>
              <a:t>entities</a:t>
            </a:r>
            <a:r>
              <a:rPr sz="2400" spc="-15" dirty="0">
                <a:solidFill>
                  <a:srgbClr val="FFFFFF"/>
                </a:solidFill>
                <a:latin typeface="IBM Plex Sans" panose="020B0503050203000203" pitchFamily="34" charset="77"/>
                <a:cs typeface="RUHUBD+IBMPlexSans"/>
              </a:rPr>
              <a:t> </a:t>
            </a:r>
            <a:r>
              <a:rPr sz="2400" spc="-31" dirty="0">
                <a:solidFill>
                  <a:srgbClr val="FFFFFF"/>
                </a:solidFill>
                <a:latin typeface="IBM Plex Sans" panose="020B0503050203000203" pitchFamily="34" charset="77"/>
                <a:cs typeface="RUHUBD+IBMPlexSans"/>
              </a:rPr>
              <a:t>represent</a:t>
            </a:r>
            <a:r>
              <a:rPr sz="2400" spc="-14" dirty="0">
                <a:solidFill>
                  <a:srgbClr val="FFFFFF"/>
                </a:solidFill>
                <a:latin typeface="IBM Plex Sans" panose="020B0503050203000203" pitchFamily="34" charset="77"/>
                <a:cs typeface="RUHUBD+IBMPlexSans"/>
              </a:rPr>
              <a:t> </a:t>
            </a:r>
            <a:r>
              <a:rPr sz="2400" spc="-28" dirty="0">
                <a:solidFill>
                  <a:srgbClr val="FFFFFF"/>
                </a:solidFill>
                <a:latin typeface="IBM Plex Sans" panose="020B0503050203000203" pitchFamily="34" charset="77"/>
                <a:cs typeface="RUHUBD+IBMPlexSans"/>
              </a:rPr>
              <a:t>nouns</a:t>
            </a:r>
            <a:r>
              <a:rPr sz="2400" spc="-15" dirty="0">
                <a:solidFill>
                  <a:srgbClr val="FFFFFF"/>
                </a:solidFill>
                <a:latin typeface="IBM Plex Sans" panose="020B0503050203000203" pitchFamily="34" charset="77"/>
                <a:cs typeface="RUHUBD+IBMPlexSans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IBM Plex Sans" panose="020B0503050203000203" pitchFamily="34" charset="77"/>
                <a:cs typeface="RUHUBD+IBMPlexSans"/>
              </a:rPr>
              <a:t>(such</a:t>
            </a:r>
            <a:r>
              <a:rPr sz="2400" spc="-23" dirty="0">
                <a:solidFill>
                  <a:srgbClr val="FFFFFF"/>
                </a:solidFill>
                <a:latin typeface="IBM Plex Sans" panose="020B0503050203000203" pitchFamily="34" charset="77"/>
                <a:cs typeface="RUHUBD+IBMPlexSans"/>
              </a:rPr>
              <a:t> </a:t>
            </a:r>
            <a:r>
              <a:rPr sz="2400" spc="-28" dirty="0">
                <a:solidFill>
                  <a:srgbClr val="FFFFFF"/>
                </a:solidFill>
                <a:latin typeface="IBM Plex Sans" panose="020B0503050203000203" pitchFamily="34" charset="77"/>
                <a:cs typeface="RUHUBD+IBMPlexSans"/>
              </a:rPr>
              <a:t>as</a:t>
            </a:r>
            <a:r>
              <a:rPr sz="2400" spc="-15" dirty="0">
                <a:solidFill>
                  <a:srgbClr val="FFFFFF"/>
                </a:solidFill>
                <a:latin typeface="IBM Plex Sans" panose="020B0503050203000203" pitchFamily="34" charset="77"/>
                <a:cs typeface="RUHUBD+IBMPlexSans"/>
              </a:rPr>
              <a:t> </a:t>
            </a:r>
            <a:r>
              <a:rPr sz="2400" spc="-27" dirty="0">
                <a:solidFill>
                  <a:srgbClr val="FFFFFF"/>
                </a:solidFill>
                <a:latin typeface="IBM Plex Sans" panose="020B0503050203000203" pitchFamily="34" charset="77"/>
                <a:cs typeface="RUHUBD+IBMPlexSans"/>
              </a:rPr>
              <a:t>the</a:t>
            </a:r>
            <a:r>
              <a:rPr lang="en-GB" sz="2400" spc="-27" dirty="0">
                <a:solidFill>
                  <a:srgbClr val="FFFFFF"/>
                </a:solidFill>
                <a:latin typeface="IBM Plex Sans" panose="020B0503050203000203" pitchFamily="34" charset="77"/>
                <a:cs typeface="RUHUBD+IBMPlexSans"/>
              </a:rPr>
              <a:t> </a:t>
            </a:r>
            <a:r>
              <a:rPr sz="2400" spc="-31" dirty="0">
                <a:solidFill>
                  <a:srgbClr val="FFFFFF"/>
                </a:solidFill>
                <a:latin typeface="IBM Plex Sans" panose="020B0503050203000203" pitchFamily="34" charset="77"/>
                <a:cs typeface="RUHUBD+IBMPlexSans"/>
              </a:rPr>
              <a:t>object</a:t>
            </a:r>
            <a:r>
              <a:rPr sz="2400" spc="-14" dirty="0">
                <a:solidFill>
                  <a:srgbClr val="FFFFFF"/>
                </a:solidFill>
                <a:latin typeface="IBM Plex Sans" panose="020B0503050203000203" pitchFamily="34" charset="77"/>
                <a:cs typeface="RUHUBD+IBMPlexSans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IBM Plex Sans" panose="020B0503050203000203" pitchFamily="34" charset="77"/>
                <a:cs typeface="RUHUBD+IBMPlexSans"/>
              </a:rPr>
              <a:t>of,</a:t>
            </a:r>
            <a:r>
              <a:rPr sz="2400" spc="-15" dirty="0">
                <a:solidFill>
                  <a:srgbClr val="FFFFFF"/>
                </a:solidFill>
                <a:latin typeface="IBM Plex Sans" panose="020B0503050203000203" pitchFamily="34" charset="77"/>
                <a:cs typeface="RUHUBD+IBMPlexSans"/>
              </a:rPr>
              <a:t> </a:t>
            </a:r>
            <a:r>
              <a:rPr sz="2400" spc="-28" dirty="0">
                <a:solidFill>
                  <a:srgbClr val="FFFFFF"/>
                </a:solidFill>
                <a:latin typeface="IBM Plex Sans" panose="020B0503050203000203" pitchFamily="34" charset="77"/>
                <a:cs typeface="RUHUBD+IBMPlexSans"/>
              </a:rPr>
              <a:t>or</a:t>
            </a:r>
            <a:r>
              <a:rPr sz="2400" spc="-12" dirty="0">
                <a:solidFill>
                  <a:srgbClr val="FFFFFF"/>
                </a:solidFill>
                <a:latin typeface="IBM Plex Sans" panose="020B0503050203000203" pitchFamily="34" charset="77"/>
                <a:cs typeface="RUHUBD+IBMPlexSans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IBM Plex Sans" panose="020B0503050203000203" pitchFamily="34" charset="77"/>
                <a:cs typeface="RUHUBD+IBMPlexSans"/>
              </a:rPr>
              <a:t>the</a:t>
            </a:r>
            <a:r>
              <a:rPr sz="2400" spc="-33" dirty="0">
                <a:solidFill>
                  <a:srgbClr val="FFFFFF"/>
                </a:solidFill>
                <a:latin typeface="IBM Plex Sans" panose="020B0503050203000203" pitchFamily="34" charset="77"/>
                <a:cs typeface="RUHUBD+IBMPlexSans"/>
              </a:rPr>
              <a:t> </a:t>
            </a:r>
            <a:r>
              <a:rPr sz="2400" spc="-31" dirty="0">
                <a:solidFill>
                  <a:srgbClr val="FFFFFF"/>
                </a:solidFill>
                <a:latin typeface="IBM Plex Sans" panose="020B0503050203000203" pitchFamily="34" charset="77"/>
                <a:cs typeface="RUHUBD+IBMPlexSans"/>
              </a:rPr>
              <a:t>context</a:t>
            </a:r>
            <a:r>
              <a:rPr sz="2400" spc="-14" dirty="0">
                <a:solidFill>
                  <a:srgbClr val="FFFFFF"/>
                </a:solidFill>
                <a:latin typeface="IBM Plex Sans" panose="020B0503050203000203" pitchFamily="34" charset="77"/>
                <a:cs typeface="RUHUBD+IBMPlexSans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IBM Plex Sans" panose="020B0503050203000203" pitchFamily="34" charset="77"/>
                <a:cs typeface="RUHUBD+IBMPlexSans"/>
              </a:rPr>
              <a:t>for,</a:t>
            </a:r>
            <a:r>
              <a:rPr sz="2400" spc="-17" dirty="0">
                <a:solidFill>
                  <a:srgbClr val="FFFFFF"/>
                </a:solidFill>
                <a:latin typeface="IBM Plex Sans" panose="020B0503050203000203" pitchFamily="34" charset="77"/>
                <a:cs typeface="RUHUBD+IBMPlexSans"/>
              </a:rPr>
              <a:t> </a:t>
            </a:r>
            <a:r>
              <a:rPr sz="2400" spc="-30" dirty="0">
                <a:solidFill>
                  <a:srgbClr val="FFFFFF"/>
                </a:solidFill>
                <a:latin typeface="IBM Plex Sans" panose="020B0503050203000203" pitchFamily="34" charset="77"/>
                <a:cs typeface="RUHUBD+IBMPlexSans"/>
              </a:rPr>
              <a:t>an</a:t>
            </a:r>
            <a:r>
              <a:rPr sz="2400" spc="-18" dirty="0">
                <a:solidFill>
                  <a:srgbClr val="FFFFFF"/>
                </a:solidFill>
                <a:latin typeface="IBM Plex Sans" panose="020B0503050203000203" pitchFamily="34" charset="77"/>
                <a:cs typeface="RUHUBD+IBMPlexSans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IBM Plex Sans" panose="020B0503050203000203" pitchFamily="34" charset="77"/>
                <a:cs typeface="RUHUBD+IBMPlexSans"/>
              </a:rPr>
              <a:t>action).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31743" y="3633243"/>
            <a:ext cx="8319414" cy="589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72"/>
              </a:lnSpc>
              <a:spcBef>
                <a:spcPts val="0"/>
              </a:spcBef>
              <a:spcAft>
                <a:spcPts val="0"/>
              </a:spcAft>
            </a:pPr>
            <a:r>
              <a:rPr sz="2400" spc="-20" dirty="0">
                <a:solidFill>
                  <a:srgbClr val="FFFFFF"/>
                </a:solidFill>
                <a:latin typeface="IBM Plex Sans" panose="020B0503050203000203" pitchFamily="34" charset="77"/>
                <a:cs typeface="RUHUBD+IBMPlexSans"/>
              </a:rPr>
              <a:t>In</a:t>
            </a:r>
            <a:r>
              <a:rPr sz="2400" spc="-28" dirty="0">
                <a:solidFill>
                  <a:srgbClr val="FFFFFF"/>
                </a:solidFill>
                <a:latin typeface="IBM Plex Sans" panose="020B0503050203000203" pitchFamily="34" charset="77"/>
                <a:cs typeface="RUHUBD+IBMPlexSans"/>
              </a:rPr>
              <a:t> </a:t>
            </a:r>
            <a:r>
              <a:rPr sz="2400" spc="-27" dirty="0">
                <a:solidFill>
                  <a:srgbClr val="FFFFFF"/>
                </a:solidFill>
                <a:latin typeface="IBM Plex Sans" panose="020B0503050203000203" pitchFamily="34" charset="77"/>
                <a:cs typeface="RUHUBD+IBMPlexSans"/>
              </a:rPr>
              <a:t>the</a:t>
            </a:r>
            <a:r>
              <a:rPr sz="2400" spc="-34" dirty="0">
                <a:solidFill>
                  <a:srgbClr val="FFFFFF"/>
                </a:solidFill>
                <a:latin typeface="IBM Plex Sans" panose="020B0503050203000203" pitchFamily="34" charset="77"/>
                <a:cs typeface="RUHUBD+IBMPlexSans"/>
              </a:rPr>
              <a:t> </a:t>
            </a:r>
            <a:r>
              <a:rPr sz="2400" spc="-30" dirty="0">
                <a:solidFill>
                  <a:srgbClr val="FFFFFF"/>
                </a:solidFill>
                <a:latin typeface="IBM Plex Sans" panose="020B0503050203000203" pitchFamily="34" charset="77"/>
                <a:cs typeface="RUHUBD+IBMPlexSans"/>
              </a:rPr>
              <a:t>user</a:t>
            </a:r>
            <a:r>
              <a:rPr sz="2400" spc="-12" dirty="0">
                <a:solidFill>
                  <a:srgbClr val="FFFFFF"/>
                </a:solidFill>
                <a:latin typeface="IBM Plex Sans" panose="020B0503050203000203" pitchFamily="34" charset="77"/>
                <a:cs typeface="RUHUBD+IBMPlexSans"/>
              </a:rPr>
              <a:t> </a:t>
            </a:r>
            <a:r>
              <a:rPr sz="2400" spc="-28" dirty="0">
                <a:solidFill>
                  <a:srgbClr val="FFFFFF"/>
                </a:solidFill>
                <a:latin typeface="IBM Plex Sans" panose="020B0503050203000203" pitchFamily="34" charset="77"/>
                <a:cs typeface="RUHUBD+IBMPlexSans"/>
              </a:rPr>
              <a:t>interface,</a:t>
            </a:r>
            <a:r>
              <a:rPr sz="2400" spc="-15" dirty="0">
                <a:solidFill>
                  <a:srgbClr val="FFFFFF"/>
                </a:solidFill>
                <a:latin typeface="IBM Plex Sans" panose="020B0503050203000203" pitchFamily="34" charset="77"/>
                <a:cs typeface="RUHUBD+IBMPlexSans"/>
              </a:rPr>
              <a:t> </a:t>
            </a:r>
            <a:r>
              <a:rPr sz="2400" spc="-27" dirty="0">
                <a:solidFill>
                  <a:srgbClr val="FFFFFF"/>
                </a:solidFill>
                <a:latin typeface="IBM Plex Sans" panose="020B0503050203000203" pitchFamily="34" charset="77"/>
                <a:cs typeface="RUHUBD+IBMPlexSans"/>
              </a:rPr>
              <a:t>the</a:t>
            </a:r>
            <a:r>
              <a:rPr sz="2400" spc="-34" dirty="0">
                <a:solidFill>
                  <a:srgbClr val="FFFFFF"/>
                </a:solidFill>
                <a:latin typeface="IBM Plex Sans" panose="020B0503050203000203" pitchFamily="34" charset="77"/>
                <a:cs typeface="RUHUBD+IBMPlexSans"/>
              </a:rPr>
              <a:t> name</a:t>
            </a:r>
            <a:r>
              <a:rPr sz="2400" spc="-25" dirty="0">
                <a:solidFill>
                  <a:srgbClr val="FFFFFF"/>
                </a:solidFill>
                <a:latin typeface="IBM Plex Sans" panose="020B0503050203000203" pitchFamily="34" charset="77"/>
                <a:cs typeface="RUHUBD+IBMPlexSans"/>
              </a:rPr>
              <a:t> </a:t>
            </a:r>
            <a:r>
              <a:rPr sz="2400" spc="-30" dirty="0">
                <a:solidFill>
                  <a:srgbClr val="FFFFFF"/>
                </a:solidFill>
                <a:latin typeface="IBM Plex Sans" panose="020B0503050203000203" pitchFamily="34" charset="77"/>
                <a:cs typeface="RUHUBD+IBMPlexSans"/>
              </a:rPr>
              <a:t>of</a:t>
            </a:r>
            <a:r>
              <a:rPr sz="2400" spc="-14" dirty="0">
                <a:solidFill>
                  <a:srgbClr val="FFFFFF"/>
                </a:solidFill>
                <a:latin typeface="IBM Plex Sans" panose="020B0503050203000203" pitchFamily="34" charset="77"/>
                <a:cs typeface="RUHUBD+IBMPlexSans"/>
              </a:rPr>
              <a:t> </a:t>
            </a:r>
            <a:r>
              <a:rPr sz="2400" spc="-28" dirty="0">
                <a:solidFill>
                  <a:srgbClr val="FFFFFF"/>
                </a:solidFill>
                <a:latin typeface="IBM Plex Sans" panose="020B0503050203000203" pitchFamily="34" charset="77"/>
                <a:cs typeface="RUHUBD+IBMPlexSans"/>
              </a:rPr>
              <a:t>an</a:t>
            </a:r>
            <a:r>
              <a:rPr sz="2400" spc="-20" dirty="0">
                <a:solidFill>
                  <a:srgbClr val="FFFFFF"/>
                </a:solidFill>
                <a:latin typeface="IBM Plex Sans" panose="020B0503050203000203" pitchFamily="34" charset="77"/>
                <a:cs typeface="RUHUBD+IBMPlexSans"/>
              </a:rPr>
              <a:t> </a:t>
            </a:r>
            <a:r>
              <a:rPr sz="2400" spc="-27" dirty="0">
                <a:solidFill>
                  <a:srgbClr val="FFFFFF"/>
                </a:solidFill>
                <a:latin typeface="IBM Plex Sans" panose="020B0503050203000203" pitchFamily="34" charset="77"/>
                <a:cs typeface="RUHUBD+IBMPlexSans"/>
              </a:rPr>
              <a:t>entity</a:t>
            </a:r>
            <a:r>
              <a:rPr sz="2400" spc="-20" dirty="0">
                <a:solidFill>
                  <a:srgbClr val="FFFFFF"/>
                </a:solidFill>
                <a:latin typeface="IBM Plex Sans" panose="020B0503050203000203" pitchFamily="34" charset="77"/>
                <a:cs typeface="RUHUBD+IBMPlexSans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IBM Plex Sans" panose="020B0503050203000203" pitchFamily="34" charset="77"/>
                <a:cs typeface="RUHUBD+IBMPlexSans"/>
              </a:rPr>
              <a:t>is</a:t>
            </a:r>
            <a:r>
              <a:rPr sz="2400" spc="-28" dirty="0">
                <a:solidFill>
                  <a:srgbClr val="FFFFFF"/>
                </a:solidFill>
                <a:latin typeface="IBM Plex Sans" panose="020B0503050203000203" pitchFamily="34" charset="77"/>
                <a:cs typeface="RUHUBD+IBMPlexSans"/>
              </a:rPr>
              <a:t> </a:t>
            </a:r>
            <a:r>
              <a:rPr sz="2400" spc="-31" dirty="0">
                <a:solidFill>
                  <a:srgbClr val="FFFFFF"/>
                </a:solidFill>
                <a:latin typeface="IBM Plex Sans" panose="020B0503050203000203" pitchFamily="34" charset="77"/>
                <a:cs typeface="RUHUBD+IBMPlexSans"/>
              </a:rPr>
              <a:t>always</a:t>
            </a:r>
            <a:r>
              <a:rPr sz="2400" spc="-11" dirty="0">
                <a:solidFill>
                  <a:srgbClr val="FFFFFF"/>
                </a:solidFill>
                <a:latin typeface="IBM Plex Sans" panose="020B0503050203000203" pitchFamily="34" charset="77"/>
                <a:cs typeface="RUHUBD+IBMPlexSans"/>
              </a:rPr>
              <a:t> </a:t>
            </a:r>
            <a:r>
              <a:rPr sz="2400" spc="-28" dirty="0">
                <a:solidFill>
                  <a:srgbClr val="FFFFFF"/>
                </a:solidFill>
                <a:latin typeface="IBM Plex Sans" panose="020B0503050203000203" pitchFamily="34" charset="77"/>
                <a:cs typeface="RUHUBD+IBMPlexSans"/>
              </a:rPr>
              <a:t>prefixed</a:t>
            </a:r>
            <a:r>
              <a:rPr sz="2400" spc="-25" dirty="0">
                <a:solidFill>
                  <a:srgbClr val="FFFFFF"/>
                </a:solidFill>
                <a:latin typeface="IBM Plex Sans" panose="020B0503050203000203" pitchFamily="34" charset="77"/>
                <a:cs typeface="RUHUBD+IBMPlexSans"/>
              </a:rPr>
              <a:t> </a:t>
            </a:r>
            <a:r>
              <a:rPr sz="2400" spc="-28" dirty="0">
                <a:solidFill>
                  <a:srgbClr val="FFFFFF"/>
                </a:solidFill>
                <a:latin typeface="IBM Plex Sans" panose="020B0503050203000203" pitchFamily="34" charset="77"/>
                <a:cs typeface="RUHUBD+IBMPlexSans"/>
              </a:rPr>
              <a:t>with</a:t>
            </a:r>
            <a:r>
              <a:rPr sz="2400" spc="-20" dirty="0">
                <a:solidFill>
                  <a:srgbClr val="FFFFFF"/>
                </a:solidFill>
                <a:latin typeface="IBM Plex Sans" panose="020B0503050203000203" pitchFamily="34" charset="77"/>
                <a:cs typeface="RUHUBD+IBMPlexSans"/>
              </a:rPr>
              <a:t> </a:t>
            </a:r>
            <a:r>
              <a:rPr sz="2400" spc="-27" dirty="0">
                <a:solidFill>
                  <a:srgbClr val="FFFFFF"/>
                </a:solidFill>
                <a:latin typeface="IBM Plex Sans" panose="020B0503050203000203" pitchFamily="34" charset="77"/>
                <a:cs typeface="RUHUBD+IBMPlexSans"/>
              </a:rPr>
              <a:t>the</a:t>
            </a:r>
            <a:r>
              <a:rPr sz="2400" spc="-34" dirty="0">
                <a:solidFill>
                  <a:srgbClr val="FFFFFF"/>
                </a:solidFill>
                <a:latin typeface="IBM Plex Sans" panose="020B0503050203000203" pitchFamily="34" charset="77"/>
                <a:cs typeface="RUHUBD+IBMPlexSans"/>
              </a:rPr>
              <a:t> </a:t>
            </a:r>
            <a:r>
              <a:rPr sz="2400" dirty="0">
                <a:solidFill>
                  <a:srgbClr val="FFFFFF"/>
                </a:solidFill>
                <a:latin typeface="IBM Plex Sans" panose="020B0503050203000203" pitchFamily="34" charset="77"/>
                <a:cs typeface="RUHUBD+IBMPlexSans"/>
              </a:rPr>
              <a:t>@</a:t>
            </a:r>
            <a:r>
              <a:rPr sz="2400" spc="-69" dirty="0">
                <a:solidFill>
                  <a:srgbClr val="FFFFFF"/>
                </a:solidFill>
                <a:latin typeface="IBM Plex Sans" panose="020B0503050203000203" pitchFamily="34" charset="77"/>
                <a:cs typeface="RUHUBD+IBMPlexSans"/>
              </a:rPr>
              <a:t> </a:t>
            </a:r>
            <a:r>
              <a:rPr sz="2400" spc="-30" dirty="0">
                <a:solidFill>
                  <a:srgbClr val="FFFFFF"/>
                </a:solidFill>
                <a:latin typeface="IBM Plex Sans" panose="020B0503050203000203" pitchFamily="34" charset="77"/>
                <a:cs typeface="RUHUBD+IBMPlexSans"/>
              </a:rPr>
              <a:t>character.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31743" y="4686730"/>
            <a:ext cx="8319414" cy="889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72"/>
              </a:lnSpc>
              <a:spcBef>
                <a:spcPts val="0"/>
              </a:spcBef>
              <a:spcAft>
                <a:spcPts val="0"/>
              </a:spcAft>
            </a:pPr>
            <a:r>
              <a:rPr sz="2400" spc="-34" dirty="0">
                <a:solidFill>
                  <a:srgbClr val="FFFFFF"/>
                </a:solidFill>
                <a:latin typeface="IBM Plex Sans" panose="020B0503050203000203" pitchFamily="34" charset="77"/>
                <a:cs typeface="RUHUBD+IBMPlexSans"/>
              </a:rPr>
              <a:t>To</a:t>
            </a:r>
            <a:r>
              <a:rPr sz="2400" spc="-14" dirty="0">
                <a:solidFill>
                  <a:srgbClr val="FFFFFF"/>
                </a:solidFill>
                <a:latin typeface="IBM Plex Sans" panose="020B0503050203000203" pitchFamily="34" charset="77"/>
                <a:cs typeface="RUHUBD+IBMPlexSans"/>
              </a:rPr>
              <a:t> </a:t>
            </a:r>
            <a:r>
              <a:rPr sz="2400" spc="-23" dirty="0">
                <a:solidFill>
                  <a:srgbClr val="FFFFFF"/>
                </a:solidFill>
                <a:latin typeface="IBM Plex Sans" panose="020B0503050203000203" pitchFamily="34" charset="77"/>
                <a:cs typeface="RUHUBD+IBMPlexSans"/>
              </a:rPr>
              <a:t>train</a:t>
            </a:r>
            <a:r>
              <a:rPr sz="2400" spc="-25" dirty="0">
                <a:solidFill>
                  <a:srgbClr val="FFFFFF"/>
                </a:solidFill>
                <a:latin typeface="IBM Plex Sans" panose="020B0503050203000203" pitchFamily="34" charset="77"/>
                <a:cs typeface="RUHUBD+IBMPlexSans"/>
              </a:rPr>
              <a:t> </a:t>
            </a:r>
            <a:r>
              <a:rPr sz="2400" spc="-27" dirty="0">
                <a:solidFill>
                  <a:srgbClr val="FFFFFF"/>
                </a:solidFill>
                <a:latin typeface="IBM Plex Sans" panose="020B0503050203000203" pitchFamily="34" charset="77"/>
                <a:cs typeface="RUHUBD+IBMPlexSans"/>
              </a:rPr>
              <a:t>the</a:t>
            </a:r>
            <a:r>
              <a:rPr sz="2400" spc="-34" dirty="0">
                <a:solidFill>
                  <a:srgbClr val="FFFFFF"/>
                </a:solidFill>
                <a:latin typeface="IBM Plex Sans" panose="020B0503050203000203" pitchFamily="34" charset="77"/>
                <a:cs typeface="RUHUBD+IBMPlexSans"/>
              </a:rPr>
              <a:t> </a:t>
            </a:r>
            <a:r>
              <a:rPr sz="2400" spc="-23" dirty="0">
                <a:solidFill>
                  <a:srgbClr val="FFFFFF"/>
                </a:solidFill>
                <a:latin typeface="IBM Plex Sans" panose="020B0503050203000203" pitchFamily="34" charset="77"/>
                <a:cs typeface="RUHUBD+IBMPlexSans"/>
              </a:rPr>
              <a:t>skills</a:t>
            </a:r>
            <a:r>
              <a:rPr sz="2400" spc="-20" dirty="0">
                <a:solidFill>
                  <a:srgbClr val="FFFFFF"/>
                </a:solidFill>
                <a:latin typeface="IBM Plex Sans" panose="020B0503050203000203" pitchFamily="34" charset="77"/>
                <a:cs typeface="RUHUBD+IBMPlexSans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IBM Plex Sans" panose="020B0503050203000203" pitchFamily="34" charset="77"/>
                <a:cs typeface="RUHUBD+IBMPlexSans"/>
              </a:rPr>
              <a:t>to</a:t>
            </a:r>
            <a:r>
              <a:rPr sz="2400" spc="-23" dirty="0">
                <a:solidFill>
                  <a:srgbClr val="FFFFFF"/>
                </a:solidFill>
                <a:latin typeface="IBM Plex Sans" panose="020B0503050203000203" pitchFamily="34" charset="77"/>
                <a:cs typeface="RUHUBD+IBMPlexSans"/>
              </a:rPr>
              <a:t> </a:t>
            </a:r>
            <a:r>
              <a:rPr sz="2400" spc="-28" dirty="0">
                <a:solidFill>
                  <a:srgbClr val="FFFFFF"/>
                </a:solidFill>
                <a:latin typeface="IBM Plex Sans" panose="020B0503050203000203" pitchFamily="34" charset="77"/>
                <a:cs typeface="RUHUBD+IBMPlexSans"/>
              </a:rPr>
              <a:t>recognize</a:t>
            </a:r>
            <a:r>
              <a:rPr sz="2400" spc="-31" dirty="0">
                <a:solidFill>
                  <a:srgbClr val="FFFFFF"/>
                </a:solidFill>
                <a:latin typeface="IBM Plex Sans" panose="020B0503050203000203" pitchFamily="34" charset="77"/>
                <a:cs typeface="RUHUBD+IBMPlexSans"/>
              </a:rPr>
              <a:t> </a:t>
            </a:r>
            <a:r>
              <a:rPr sz="2400" spc="-28" dirty="0">
                <a:solidFill>
                  <a:srgbClr val="FFFFFF"/>
                </a:solidFill>
                <a:latin typeface="IBM Plex Sans" panose="020B0503050203000203" pitchFamily="34" charset="77"/>
                <a:cs typeface="RUHUBD+IBMPlexSans"/>
              </a:rPr>
              <a:t>your</a:t>
            </a:r>
            <a:r>
              <a:rPr sz="2400" spc="-15" dirty="0">
                <a:solidFill>
                  <a:srgbClr val="FFFFFF"/>
                </a:solidFill>
                <a:latin typeface="IBM Plex Sans" panose="020B0503050203000203" pitchFamily="34" charset="77"/>
                <a:cs typeface="RUHUBD+IBMPlexSans"/>
              </a:rPr>
              <a:t> </a:t>
            </a:r>
            <a:r>
              <a:rPr sz="2400" spc="-27" dirty="0">
                <a:solidFill>
                  <a:srgbClr val="FFFFFF"/>
                </a:solidFill>
                <a:latin typeface="IBM Plex Sans" panose="020B0503050203000203" pitchFamily="34" charset="77"/>
                <a:cs typeface="RUHUBD+IBMPlexSans"/>
              </a:rPr>
              <a:t>entities,</a:t>
            </a:r>
            <a:r>
              <a:rPr sz="2400" spc="-17" dirty="0">
                <a:solidFill>
                  <a:srgbClr val="FFFFFF"/>
                </a:solidFill>
                <a:latin typeface="IBM Plex Sans" panose="020B0503050203000203" pitchFamily="34" charset="77"/>
                <a:cs typeface="RUHUBD+IBMPlexSans"/>
              </a:rPr>
              <a:t> </a:t>
            </a:r>
            <a:r>
              <a:rPr sz="2400" spc="-28" dirty="0">
                <a:solidFill>
                  <a:srgbClr val="FFFFFF"/>
                </a:solidFill>
                <a:latin typeface="IBM Plex Sans" panose="020B0503050203000203" pitchFamily="34" charset="77"/>
                <a:cs typeface="RUHUBD+IBMPlexSans"/>
              </a:rPr>
              <a:t>you</a:t>
            </a:r>
            <a:r>
              <a:rPr sz="2400" spc="-20" dirty="0">
                <a:solidFill>
                  <a:srgbClr val="FFFFFF"/>
                </a:solidFill>
                <a:latin typeface="IBM Plex Sans" panose="020B0503050203000203" pitchFamily="34" charset="77"/>
                <a:cs typeface="RUHUBD+IBMPlexSans"/>
              </a:rPr>
              <a:t> list</a:t>
            </a:r>
            <a:r>
              <a:rPr sz="2400" spc="-25" dirty="0">
                <a:solidFill>
                  <a:srgbClr val="FFFFFF"/>
                </a:solidFill>
                <a:latin typeface="IBM Plex Sans" panose="020B0503050203000203" pitchFamily="34" charset="77"/>
                <a:cs typeface="RUHUBD+IBMPlexSans"/>
              </a:rPr>
              <a:t> </a:t>
            </a:r>
            <a:r>
              <a:rPr sz="2400" spc="-27" dirty="0">
                <a:solidFill>
                  <a:srgbClr val="FFFFFF"/>
                </a:solidFill>
                <a:latin typeface="IBM Plex Sans" panose="020B0503050203000203" pitchFamily="34" charset="77"/>
                <a:cs typeface="RUHUBD+IBMPlexSans"/>
              </a:rPr>
              <a:t>the</a:t>
            </a:r>
            <a:r>
              <a:rPr sz="2400" spc="-34" dirty="0">
                <a:solidFill>
                  <a:srgbClr val="FFFFFF"/>
                </a:solidFill>
                <a:latin typeface="IBM Plex Sans" panose="020B0503050203000203" pitchFamily="34" charset="77"/>
                <a:cs typeface="RUHUBD+IBMPlexSans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IBM Plex Sans" panose="020B0503050203000203" pitchFamily="34" charset="77"/>
                <a:cs typeface="RUHUBD+IBMPlexSans"/>
              </a:rPr>
              <a:t>possible</a:t>
            </a:r>
            <a:r>
              <a:rPr sz="2400" spc="-34" dirty="0">
                <a:solidFill>
                  <a:srgbClr val="FFFFFF"/>
                </a:solidFill>
                <a:latin typeface="IBM Plex Sans" panose="020B0503050203000203" pitchFamily="34" charset="77"/>
                <a:cs typeface="RUHUBD+IBMPlexSans"/>
              </a:rPr>
              <a:t> </a:t>
            </a:r>
            <a:r>
              <a:rPr sz="2400" spc="-30" dirty="0">
                <a:solidFill>
                  <a:srgbClr val="FFFFFF"/>
                </a:solidFill>
                <a:latin typeface="IBM Plex Sans" panose="020B0503050203000203" pitchFamily="34" charset="77"/>
                <a:cs typeface="RUHUBD+IBMPlexSans"/>
              </a:rPr>
              <a:t>values</a:t>
            </a:r>
            <a:r>
              <a:rPr sz="2400" spc="-12" dirty="0">
                <a:solidFill>
                  <a:srgbClr val="FFFFFF"/>
                </a:solidFill>
                <a:latin typeface="IBM Plex Sans" panose="020B0503050203000203" pitchFamily="34" charset="77"/>
                <a:cs typeface="RUHUBD+IBMPlexSans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IBM Plex Sans" panose="020B0503050203000203" pitchFamily="34" charset="77"/>
                <a:cs typeface="RUHUBD+IBMPlexSans"/>
              </a:rPr>
              <a:t>for</a:t>
            </a:r>
            <a:r>
              <a:rPr sz="2400" spc="-18" dirty="0">
                <a:solidFill>
                  <a:srgbClr val="FFFFFF"/>
                </a:solidFill>
                <a:latin typeface="IBM Plex Sans" panose="020B0503050203000203" pitchFamily="34" charset="77"/>
                <a:cs typeface="RUHUBD+IBMPlexSans"/>
              </a:rPr>
              <a:t> </a:t>
            </a:r>
            <a:r>
              <a:rPr sz="2400" spc="-34" dirty="0">
                <a:solidFill>
                  <a:srgbClr val="FFFFFF"/>
                </a:solidFill>
                <a:latin typeface="IBM Plex Sans" panose="020B0503050203000203" pitchFamily="34" charset="77"/>
                <a:cs typeface="RUHUBD+IBMPlexSans"/>
              </a:rPr>
              <a:t>each</a:t>
            </a:r>
            <a:r>
              <a:rPr sz="2400" spc="-14" dirty="0">
                <a:solidFill>
                  <a:srgbClr val="FFFFFF"/>
                </a:solidFill>
                <a:latin typeface="IBM Plex Sans" panose="020B0503050203000203" pitchFamily="34" charset="77"/>
                <a:cs typeface="RUHUBD+IBMPlexSans"/>
              </a:rPr>
              <a:t> </a:t>
            </a:r>
            <a:r>
              <a:rPr sz="2400" spc="-27" dirty="0">
                <a:solidFill>
                  <a:srgbClr val="FFFFFF"/>
                </a:solidFill>
                <a:latin typeface="IBM Plex Sans" panose="020B0503050203000203" pitchFamily="34" charset="77"/>
                <a:cs typeface="RUHUBD+IBMPlexSans"/>
              </a:rPr>
              <a:t>entity</a:t>
            </a:r>
            <a:r>
              <a:rPr sz="2400" spc="-20" dirty="0">
                <a:solidFill>
                  <a:srgbClr val="FFFFFF"/>
                </a:solidFill>
                <a:latin typeface="IBM Plex Sans" panose="020B0503050203000203" pitchFamily="34" charset="77"/>
                <a:cs typeface="RUHUBD+IBMPlexSans"/>
              </a:rPr>
              <a:t> </a:t>
            </a:r>
            <a:r>
              <a:rPr sz="2400" spc="-28" dirty="0">
                <a:solidFill>
                  <a:srgbClr val="FFFFFF"/>
                </a:solidFill>
                <a:latin typeface="IBM Plex Sans" panose="020B0503050203000203" pitchFamily="34" charset="77"/>
                <a:cs typeface="RUHUBD+IBMPlexSans"/>
              </a:rPr>
              <a:t>and</a:t>
            </a:r>
            <a:r>
              <a:rPr lang="en-GB" sz="2400" spc="-28" dirty="0">
                <a:solidFill>
                  <a:srgbClr val="FFFFFF"/>
                </a:solidFill>
                <a:latin typeface="IBM Plex Sans" panose="020B0503050203000203" pitchFamily="34" charset="77"/>
                <a:cs typeface="RUHUBD+IBMPlexSans"/>
              </a:rPr>
              <a:t> </a:t>
            </a:r>
            <a:r>
              <a:rPr sz="2400" spc="-28" dirty="0">
                <a:solidFill>
                  <a:srgbClr val="FFFFFF"/>
                </a:solidFill>
                <a:latin typeface="IBM Plex Sans" panose="020B0503050203000203" pitchFamily="34" charset="77"/>
                <a:cs typeface="RUHUBD+IBMPlexSans"/>
              </a:rPr>
              <a:t>synonyms/patterns(regex)</a:t>
            </a:r>
            <a:r>
              <a:rPr sz="2400" dirty="0">
                <a:solidFill>
                  <a:srgbClr val="FFFFFF"/>
                </a:solidFill>
                <a:latin typeface="IBM Plex Sans" panose="020B0503050203000203" pitchFamily="34" charset="77"/>
                <a:cs typeface="RUHUBD+IBMPlexSans"/>
              </a:rPr>
              <a:t> </a:t>
            </a:r>
            <a:r>
              <a:rPr sz="2400" spc="-27" dirty="0">
                <a:solidFill>
                  <a:srgbClr val="FFFFFF"/>
                </a:solidFill>
                <a:latin typeface="IBM Plex Sans" panose="020B0503050203000203" pitchFamily="34" charset="77"/>
                <a:cs typeface="RUHUBD+IBMPlexSans"/>
              </a:rPr>
              <a:t>that</a:t>
            </a:r>
            <a:r>
              <a:rPr sz="2400" spc="-18" dirty="0">
                <a:solidFill>
                  <a:srgbClr val="FFFFFF"/>
                </a:solidFill>
                <a:latin typeface="IBM Plex Sans" panose="020B0503050203000203" pitchFamily="34" charset="77"/>
                <a:cs typeface="RUHUBD+IBMPlexSans"/>
              </a:rPr>
              <a:t> </a:t>
            </a:r>
            <a:r>
              <a:rPr sz="2400" spc="-28" dirty="0">
                <a:solidFill>
                  <a:srgbClr val="FFFFFF"/>
                </a:solidFill>
                <a:latin typeface="IBM Plex Sans" panose="020B0503050203000203" pitchFamily="34" charset="77"/>
                <a:cs typeface="RUHUBD+IBMPlexSans"/>
              </a:rPr>
              <a:t>users</a:t>
            </a:r>
            <a:r>
              <a:rPr sz="2400" spc="-14" dirty="0">
                <a:solidFill>
                  <a:srgbClr val="FFFFFF"/>
                </a:solidFill>
                <a:latin typeface="IBM Plex Sans" panose="020B0503050203000203" pitchFamily="34" charset="77"/>
                <a:cs typeface="RUHUBD+IBMPlexSans"/>
              </a:rPr>
              <a:t> </a:t>
            </a:r>
            <a:r>
              <a:rPr sz="2400" spc="-31" dirty="0">
                <a:solidFill>
                  <a:srgbClr val="FFFFFF"/>
                </a:solidFill>
                <a:latin typeface="IBM Plex Sans" panose="020B0503050203000203" pitchFamily="34" charset="77"/>
                <a:cs typeface="RUHUBD+IBMPlexSans"/>
              </a:rPr>
              <a:t>might</a:t>
            </a:r>
            <a:r>
              <a:rPr sz="2400" spc="-12" dirty="0">
                <a:solidFill>
                  <a:srgbClr val="FFFFFF"/>
                </a:solidFill>
                <a:latin typeface="IBM Plex Sans" panose="020B0503050203000203" pitchFamily="34" charset="77"/>
                <a:cs typeface="RUHUBD+IBMPlexSans"/>
              </a:rPr>
              <a:t> </a:t>
            </a:r>
            <a:r>
              <a:rPr sz="2400" spc="-31" dirty="0">
                <a:solidFill>
                  <a:srgbClr val="FFFFFF"/>
                </a:solidFill>
                <a:latin typeface="IBM Plex Sans" panose="020B0503050203000203" pitchFamily="34" charset="77"/>
                <a:cs typeface="RUHUBD+IBMPlexSans"/>
              </a:rPr>
              <a:t>enter.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52400" y="1041946"/>
            <a:ext cx="10388600" cy="5842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35157" y="1402940"/>
            <a:ext cx="1951513" cy="10801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155"/>
              </a:lnSpc>
              <a:spcBef>
                <a:spcPts val="0"/>
              </a:spcBef>
              <a:spcAft>
                <a:spcPts val="0"/>
              </a:spcAft>
            </a:pPr>
            <a:r>
              <a:rPr sz="2900" spc="-102" dirty="0">
                <a:solidFill>
                  <a:srgbClr val="FFFFFF"/>
                </a:solidFill>
                <a:latin typeface="AUPPTI+IBMPlexSans-Bold"/>
                <a:cs typeface="AUPPTI+IBMPlexSans-Bold"/>
              </a:rPr>
              <a:t>DIALOG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35156" y="2379198"/>
            <a:ext cx="9264071" cy="594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74"/>
              </a:lnSpc>
            </a:pPr>
            <a:r>
              <a:rPr sz="2400" dirty="0">
                <a:solidFill>
                  <a:srgbClr val="FFFFFF"/>
                </a:solidFill>
                <a:latin typeface="IBM Plex Sans" panose="020B0503050203000203" pitchFamily="34" charset="77"/>
                <a:cs typeface="SFINMS+IBMPlexSans"/>
              </a:rPr>
              <a:t>A</a:t>
            </a:r>
            <a:r>
              <a:rPr sz="2400" spc="-140" dirty="0">
                <a:solidFill>
                  <a:srgbClr val="FFFFFF"/>
                </a:solidFill>
                <a:latin typeface="IBM Plex Sans" panose="020B0503050203000203" pitchFamily="34" charset="77"/>
                <a:cs typeface="SFINMS+IBMPlexSans"/>
              </a:rPr>
              <a:t> </a:t>
            </a:r>
            <a:r>
              <a:rPr sz="2400" spc="-79" dirty="0">
                <a:solidFill>
                  <a:srgbClr val="FFFFFF"/>
                </a:solidFill>
                <a:latin typeface="IBM Plex Sans" panose="020B0503050203000203" pitchFamily="34" charset="77"/>
                <a:cs typeface="ONUOGV+IBMPlexSans-Italic"/>
              </a:rPr>
              <a:t>dialog</a:t>
            </a:r>
            <a:r>
              <a:rPr sz="2400" spc="-63" dirty="0">
                <a:solidFill>
                  <a:srgbClr val="FFFFFF"/>
                </a:solidFill>
                <a:latin typeface="IBM Plex Sans" panose="020B0503050203000203" pitchFamily="34" charset="77"/>
                <a:cs typeface="Times New Roman"/>
              </a:rPr>
              <a:t> </a:t>
            </a:r>
            <a:r>
              <a:rPr sz="2400" spc="-43" dirty="0">
                <a:solidFill>
                  <a:srgbClr val="FFFFFF"/>
                </a:solidFill>
                <a:latin typeface="IBM Plex Sans" panose="020B0503050203000203" pitchFamily="34" charset="77"/>
                <a:cs typeface="SFINMS+IBMPlexSans"/>
              </a:rPr>
              <a:t>is</a:t>
            </a:r>
            <a:r>
              <a:rPr sz="2400" spc="-69" dirty="0">
                <a:solidFill>
                  <a:srgbClr val="FFFFFF"/>
                </a:solidFill>
                <a:latin typeface="IBM Plex Sans" panose="020B0503050203000203" pitchFamily="34" charset="77"/>
                <a:cs typeface="SFINMS+IBMPlexSans"/>
              </a:rPr>
              <a:t> </a:t>
            </a:r>
            <a:r>
              <a:rPr sz="2400" dirty="0">
                <a:solidFill>
                  <a:srgbClr val="FFFFFF"/>
                </a:solidFill>
                <a:latin typeface="IBM Plex Sans" panose="020B0503050203000203" pitchFamily="34" charset="77"/>
                <a:cs typeface="SFINMS+IBMPlexSans"/>
              </a:rPr>
              <a:t>a</a:t>
            </a:r>
            <a:r>
              <a:rPr sz="2400" spc="-119" dirty="0">
                <a:solidFill>
                  <a:srgbClr val="FFFFFF"/>
                </a:solidFill>
                <a:latin typeface="IBM Plex Sans" panose="020B0503050203000203" pitchFamily="34" charset="77"/>
                <a:cs typeface="SFINMS+IBMPlexSans"/>
              </a:rPr>
              <a:t> </a:t>
            </a:r>
            <a:r>
              <a:rPr sz="2400" spc="-86" dirty="0">
                <a:solidFill>
                  <a:srgbClr val="FFFFFF"/>
                </a:solidFill>
                <a:latin typeface="IBM Plex Sans" panose="020B0503050203000203" pitchFamily="34" charset="77"/>
                <a:cs typeface="SFINMS+IBMPlexSans"/>
              </a:rPr>
              <a:t>branching</a:t>
            </a:r>
            <a:r>
              <a:rPr sz="2400" spc="-37" dirty="0">
                <a:solidFill>
                  <a:srgbClr val="FFFFFF"/>
                </a:solidFill>
                <a:latin typeface="IBM Plex Sans" panose="020B0503050203000203" pitchFamily="34" charset="77"/>
                <a:cs typeface="SFINMS+IBMPlexSans"/>
              </a:rPr>
              <a:t> </a:t>
            </a:r>
            <a:r>
              <a:rPr sz="2400" spc="-81" dirty="0">
                <a:solidFill>
                  <a:srgbClr val="FFFFFF"/>
                </a:solidFill>
                <a:latin typeface="IBM Plex Sans" panose="020B0503050203000203" pitchFamily="34" charset="77"/>
                <a:cs typeface="SFINMS+IBMPlexSans"/>
              </a:rPr>
              <a:t>conversation</a:t>
            </a:r>
            <a:r>
              <a:rPr sz="2400" spc="-50" dirty="0">
                <a:solidFill>
                  <a:srgbClr val="FFFFFF"/>
                </a:solidFill>
                <a:latin typeface="IBM Plex Sans" panose="020B0503050203000203" pitchFamily="34" charset="77"/>
                <a:cs typeface="SFINMS+IBMPlexSans"/>
              </a:rPr>
              <a:t> flow</a:t>
            </a:r>
            <a:r>
              <a:rPr sz="2400" spc="-164" dirty="0">
                <a:solidFill>
                  <a:srgbClr val="FFFFFF"/>
                </a:solidFill>
                <a:latin typeface="IBM Plex Sans" panose="020B0503050203000203" pitchFamily="34" charset="77"/>
                <a:cs typeface="SFINMS+IBMPlexSans"/>
              </a:rPr>
              <a:t> </a:t>
            </a:r>
            <a:r>
              <a:rPr sz="2400" spc="-60" dirty="0">
                <a:solidFill>
                  <a:srgbClr val="FFFFFF"/>
                </a:solidFill>
                <a:latin typeface="IBM Plex Sans" panose="020B0503050203000203" pitchFamily="34" charset="77"/>
                <a:cs typeface="SFINMS+IBMPlexSans"/>
              </a:rPr>
              <a:t>that</a:t>
            </a:r>
            <a:r>
              <a:rPr sz="2400" spc="-27" dirty="0">
                <a:solidFill>
                  <a:srgbClr val="FFFFFF"/>
                </a:solidFill>
                <a:latin typeface="IBM Plex Sans" panose="020B0503050203000203" pitchFamily="34" charset="77"/>
                <a:cs typeface="SFINMS+IBMPlexSans"/>
              </a:rPr>
              <a:t> </a:t>
            </a:r>
            <a:r>
              <a:rPr sz="2400" spc="-81" dirty="0">
                <a:solidFill>
                  <a:srgbClr val="FFFFFF"/>
                </a:solidFill>
                <a:latin typeface="IBM Plex Sans" panose="020B0503050203000203" pitchFamily="34" charset="77"/>
                <a:cs typeface="SFINMS+IBMPlexSans"/>
              </a:rPr>
              <a:t>defines</a:t>
            </a:r>
            <a:r>
              <a:rPr sz="2400" spc="-31" dirty="0">
                <a:solidFill>
                  <a:srgbClr val="FFFFFF"/>
                </a:solidFill>
                <a:latin typeface="IBM Plex Sans" panose="020B0503050203000203" pitchFamily="34" charset="77"/>
                <a:cs typeface="SFINMS+IBMPlexSans"/>
              </a:rPr>
              <a:t> </a:t>
            </a:r>
            <a:r>
              <a:rPr sz="2400" spc="-67" dirty="0">
                <a:solidFill>
                  <a:srgbClr val="FFFFFF"/>
                </a:solidFill>
                <a:latin typeface="IBM Plex Sans" panose="020B0503050203000203" pitchFamily="34" charset="77"/>
                <a:cs typeface="SFINMS+IBMPlexSans"/>
              </a:rPr>
              <a:t>how</a:t>
            </a:r>
            <a:r>
              <a:rPr sz="2400" spc="-164" dirty="0">
                <a:solidFill>
                  <a:srgbClr val="FFFFFF"/>
                </a:solidFill>
                <a:latin typeface="IBM Plex Sans" panose="020B0503050203000203" pitchFamily="34" charset="77"/>
                <a:cs typeface="SFINMS+IBMPlexSans"/>
              </a:rPr>
              <a:t> </a:t>
            </a:r>
            <a:r>
              <a:rPr sz="2400" spc="-70" dirty="0">
                <a:solidFill>
                  <a:srgbClr val="FFFFFF"/>
                </a:solidFill>
                <a:latin typeface="IBM Plex Sans" panose="020B0503050203000203" pitchFamily="34" charset="77"/>
                <a:cs typeface="SFINMS+IBMPlexSans"/>
              </a:rPr>
              <a:t>your</a:t>
            </a:r>
            <a:r>
              <a:rPr sz="2400" spc="-28" dirty="0">
                <a:solidFill>
                  <a:srgbClr val="FFFFFF"/>
                </a:solidFill>
                <a:latin typeface="IBM Plex Sans" panose="020B0503050203000203" pitchFamily="34" charset="77"/>
                <a:cs typeface="SFINMS+IBMPlexSans"/>
              </a:rPr>
              <a:t> </a:t>
            </a:r>
            <a:r>
              <a:rPr sz="2400" spc="-75" dirty="0">
                <a:solidFill>
                  <a:srgbClr val="FFFFFF"/>
                </a:solidFill>
                <a:latin typeface="IBM Plex Sans" panose="020B0503050203000203" pitchFamily="34" charset="77"/>
                <a:cs typeface="SFINMS+IBMPlexSans"/>
              </a:rPr>
              <a:t>application</a:t>
            </a:r>
            <a:r>
              <a:rPr sz="2400" spc="-56" dirty="0">
                <a:solidFill>
                  <a:srgbClr val="FFFFFF"/>
                </a:solidFill>
                <a:latin typeface="IBM Plex Sans" panose="020B0503050203000203" pitchFamily="34" charset="77"/>
                <a:cs typeface="SFINMS+IBMPlexSans"/>
              </a:rPr>
              <a:t> </a:t>
            </a:r>
            <a:r>
              <a:rPr sz="2400" spc="-93" dirty="0">
                <a:solidFill>
                  <a:srgbClr val="FFFFFF"/>
                </a:solidFill>
                <a:latin typeface="IBM Plex Sans" panose="020B0503050203000203" pitchFamily="34" charset="77"/>
                <a:cs typeface="SFINMS+IBMPlexSans"/>
              </a:rPr>
              <a:t>responds</a:t>
            </a:r>
            <a:r>
              <a:rPr sz="2400" spc="-20" dirty="0">
                <a:solidFill>
                  <a:srgbClr val="FFFFFF"/>
                </a:solidFill>
                <a:latin typeface="IBM Plex Sans" panose="020B0503050203000203" pitchFamily="34" charset="77"/>
                <a:cs typeface="SFINMS+IBMPlexSans"/>
              </a:rPr>
              <a:t> </a:t>
            </a:r>
            <a:r>
              <a:rPr sz="2400" spc="-109" dirty="0">
                <a:solidFill>
                  <a:srgbClr val="FFFFFF"/>
                </a:solidFill>
                <a:latin typeface="IBM Plex Sans" panose="020B0503050203000203" pitchFamily="34" charset="77"/>
                <a:cs typeface="SFINMS+IBMPlexSans"/>
              </a:rPr>
              <a:t>when</a:t>
            </a:r>
            <a:r>
              <a:rPr sz="2400" spc="-23" dirty="0">
                <a:solidFill>
                  <a:srgbClr val="FFFFFF"/>
                </a:solidFill>
                <a:latin typeface="IBM Plex Sans" panose="020B0503050203000203" pitchFamily="34" charset="77"/>
                <a:cs typeface="SFINMS+IBMPlexSans"/>
              </a:rPr>
              <a:t> </a:t>
            </a:r>
            <a:r>
              <a:rPr sz="2400" spc="-43" dirty="0">
                <a:solidFill>
                  <a:srgbClr val="FFFFFF"/>
                </a:solidFill>
                <a:latin typeface="IBM Plex Sans" panose="020B0503050203000203" pitchFamily="34" charset="77"/>
                <a:cs typeface="SFINMS+IBMPlexSans"/>
              </a:rPr>
              <a:t>it </a:t>
            </a:r>
            <a:r>
              <a:rPr sz="2400" spc="-85" dirty="0">
                <a:solidFill>
                  <a:srgbClr val="FFFFFF"/>
                </a:solidFill>
                <a:latin typeface="IBM Plex Sans" panose="020B0503050203000203" pitchFamily="34" charset="77"/>
                <a:cs typeface="SFINMS+IBMPlexSans"/>
              </a:rPr>
              <a:t>recognizes</a:t>
            </a:r>
            <a:r>
              <a:rPr sz="2400" spc="-28" dirty="0">
                <a:solidFill>
                  <a:srgbClr val="FFFFFF"/>
                </a:solidFill>
                <a:latin typeface="IBM Plex Sans" panose="020B0503050203000203" pitchFamily="34" charset="77"/>
                <a:cs typeface="SFINMS+IBMPlexSans"/>
              </a:rPr>
              <a:t> </a:t>
            </a:r>
            <a:r>
              <a:rPr sz="2400" spc="-76" dirty="0">
                <a:solidFill>
                  <a:srgbClr val="FFFFFF"/>
                </a:solidFill>
                <a:latin typeface="IBM Plex Sans" panose="020B0503050203000203" pitchFamily="34" charset="77"/>
                <a:cs typeface="SFINMS+IBMPlexSans"/>
              </a:rPr>
              <a:t>the</a:t>
            </a:r>
            <a:r>
              <a:rPr lang="en-GB" sz="2400" spc="-76" dirty="0">
                <a:solidFill>
                  <a:srgbClr val="FFFFFF"/>
                </a:solidFill>
                <a:latin typeface="IBM Plex Sans" panose="020B0503050203000203" pitchFamily="34" charset="77"/>
                <a:cs typeface="SFINMS+IBMPlexSans"/>
              </a:rPr>
              <a:t> </a:t>
            </a:r>
            <a:r>
              <a:rPr lang="en-GB" sz="2400" spc="-81" dirty="0">
                <a:solidFill>
                  <a:srgbClr val="FFFFFF"/>
                </a:solidFill>
                <a:latin typeface="IBM Plex Sans" panose="020B0503050203000203" pitchFamily="34" charset="77"/>
                <a:cs typeface="SFINMS+IBMPlexSans"/>
              </a:rPr>
              <a:t>defined</a:t>
            </a:r>
            <a:r>
              <a:rPr lang="en-GB" sz="2400" spc="-57" dirty="0">
                <a:solidFill>
                  <a:srgbClr val="FFFFFF"/>
                </a:solidFill>
                <a:latin typeface="IBM Plex Sans" panose="020B0503050203000203" pitchFamily="34" charset="77"/>
                <a:cs typeface="SFINMS+IBMPlexSans"/>
              </a:rPr>
              <a:t> </a:t>
            </a:r>
            <a:r>
              <a:rPr lang="en-GB" sz="2400" spc="-74" dirty="0">
                <a:solidFill>
                  <a:srgbClr val="FFFFFF"/>
                </a:solidFill>
                <a:latin typeface="IBM Plex Sans" panose="020B0503050203000203" pitchFamily="34" charset="77"/>
                <a:cs typeface="SFINMS+IBMPlexSans"/>
              </a:rPr>
              <a:t>intents</a:t>
            </a:r>
            <a:r>
              <a:rPr lang="en-GB" sz="2400" spc="-40" dirty="0">
                <a:solidFill>
                  <a:srgbClr val="FFFFFF"/>
                </a:solidFill>
                <a:latin typeface="IBM Plex Sans" panose="020B0503050203000203" pitchFamily="34" charset="77"/>
                <a:cs typeface="SFINMS+IBMPlexSans"/>
              </a:rPr>
              <a:t> </a:t>
            </a:r>
            <a:r>
              <a:rPr lang="en-GB" sz="2400" spc="-92" dirty="0">
                <a:solidFill>
                  <a:srgbClr val="FFFFFF"/>
                </a:solidFill>
                <a:latin typeface="IBM Plex Sans" panose="020B0503050203000203" pitchFamily="34" charset="77"/>
                <a:cs typeface="SFINMS+IBMPlexSans"/>
              </a:rPr>
              <a:t>and</a:t>
            </a:r>
            <a:r>
              <a:rPr lang="en-GB" sz="2400" spc="-46" dirty="0">
                <a:solidFill>
                  <a:srgbClr val="FFFFFF"/>
                </a:solidFill>
                <a:latin typeface="IBM Plex Sans" panose="020B0503050203000203" pitchFamily="34" charset="77"/>
                <a:cs typeface="SFINMS+IBMPlexSans"/>
              </a:rPr>
              <a:t> </a:t>
            </a:r>
            <a:r>
              <a:rPr lang="en-GB" sz="2400" spc="-70" dirty="0">
                <a:solidFill>
                  <a:srgbClr val="FFFFFF"/>
                </a:solidFill>
                <a:latin typeface="IBM Plex Sans" panose="020B0503050203000203" pitchFamily="34" charset="77"/>
                <a:cs typeface="SFINMS+IBMPlexSans"/>
              </a:rPr>
              <a:t>entities.</a:t>
            </a:r>
            <a:endParaRPr sz="2400" spc="-76" dirty="0">
              <a:solidFill>
                <a:srgbClr val="FFFFFF"/>
              </a:solidFill>
              <a:latin typeface="IBM Plex Sans" panose="020B0503050203000203" pitchFamily="34" charset="77"/>
              <a:cs typeface="SFINMS+IBMPlexSan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35154" y="3103163"/>
            <a:ext cx="9264071" cy="889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72"/>
              </a:lnSpc>
              <a:spcBef>
                <a:spcPts val="0"/>
              </a:spcBef>
              <a:spcAft>
                <a:spcPts val="0"/>
              </a:spcAft>
            </a:pPr>
            <a:r>
              <a:rPr sz="2400" spc="-99" dirty="0">
                <a:solidFill>
                  <a:srgbClr val="FFFFFF"/>
                </a:solidFill>
                <a:latin typeface="IBM Plex Sans" panose="020B0503050203000203" pitchFamily="34" charset="77"/>
                <a:cs typeface="SFINMS+IBMPlexSans"/>
              </a:rPr>
              <a:t>You</a:t>
            </a:r>
            <a:r>
              <a:rPr sz="2400" spc="-34" dirty="0">
                <a:solidFill>
                  <a:srgbClr val="FFFFFF"/>
                </a:solidFill>
                <a:latin typeface="IBM Plex Sans" panose="020B0503050203000203" pitchFamily="34" charset="77"/>
                <a:cs typeface="SFINMS+IBMPlexSans"/>
              </a:rPr>
              <a:t> </a:t>
            </a:r>
            <a:r>
              <a:rPr sz="2400" spc="-89" dirty="0">
                <a:solidFill>
                  <a:srgbClr val="FFFFFF"/>
                </a:solidFill>
                <a:latin typeface="IBM Plex Sans" panose="020B0503050203000203" pitchFamily="34" charset="77"/>
                <a:cs typeface="SFINMS+IBMPlexSans"/>
              </a:rPr>
              <a:t>use</a:t>
            </a:r>
            <a:r>
              <a:rPr sz="2400" spc="-40" dirty="0">
                <a:solidFill>
                  <a:srgbClr val="FFFFFF"/>
                </a:solidFill>
                <a:latin typeface="IBM Plex Sans" panose="020B0503050203000203" pitchFamily="34" charset="77"/>
                <a:cs typeface="SFINMS+IBMPlexSans"/>
              </a:rPr>
              <a:t> </a:t>
            </a:r>
            <a:r>
              <a:rPr sz="2400" spc="-76" dirty="0">
                <a:solidFill>
                  <a:srgbClr val="FFFFFF"/>
                </a:solidFill>
                <a:latin typeface="IBM Plex Sans" panose="020B0503050203000203" pitchFamily="34" charset="77"/>
                <a:cs typeface="SFINMS+IBMPlexSans"/>
              </a:rPr>
              <a:t>the</a:t>
            </a:r>
            <a:r>
              <a:rPr sz="2400" spc="-54" dirty="0">
                <a:solidFill>
                  <a:srgbClr val="FFFFFF"/>
                </a:solidFill>
                <a:latin typeface="IBM Plex Sans" panose="020B0503050203000203" pitchFamily="34" charset="77"/>
                <a:cs typeface="SFINMS+IBMPlexSans"/>
              </a:rPr>
              <a:t> </a:t>
            </a:r>
            <a:r>
              <a:rPr sz="2400" spc="-76" dirty="0">
                <a:solidFill>
                  <a:srgbClr val="FFFFFF"/>
                </a:solidFill>
                <a:latin typeface="IBM Plex Sans" panose="020B0503050203000203" pitchFamily="34" charset="77"/>
                <a:cs typeface="SFINMS+IBMPlexSans"/>
              </a:rPr>
              <a:t>dialog</a:t>
            </a:r>
            <a:r>
              <a:rPr sz="2400" spc="-46" dirty="0">
                <a:solidFill>
                  <a:srgbClr val="FFFFFF"/>
                </a:solidFill>
                <a:latin typeface="IBM Plex Sans" panose="020B0503050203000203" pitchFamily="34" charset="77"/>
                <a:cs typeface="SFINMS+IBMPlexSans"/>
              </a:rPr>
              <a:t> </a:t>
            </a:r>
            <a:r>
              <a:rPr sz="2400" spc="-83" dirty="0">
                <a:solidFill>
                  <a:srgbClr val="FFFFFF"/>
                </a:solidFill>
                <a:latin typeface="IBM Plex Sans" panose="020B0503050203000203" pitchFamily="34" charset="77"/>
                <a:cs typeface="SFINMS+IBMPlexSans"/>
              </a:rPr>
              <a:t>builder</a:t>
            </a:r>
            <a:r>
              <a:rPr sz="2400" spc="-15" dirty="0">
                <a:solidFill>
                  <a:srgbClr val="FFFFFF"/>
                </a:solidFill>
                <a:latin typeface="IBM Plex Sans" panose="020B0503050203000203" pitchFamily="34" charset="77"/>
                <a:cs typeface="SFINMS+IBMPlexSans"/>
              </a:rPr>
              <a:t> </a:t>
            </a:r>
            <a:r>
              <a:rPr sz="2400" spc="-54" dirty="0">
                <a:solidFill>
                  <a:srgbClr val="FFFFFF"/>
                </a:solidFill>
                <a:latin typeface="IBM Plex Sans" panose="020B0503050203000203" pitchFamily="34" charset="77"/>
                <a:cs typeface="SFINMS+IBMPlexSans"/>
              </a:rPr>
              <a:t>to</a:t>
            </a:r>
            <a:r>
              <a:rPr sz="2400" spc="-80" dirty="0">
                <a:solidFill>
                  <a:srgbClr val="FFFFFF"/>
                </a:solidFill>
                <a:latin typeface="IBM Plex Sans" panose="020B0503050203000203" pitchFamily="34" charset="77"/>
                <a:cs typeface="SFINMS+IBMPlexSans"/>
              </a:rPr>
              <a:t> </a:t>
            </a:r>
            <a:r>
              <a:rPr sz="2400" spc="-77" dirty="0">
                <a:solidFill>
                  <a:srgbClr val="FFFFFF"/>
                </a:solidFill>
                <a:latin typeface="IBM Plex Sans" panose="020B0503050203000203" pitchFamily="34" charset="77"/>
                <a:cs typeface="SFINMS+IBMPlexSans"/>
              </a:rPr>
              <a:t>create</a:t>
            </a:r>
            <a:r>
              <a:rPr sz="2400" spc="-51" dirty="0">
                <a:solidFill>
                  <a:srgbClr val="FFFFFF"/>
                </a:solidFill>
                <a:latin typeface="IBM Plex Sans" panose="020B0503050203000203" pitchFamily="34" charset="77"/>
                <a:cs typeface="SFINMS+IBMPlexSans"/>
              </a:rPr>
              <a:t> </a:t>
            </a:r>
            <a:r>
              <a:rPr sz="2400" spc="-83" dirty="0">
                <a:solidFill>
                  <a:srgbClr val="FFFFFF"/>
                </a:solidFill>
                <a:latin typeface="IBM Plex Sans" panose="020B0503050203000203" pitchFamily="34" charset="77"/>
                <a:cs typeface="SFINMS+IBMPlexSans"/>
              </a:rPr>
              <a:t>conversations</a:t>
            </a:r>
            <a:r>
              <a:rPr sz="2400" spc="-30" dirty="0">
                <a:solidFill>
                  <a:srgbClr val="FFFFFF"/>
                </a:solidFill>
                <a:latin typeface="IBM Plex Sans" panose="020B0503050203000203" pitchFamily="34" charset="77"/>
                <a:cs typeface="SFINMS+IBMPlexSans"/>
              </a:rPr>
              <a:t> </a:t>
            </a:r>
            <a:r>
              <a:rPr sz="2400" spc="-75" dirty="0">
                <a:solidFill>
                  <a:srgbClr val="FFFFFF"/>
                </a:solidFill>
                <a:latin typeface="IBM Plex Sans" panose="020B0503050203000203" pitchFamily="34" charset="77"/>
                <a:cs typeface="SFINMS+IBMPlexSans"/>
              </a:rPr>
              <a:t>with</a:t>
            </a:r>
            <a:r>
              <a:rPr sz="2400" spc="-57" dirty="0">
                <a:solidFill>
                  <a:srgbClr val="FFFFFF"/>
                </a:solidFill>
                <a:latin typeface="IBM Plex Sans" panose="020B0503050203000203" pitchFamily="34" charset="77"/>
                <a:cs typeface="SFINMS+IBMPlexSans"/>
              </a:rPr>
              <a:t> </a:t>
            </a:r>
            <a:r>
              <a:rPr sz="2400" spc="-83" dirty="0">
                <a:solidFill>
                  <a:srgbClr val="FFFFFF"/>
                </a:solidFill>
                <a:latin typeface="IBM Plex Sans" panose="020B0503050203000203" pitchFamily="34" charset="77"/>
                <a:cs typeface="SFINMS+IBMPlexSans"/>
              </a:rPr>
              <a:t>users,</a:t>
            </a:r>
            <a:r>
              <a:rPr sz="2400" dirty="0">
                <a:solidFill>
                  <a:srgbClr val="FFFFFF"/>
                </a:solidFill>
                <a:latin typeface="IBM Plex Sans" panose="020B0503050203000203" pitchFamily="34" charset="77"/>
                <a:cs typeface="SFINMS+IBMPlexSans"/>
              </a:rPr>
              <a:t> </a:t>
            </a:r>
            <a:r>
              <a:rPr sz="2400" spc="-81" dirty="0">
                <a:solidFill>
                  <a:srgbClr val="FFFFFF"/>
                </a:solidFill>
                <a:latin typeface="IBM Plex Sans" panose="020B0503050203000203" pitchFamily="34" charset="77"/>
                <a:cs typeface="SFINMS+IBMPlexSans"/>
              </a:rPr>
              <a:t>providing</a:t>
            </a:r>
            <a:r>
              <a:rPr sz="2400" spc="-43" dirty="0">
                <a:solidFill>
                  <a:srgbClr val="FFFFFF"/>
                </a:solidFill>
                <a:latin typeface="IBM Plex Sans" panose="020B0503050203000203" pitchFamily="34" charset="77"/>
                <a:cs typeface="SFINMS+IBMPlexSans"/>
              </a:rPr>
              <a:t> </a:t>
            </a:r>
            <a:r>
              <a:rPr sz="2400" spc="-89" dirty="0">
                <a:solidFill>
                  <a:srgbClr val="FFFFFF"/>
                </a:solidFill>
                <a:latin typeface="IBM Plex Sans" panose="020B0503050203000203" pitchFamily="34" charset="77"/>
                <a:cs typeface="SFINMS+IBMPlexSans"/>
              </a:rPr>
              <a:t>responses</a:t>
            </a:r>
            <a:r>
              <a:rPr sz="2400" spc="-23" dirty="0">
                <a:solidFill>
                  <a:srgbClr val="FFFFFF"/>
                </a:solidFill>
                <a:latin typeface="IBM Plex Sans" panose="020B0503050203000203" pitchFamily="34" charset="77"/>
                <a:cs typeface="SFINMS+IBMPlexSans"/>
              </a:rPr>
              <a:t> </a:t>
            </a:r>
            <a:r>
              <a:rPr sz="2400" spc="-92" dirty="0">
                <a:solidFill>
                  <a:srgbClr val="FFFFFF"/>
                </a:solidFill>
                <a:latin typeface="IBM Plex Sans" panose="020B0503050203000203" pitchFamily="34" charset="77"/>
                <a:cs typeface="SFINMS+IBMPlexSans"/>
              </a:rPr>
              <a:t>based</a:t>
            </a:r>
            <a:r>
              <a:rPr sz="2400" spc="-46" dirty="0">
                <a:solidFill>
                  <a:srgbClr val="FFFFFF"/>
                </a:solidFill>
                <a:latin typeface="IBM Plex Sans" panose="020B0503050203000203" pitchFamily="34" charset="77"/>
                <a:cs typeface="SFINMS+IBMPlexSans"/>
              </a:rPr>
              <a:t> </a:t>
            </a:r>
            <a:r>
              <a:rPr sz="2400" spc="-100" dirty="0">
                <a:solidFill>
                  <a:srgbClr val="FFFFFF"/>
                </a:solidFill>
                <a:latin typeface="IBM Plex Sans" panose="020B0503050203000203" pitchFamily="34" charset="77"/>
                <a:cs typeface="SFINMS+IBMPlexSans"/>
              </a:rPr>
              <a:t>on</a:t>
            </a:r>
            <a:r>
              <a:rPr sz="2400" spc="-34" dirty="0">
                <a:solidFill>
                  <a:srgbClr val="FFFFFF"/>
                </a:solidFill>
                <a:latin typeface="IBM Plex Sans" panose="020B0503050203000203" pitchFamily="34" charset="77"/>
                <a:cs typeface="SFINMS+IBMPlexSans"/>
              </a:rPr>
              <a:t> </a:t>
            </a:r>
            <a:r>
              <a:rPr sz="2400" spc="-76" dirty="0">
                <a:solidFill>
                  <a:srgbClr val="FFFFFF"/>
                </a:solidFill>
                <a:latin typeface="IBM Plex Sans" panose="020B0503050203000203" pitchFamily="34" charset="77"/>
                <a:cs typeface="SFINMS+IBMPlexSans"/>
              </a:rPr>
              <a:t>the</a:t>
            </a:r>
            <a:r>
              <a:rPr sz="2400" spc="-54" dirty="0">
                <a:solidFill>
                  <a:srgbClr val="FFFFFF"/>
                </a:solidFill>
                <a:latin typeface="IBM Plex Sans" panose="020B0503050203000203" pitchFamily="34" charset="77"/>
                <a:cs typeface="SFINMS+IBMPlexSans"/>
              </a:rPr>
              <a:t> </a:t>
            </a:r>
            <a:r>
              <a:rPr sz="2400" spc="-75" dirty="0">
                <a:solidFill>
                  <a:srgbClr val="FFFFFF"/>
                </a:solidFill>
                <a:latin typeface="IBM Plex Sans" panose="020B0503050203000203" pitchFamily="34" charset="77"/>
                <a:cs typeface="SFINMS+IBMPlexSans"/>
              </a:rPr>
              <a:t>intents</a:t>
            </a:r>
            <a:r>
              <a:rPr sz="2400" spc="-38" dirty="0">
                <a:solidFill>
                  <a:srgbClr val="FFFFFF"/>
                </a:solidFill>
                <a:latin typeface="IBM Plex Sans" panose="020B0503050203000203" pitchFamily="34" charset="77"/>
                <a:cs typeface="SFINMS+IBMPlexSans"/>
              </a:rPr>
              <a:t> </a:t>
            </a:r>
            <a:r>
              <a:rPr sz="2400" spc="-93" dirty="0">
                <a:solidFill>
                  <a:srgbClr val="FFFFFF"/>
                </a:solidFill>
                <a:latin typeface="IBM Plex Sans" panose="020B0503050203000203" pitchFamily="34" charset="77"/>
                <a:cs typeface="SFINMS+IBMPlexSans"/>
              </a:rPr>
              <a:t>and</a:t>
            </a:r>
            <a:r>
              <a:rPr lang="en-GB" sz="2400" spc="-93" dirty="0">
                <a:solidFill>
                  <a:srgbClr val="FFFFFF"/>
                </a:solidFill>
                <a:latin typeface="IBM Plex Sans" panose="020B0503050203000203" pitchFamily="34" charset="77"/>
                <a:cs typeface="SFINMS+IBMPlexSans"/>
              </a:rPr>
              <a:t> </a:t>
            </a:r>
            <a:r>
              <a:rPr sz="2400" spc="-68" dirty="0">
                <a:solidFill>
                  <a:srgbClr val="FFFFFF"/>
                </a:solidFill>
                <a:latin typeface="IBM Plex Sans" panose="020B0503050203000203" pitchFamily="34" charset="77"/>
                <a:cs typeface="SFINMS+IBMPlexSans"/>
              </a:rPr>
              <a:t>entities</a:t>
            </a:r>
            <a:r>
              <a:rPr sz="2400" spc="-44" dirty="0">
                <a:solidFill>
                  <a:srgbClr val="FFFFFF"/>
                </a:solidFill>
                <a:latin typeface="IBM Plex Sans" panose="020B0503050203000203" pitchFamily="34" charset="77"/>
                <a:cs typeface="SFINMS+IBMPlexSans"/>
              </a:rPr>
              <a:t> </a:t>
            </a:r>
            <a:r>
              <a:rPr sz="2400" spc="-79" dirty="0">
                <a:solidFill>
                  <a:srgbClr val="FFFFFF"/>
                </a:solidFill>
                <a:latin typeface="IBM Plex Sans" panose="020B0503050203000203" pitchFamily="34" charset="77"/>
                <a:cs typeface="SFINMS+IBMPlexSans"/>
              </a:rPr>
              <a:t>that</a:t>
            </a:r>
            <a:r>
              <a:rPr sz="2400" dirty="0">
                <a:solidFill>
                  <a:srgbClr val="FFFFFF"/>
                </a:solidFill>
                <a:latin typeface="IBM Plex Sans" panose="020B0503050203000203" pitchFamily="34" charset="77"/>
                <a:cs typeface="SFINMS+IBMPlexSans"/>
              </a:rPr>
              <a:t> </a:t>
            </a:r>
            <a:r>
              <a:rPr sz="2400" spc="-93" dirty="0">
                <a:solidFill>
                  <a:srgbClr val="FFFFFF"/>
                </a:solidFill>
                <a:latin typeface="IBM Plex Sans" panose="020B0503050203000203" pitchFamily="34" charset="77"/>
                <a:cs typeface="SFINMS+IBMPlexSans"/>
              </a:rPr>
              <a:t>you</a:t>
            </a:r>
            <a:r>
              <a:rPr sz="2400" spc="-40" dirty="0">
                <a:solidFill>
                  <a:srgbClr val="FFFFFF"/>
                </a:solidFill>
                <a:latin typeface="IBM Plex Sans" panose="020B0503050203000203" pitchFamily="34" charset="77"/>
                <a:cs typeface="SFINMS+IBMPlexSans"/>
              </a:rPr>
              <a:t> </a:t>
            </a:r>
            <a:r>
              <a:rPr sz="2400" spc="-83" dirty="0">
                <a:solidFill>
                  <a:srgbClr val="FFFFFF"/>
                </a:solidFill>
                <a:latin typeface="IBM Plex Sans" panose="020B0503050203000203" pitchFamily="34" charset="77"/>
                <a:cs typeface="SFINMS+IBMPlexSans"/>
              </a:rPr>
              <a:t>recognize</a:t>
            </a:r>
            <a:r>
              <a:rPr sz="2400" spc="-46" dirty="0">
                <a:solidFill>
                  <a:srgbClr val="FFFFFF"/>
                </a:solidFill>
                <a:latin typeface="IBM Plex Sans" panose="020B0503050203000203" pitchFamily="34" charset="77"/>
                <a:cs typeface="SFINMS+IBMPlexSans"/>
              </a:rPr>
              <a:t> </a:t>
            </a:r>
            <a:r>
              <a:rPr sz="2400" spc="-43" dirty="0">
                <a:solidFill>
                  <a:srgbClr val="FFFFFF"/>
                </a:solidFill>
                <a:latin typeface="IBM Plex Sans" panose="020B0503050203000203" pitchFamily="34" charset="77"/>
                <a:cs typeface="SFINMS+IBMPlexSans"/>
              </a:rPr>
              <a:t>in</a:t>
            </a:r>
            <a:r>
              <a:rPr sz="2400" spc="-91" dirty="0">
                <a:solidFill>
                  <a:srgbClr val="FFFFFF"/>
                </a:solidFill>
                <a:latin typeface="IBM Plex Sans" panose="020B0503050203000203" pitchFamily="34" charset="77"/>
                <a:cs typeface="SFINMS+IBMPlexSans"/>
              </a:rPr>
              <a:t> </a:t>
            </a:r>
            <a:r>
              <a:rPr sz="2400" spc="-73" dirty="0">
                <a:solidFill>
                  <a:srgbClr val="FFFFFF"/>
                </a:solidFill>
                <a:latin typeface="IBM Plex Sans" panose="020B0503050203000203" pitchFamily="34" charset="77"/>
                <a:cs typeface="SFINMS+IBMPlexSans"/>
              </a:rPr>
              <a:t>their</a:t>
            </a:r>
            <a:r>
              <a:rPr sz="2400" spc="-28" dirty="0">
                <a:solidFill>
                  <a:srgbClr val="FFFFFF"/>
                </a:solidFill>
                <a:latin typeface="IBM Plex Sans" panose="020B0503050203000203" pitchFamily="34" charset="77"/>
                <a:cs typeface="SFINMS+IBMPlexSans"/>
              </a:rPr>
              <a:t> </a:t>
            </a:r>
            <a:r>
              <a:rPr sz="2400" spc="-80" dirty="0">
                <a:solidFill>
                  <a:srgbClr val="FFFFFF"/>
                </a:solidFill>
                <a:latin typeface="IBM Plex Sans" panose="020B0503050203000203" pitchFamily="34" charset="77"/>
                <a:cs typeface="SFINMS+IBMPlexSans"/>
              </a:rPr>
              <a:t>input.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835155" y="4139356"/>
            <a:ext cx="9264071" cy="594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72"/>
              </a:lnSpc>
              <a:spcBef>
                <a:spcPts val="0"/>
              </a:spcBef>
              <a:spcAft>
                <a:spcPts val="0"/>
              </a:spcAft>
            </a:pPr>
            <a:r>
              <a:rPr sz="2400" spc="-102" dirty="0">
                <a:solidFill>
                  <a:srgbClr val="FFFFFF"/>
                </a:solidFill>
                <a:latin typeface="IBM Plex Sans" panose="020B0503050203000203" pitchFamily="34" charset="77"/>
                <a:cs typeface="SFINMS+IBMPlexSans"/>
              </a:rPr>
              <a:t>The</a:t>
            </a:r>
            <a:r>
              <a:rPr sz="2400" spc="-28" dirty="0">
                <a:solidFill>
                  <a:srgbClr val="FFFFFF"/>
                </a:solidFill>
                <a:latin typeface="IBM Plex Sans" panose="020B0503050203000203" pitchFamily="34" charset="77"/>
                <a:cs typeface="SFINMS+IBMPlexSans"/>
              </a:rPr>
              <a:t> </a:t>
            </a:r>
            <a:r>
              <a:rPr sz="2400" spc="-75" dirty="0">
                <a:solidFill>
                  <a:srgbClr val="FFFFFF"/>
                </a:solidFill>
                <a:latin typeface="IBM Plex Sans" panose="020B0503050203000203" pitchFamily="34" charset="77"/>
                <a:cs typeface="SFINMS+IBMPlexSans"/>
              </a:rPr>
              <a:t>application</a:t>
            </a:r>
            <a:r>
              <a:rPr sz="2400" spc="-57" dirty="0">
                <a:solidFill>
                  <a:srgbClr val="FFFFFF"/>
                </a:solidFill>
                <a:latin typeface="IBM Plex Sans" panose="020B0503050203000203" pitchFamily="34" charset="77"/>
                <a:cs typeface="SFINMS+IBMPlexSans"/>
              </a:rPr>
              <a:t> </a:t>
            </a:r>
            <a:r>
              <a:rPr sz="2400" spc="-88" dirty="0">
                <a:solidFill>
                  <a:srgbClr val="FFFFFF"/>
                </a:solidFill>
                <a:latin typeface="IBM Plex Sans" panose="020B0503050203000203" pitchFamily="34" charset="77"/>
                <a:cs typeface="SFINMS+IBMPlexSans"/>
              </a:rPr>
              <a:t>can</a:t>
            </a:r>
            <a:r>
              <a:rPr sz="2400" spc="-46" dirty="0">
                <a:solidFill>
                  <a:srgbClr val="FFFFFF"/>
                </a:solidFill>
                <a:latin typeface="IBM Plex Sans" panose="020B0503050203000203" pitchFamily="34" charset="77"/>
                <a:cs typeface="SFINMS+IBMPlexSans"/>
              </a:rPr>
              <a:t> </a:t>
            </a:r>
            <a:r>
              <a:rPr sz="2400" spc="-88" dirty="0">
                <a:solidFill>
                  <a:srgbClr val="FFFFFF"/>
                </a:solidFill>
                <a:latin typeface="IBM Plex Sans" panose="020B0503050203000203" pitchFamily="34" charset="77"/>
                <a:cs typeface="SFINMS+IBMPlexSans"/>
              </a:rPr>
              <a:t>pass</a:t>
            </a:r>
            <a:r>
              <a:rPr sz="2400" spc="-25" dirty="0">
                <a:solidFill>
                  <a:srgbClr val="FFFFFF"/>
                </a:solidFill>
                <a:latin typeface="IBM Plex Sans" panose="020B0503050203000203" pitchFamily="34" charset="77"/>
                <a:cs typeface="SFINMS+IBMPlexSans"/>
              </a:rPr>
              <a:t> </a:t>
            </a:r>
            <a:r>
              <a:rPr sz="2400" spc="-79" dirty="0">
                <a:solidFill>
                  <a:srgbClr val="FFFFFF"/>
                </a:solidFill>
                <a:latin typeface="IBM Plex Sans" panose="020B0503050203000203" pitchFamily="34" charset="77"/>
                <a:cs typeface="SFINMS+IBMPlexSans"/>
              </a:rPr>
              <a:t>information</a:t>
            </a:r>
            <a:r>
              <a:rPr sz="2400" spc="-55" dirty="0">
                <a:solidFill>
                  <a:srgbClr val="FFFFFF"/>
                </a:solidFill>
                <a:latin typeface="IBM Plex Sans" panose="020B0503050203000203" pitchFamily="34" charset="77"/>
                <a:cs typeface="SFINMS+IBMPlexSans"/>
              </a:rPr>
              <a:t> </a:t>
            </a:r>
            <a:r>
              <a:rPr sz="2400" spc="-52" dirty="0">
                <a:solidFill>
                  <a:srgbClr val="FFFFFF"/>
                </a:solidFill>
                <a:latin typeface="IBM Plex Sans" panose="020B0503050203000203" pitchFamily="34" charset="77"/>
                <a:cs typeface="SFINMS+IBMPlexSans"/>
              </a:rPr>
              <a:t>to</a:t>
            </a:r>
            <a:r>
              <a:rPr sz="2400" spc="-81" dirty="0">
                <a:solidFill>
                  <a:srgbClr val="FFFFFF"/>
                </a:solidFill>
                <a:latin typeface="IBM Plex Sans" panose="020B0503050203000203" pitchFamily="34" charset="77"/>
                <a:cs typeface="SFINMS+IBMPlexSans"/>
              </a:rPr>
              <a:t> </a:t>
            </a:r>
            <a:r>
              <a:rPr sz="2400" spc="-75" dirty="0">
                <a:solidFill>
                  <a:srgbClr val="FFFFFF"/>
                </a:solidFill>
                <a:latin typeface="IBM Plex Sans" panose="020B0503050203000203" pitchFamily="34" charset="77"/>
                <a:cs typeface="SFINMS+IBMPlexSans"/>
              </a:rPr>
              <a:t>the</a:t>
            </a:r>
            <a:r>
              <a:rPr sz="2400" spc="-55" dirty="0">
                <a:solidFill>
                  <a:srgbClr val="FFFFFF"/>
                </a:solidFill>
                <a:latin typeface="IBM Plex Sans" panose="020B0503050203000203" pitchFamily="34" charset="77"/>
                <a:cs typeface="SFINMS+IBMPlexSans"/>
              </a:rPr>
              <a:t> </a:t>
            </a:r>
            <a:r>
              <a:rPr sz="2400" spc="-79" dirty="0">
                <a:solidFill>
                  <a:srgbClr val="FFFFFF"/>
                </a:solidFill>
                <a:latin typeface="IBM Plex Sans" panose="020B0503050203000203" pitchFamily="34" charset="77"/>
                <a:cs typeface="SFINMS+IBMPlexSans"/>
              </a:rPr>
              <a:t>dialog,</a:t>
            </a:r>
            <a:r>
              <a:rPr sz="2400" dirty="0">
                <a:solidFill>
                  <a:srgbClr val="FFFFFF"/>
                </a:solidFill>
                <a:latin typeface="IBM Plex Sans" panose="020B0503050203000203" pitchFamily="34" charset="77"/>
                <a:cs typeface="SFINMS+IBMPlexSans"/>
              </a:rPr>
              <a:t> </a:t>
            </a:r>
            <a:r>
              <a:rPr sz="2400" spc="-92" dirty="0">
                <a:solidFill>
                  <a:srgbClr val="FFFFFF"/>
                </a:solidFill>
                <a:latin typeface="IBM Plex Sans" panose="020B0503050203000203" pitchFamily="34" charset="77"/>
                <a:cs typeface="SFINMS+IBMPlexSans"/>
              </a:rPr>
              <a:t>and</a:t>
            </a:r>
            <a:r>
              <a:rPr sz="2400" spc="-46" dirty="0">
                <a:solidFill>
                  <a:srgbClr val="FFFFFF"/>
                </a:solidFill>
                <a:latin typeface="IBM Plex Sans" panose="020B0503050203000203" pitchFamily="34" charset="77"/>
                <a:cs typeface="SFINMS+IBMPlexSans"/>
              </a:rPr>
              <a:t> </a:t>
            </a:r>
            <a:r>
              <a:rPr sz="2400" spc="-75" dirty="0">
                <a:solidFill>
                  <a:srgbClr val="FFFFFF"/>
                </a:solidFill>
                <a:latin typeface="IBM Plex Sans" panose="020B0503050203000203" pitchFamily="34" charset="77"/>
                <a:cs typeface="SFINMS+IBMPlexSans"/>
              </a:rPr>
              <a:t>the</a:t>
            </a:r>
            <a:r>
              <a:rPr sz="2400" spc="-55" dirty="0">
                <a:solidFill>
                  <a:srgbClr val="FFFFFF"/>
                </a:solidFill>
                <a:latin typeface="IBM Plex Sans" panose="020B0503050203000203" pitchFamily="34" charset="77"/>
                <a:cs typeface="SFINMS+IBMPlexSans"/>
              </a:rPr>
              <a:t> </a:t>
            </a:r>
            <a:r>
              <a:rPr sz="2400" spc="-76" dirty="0">
                <a:solidFill>
                  <a:srgbClr val="FFFFFF"/>
                </a:solidFill>
                <a:latin typeface="IBM Plex Sans" panose="020B0503050203000203" pitchFamily="34" charset="77"/>
                <a:cs typeface="SFINMS+IBMPlexSans"/>
              </a:rPr>
              <a:t>dialog</a:t>
            </a:r>
            <a:r>
              <a:rPr sz="2400" spc="-47" dirty="0">
                <a:solidFill>
                  <a:srgbClr val="FFFFFF"/>
                </a:solidFill>
                <a:latin typeface="IBM Plex Sans" panose="020B0503050203000203" pitchFamily="34" charset="77"/>
                <a:cs typeface="SFINMS+IBMPlexSans"/>
              </a:rPr>
              <a:t> </a:t>
            </a:r>
            <a:r>
              <a:rPr sz="2400" spc="-88" dirty="0">
                <a:solidFill>
                  <a:srgbClr val="FFFFFF"/>
                </a:solidFill>
                <a:latin typeface="IBM Plex Sans" panose="020B0503050203000203" pitchFamily="34" charset="77"/>
                <a:cs typeface="SFINMS+IBMPlexSans"/>
              </a:rPr>
              <a:t>can</a:t>
            </a:r>
            <a:r>
              <a:rPr sz="2400" spc="-46" dirty="0">
                <a:solidFill>
                  <a:srgbClr val="FFFFFF"/>
                </a:solidFill>
                <a:latin typeface="IBM Plex Sans" panose="020B0503050203000203" pitchFamily="34" charset="77"/>
                <a:cs typeface="SFINMS+IBMPlexSans"/>
              </a:rPr>
              <a:t> </a:t>
            </a:r>
            <a:r>
              <a:rPr sz="2400" spc="-88" dirty="0">
                <a:solidFill>
                  <a:srgbClr val="FFFFFF"/>
                </a:solidFill>
                <a:latin typeface="IBM Plex Sans" panose="020B0503050203000203" pitchFamily="34" charset="77"/>
                <a:cs typeface="SFINMS+IBMPlexSans"/>
              </a:rPr>
              <a:t>update</a:t>
            </a:r>
            <a:r>
              <a:rPr sz="2400" spc="-41" dirty="0">
                <a:solidFill>
                  <a:srgbClr val="FFFFFF"/>
                </a:solidFill>
                <a:latin typeface="IBM Plex Sans" panose="020B0503050203000203" pitchFamily="34" charset="77"/>
                <a:cs typeface="SFINMS+IBMPlexSans"/>
              </a:rPr>
              <a:t> </a:t>
            </a:r>
            <a:r>
              <a:rPr sz="2400" spc="-75" dirty="0">
                <a:solidFill>
                  <a:srgbClr val="FFFFFF"/>
                </a:solidFill>
                <a:latin typeface="IBM Plex Sans" panose="020B0503050203000203" pitchFamily="34" charset="77"/>
                <a:cs typeface="SFINMS+IBMPlexSans"/>
              </a:rPr>
              <a:t>the</a:t>
            </a:r>
            <a:r>
              <a:rPr sz="2400" spc="-55" dirty="0">
                <a:solidFill>
                  <a:srgbClr val="FFFFFF"/>
                </a:solidFill>
                <a:latin typeface="IBM Plex Sans" panose="020B0503050203000203" pitchFamily="34" charset="77"/>
                <a:cs typeface="SFINMS+IBMPlexSans"/>
              </a:rPr>
              <a:t> </a:t>
            </a:r>
            <a:r>
              <a:rPr sz="2400" spc="-87" dirty="0">
                <a:solidFill>
                  <a:srgbClr val="FFFFFF"/>
                </a:solidFill>
                <a:latin typeface="IBM Plex Sans" panose="020B0503050203000203" pitchFamily="34" charset="77"/>
                <a:cs typeface="SFINMS+IBMPlexSans"/>
              </a:rPr>
              <a:t>context</a:t>
            </a:r>
            <a:r>
              <a:rPr sz="2400" dirty="0">
                <a:solidFill>
                  <a:srgbClr val="FFFFFF"/>
                </a:solidFill>
                <a:latin typeface="IBM Plex Sans" panose="020B0503050203000203" pitchFamily="34" charset="77"/>
                <a:cs typeface="SFINMS+IBMPlexSans"/>
              </a:rPr>
              <a:t> </a:t>
            </a:r>
            <a:r>
              <a:rPr sz="2400" spc="-79" dirty="0">
                <a:solidFill>
                  <a:srgbClr val="FFFFFF"/>
                </a:solidFill>
                <a:latin typeface="IBM Plex Sans" panose="020B0503050203000203" pitchFamily="34" charset="77"/>
                <a:cs typeface="SFINMS+IBMPlexSans"/>
              </a:rPr>
              <a:t>information</a:t>
            </a:r>
            <a:r>
              <a:rPr sz="2400" spc="-55" dirty="0">
                <a:solidFill>
                  <a:srgbClr val="FFFFFF"/>
                </a:solidFill>
                <a:latin typeface="IBM Plex Sans" panose="020B0503050203000203" pitchFamily="34" charset="77"/>
                <a:cs typeface="SFINMS+IBMPlexSans"/>
              </a:rPr>
              <a:t> </a:t>
            </a:r>
            <a:r>
              <a:rPr sz="2400" spc="-92" dirty="0">
                <a:solidFill>
                  <a:srgbClr val="FFFFFF"/>
                </a:solidFill>
                <a:latin typeface="IBM Plex Sans" panose="020B0503050203000203" pitchFamily="34" charset="77"/>
                <a:cs typeface="SFINMS+IBMPlexSans"/>
              </a:rPr>
              <a:t>and</a:t>
            </a:r>
            <a:r>
              <a:rPr lang="en-GB" sz="2400" spc="-92" dirty="0">
                <a:solidFill>
                  <a:srgbClr val="FFFFFF"/>
                </a:solidFill>
                <a:latin typeface="IBM Plex Sans" panose="020B0503050203000203" pitchFamily="34" charset="77"/>
                <a:cs typeface="SFINMS+IBMPlexSans"/>
              </a:rPr>
              <a:t> </a:t>
            </a:r>
            <a:r>
              <a:rPr sz="2400" spc="-89" dirty="0">
                <a:solidFill>
                  <a:srgbClr val="FFFFFF"/>
                </a:solidFill>
                <a:latin typeface="IBM Plex Sans" panose="020B0503050203000203" pitchFamily="34" charset="77"/>
                <a:cs typeface="SFINMS+IBMPlexSans"/>
              </a:rPr>
              <a:t>pass</a:t>
            </a:r>
            <a:r>
              <a:rPr sz="2400" spc="-23" dirty="0">
                <a:solidFill>
                  <a:srgbClr val="FFFFFF"/>
                </a:solidFill>
                <a:latin typeface="IBM Plex Sans" panose="020B0503050203000203" pitchFamily="34" charset="77"/>
                <a:cs typeface="SFINMS+IBMPlexSans"/>
              </a:rPr>
              <a:t> </a:t>
            </a:r>
            <a:r>
              <a:rPr sz="2400" spc="-43" dirty="0">
                <a:solidFill>
                  <a:srgbClr val="FFFFFF"/>
                </a:solidFill>
                <a:latin typeface="IBM Plex Sans" panose="020B0503050203000203" pitchFamily="34" charset="77"/>
                <a:cs typeface="SFINMS+IBMPlexSans"/>
              </a:rPr>
              <a:t>it </a:t>
            </a:r>
            <a:r>
              <a:rPr sz="2400" spc="-93" dirty="0">
                <a:solidFill>
                  <a:srgbClr val="FFFFFF"/>
                </a:solidFill>
                <a:latin typeface="IBM Plex Sans" panose="020B0503050203000203" pitchFamily="34" charset="77"/>
                <a:cs typeface="SFINMS+IBMPlexSans"/>
              </a:rPr>
              <a:t>back</a:t>
            </a:r>
            <a:r>
              <a:rPr sz="2400" spc="-28" dirty="0">
                <a:solidFill>
                  <a:srgbClr val="FFFFFF"/>
                </a:solidFill>
                <a:latin typeface="IBM Plex Sans" panose="020B0503050203000203" pitchFamily="34" charset="77"/>
                <a:cs typeface="SFINMS+IBMPlexSans"/>
              </a:rPr>
              <a:t> </a:t>
            </a:r>
            <a:r>
              <a:rPr sz="2400" spc="-54" dirty="0">
                <a:solidFill>
                  <a:srgbClr val="FFFFFF"/>
                </a:solidFill>
                <a:latin typeface="IBM Plex Sans" panose="020B0503050203000203" pitchFamily="34" charset="77"/>
                <a:cs typeface="SFINMS+IBMPlexSans"/>
              </a:rPr>
              <a:t>to</a:t>
            </a:r>
            <a:r>
              <a:rPr sz="2400" spc="-81" dirty="0">
                <a:solidFill>
                  <a:srgbClr val="FFFFFF"/>
                </a:solidFill>
                <a:latin typeface="IBM Plex Sans" panose="020B0503050203000203" pitchFamily="34" charset="77"/>
                <a:cs typeface="SFINMS+IBMPlexSans"/>
              </a:rPr>
              <a:t> </a:t>
            </a:r>
            <a:r>
              <a:rPr sz="2400" spc="-75" dirty="0">
                <a:solidFill>
                  <a:srgbClr val="FFFFFF"/>
                </a:solidFill>
                <a:latin typeface="IBM Plex Sans" panose="020B0503050203000203" pitchFamily="34" charset="77"/>
                <a:cs typeface="SFINMS+IBMPlexSans"/>
              </a:rPr>
              <a:t>the</a:t>
            </a:r>
            <a:r>
              <a:rPr sz="2400" spc="-52" dirty="0">
                <a:solidFill>
                  <a:srgbClr val="FFFFFF"/>
                </a:solidFill>
                <a:latin typeface="IBM Plex Sans" panose="020B0503050203000203" pitchFamily="34" charset="77"/>
                <a:cs typeface="SFINMS+IBMPlexSans"/>
              </a:rPr>
              <a:t> </a:t>
            </a:r>
            <a:r>
              <a:rPr sz="2400" spc="-79" dirty="0">
                <a:solidFill>
                  <a:srgbClr val="FFFFFF"/>
                </a:solidFill>
                <a:latin typeface="IBM Plex Sans" panose="020B0503050203000203" pitchFamily="34" charset="77"/>
                <a:cs typeface="SFINMS+IBMPlexSans"/>
              </a:rPr>
              <a:t>application.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835155" y="4858868"/>
            <a:ext cx="9264071" cy="589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72"/>
              </a:lnSpc>
              <a:spcBef>
                <a:spcPts val="0"/>
              </a:spcBef>
              <a:spcAft>
                <a:spcPts val="0"/>
              </a:spcAft>
            </a:pPr>
            <a:r>
              <a:rPr sz="2400" spc="-73" dirty="0">
                <a:solidFill>
                  <a:srgbClr val="FFFFFF"/>
                </a:solidFill>
                <a:latin typeface="IBM Plex Sans" panose="020B0503050203000203" pitchFamily="34" charset="77"/>
                <a:cs typeface="SFINMS+IBMPlexSans"/>
              </a:rPr>
              <a:t>Valid</a:t>
            </a:r>
            <a:r>
              <a:rPr sz="2400" spc="-66" dirty="0">
                <a:solidFill>
                  <a:srgbClr val="FFFFFF"/>
                </a:solidFill>
                <a:latin typeface="IBM Plex Sans" panose="020B0503050203000203" pitchFamily="34" charset="77"/>
                <a:cs typeface="SFINMS+IBMPlexSans"/>
              </a:rPr>
              <a:t> </a:t>
            </a:r>
            <a:r>
              <a:rPr sz="2400" spc="-85" dirty="0">
                <a:solidFill>
                  <a:srgbClr val="FFFFFF"/>
                </a:solidFill>
                <a:latin typeface="IBM Plex Sans" panose="020B0503050203000203" pitchFamily="34" charset="77"/>
                <a:cs typeface="SFINMS+IBMPlexSans"/>
              </a:rPr>
              <a:t>expressions</a:t>
            </a:r>
            <a:r>
              <a:rPr sz="2400" spc="-28" dirty="0">
                <a:solidFill>
                  <a:srgbClr val="FFFFFF"/>
                </a:solidFill>
                <a:latin typeface="IBM Plex Sans" panose="020B0503050203000203" pitchFamily="34" charset="77"/>
                <a:cs typeface="SFINMS+IBMPlexSans"/>
              </a:rPr>
              <a:t> </a:t>
            </a:r>
            <a:r>
              <a:rPr sz="2400" spc="-43" dirty="0">
                <a:solidFill>
                  <a:srgbClr val="FFFFFF"/>
                </a:solidFill>
                <a:latin typeface="IBM Plex Sans" panose="020B0503050203000203" pitchFamily="34" charset="77"/>
                <a:cs typeface="SFINMS+IBMPlexSans"/>
              </a:rPr>
              <a:t>in</a:t>
            </a:r>
            <a:r>
              <a:rPr sz="2400" spc="-91" dirty="0">
                <a:solidFill>
                  <a:srgbClr val="FFFFFF"/>
                </a:solidFill>
                <a:latin typeface="IBM Plex Sans" panose="020B0503050203000203" pitchFamily="34" charset="77"/>
                <a:cs typeface="SFINMS+IBMPlexSans"/>
              </a:rPr>
              <a:t> </a:t>
            </a:r>
            <a:r>
              <a:rPr sz="2400" spc="-81" dirty="0">
                <a:solidFill>
                  <a:srgbClr val="FFFFFF"/>
                </a:solidFill>
                <a:latin typeface="IBM Plex Sans" panose="020B0503050203000203" pitchFamily="34" charset="77"/>
                <a:cs typeface="SFINMS+IBMPlexSans"/>
              </a:rPr>
              <a:t>conditions</a:t>
            </a:r>
            <a:r>
              <a:rPr sz="2400" spc="-31" dirty="0">
                <a:solidFill>
                  <a:srgbClr val="FFFFFF"/>
                </a:solidFill>
                <a:latin typeface="IBM Plex Sans" panose="020B0503050203000203" pitchFamily="34" charset="77"/>
                <a:cs typeface="SFINMS+IBMPlexSans"/>
              </a:rPr>
              <a:t> </a:t>
            </a:r>
            <a:r>
              <a:rPr sz="2400" spc="-75" dirty="0">
                <a:solidFill>
                  <a:srgbClr val="FFFFFF"/>
                </a:solidFill>
                <a:latin typeface="IBM Plex Sans" panose="020B0503050203000203" pitchFamily="34" charset="77"/>
                <a:cs typeface="SFINMS+IBMPlexSans"/>
              </a:rPr>
              <a:t>are</a:t>
            </a:r>
            <a:r>
              <a:rPr sz="2400" spc="-55" dirty="0">
                <a:solidFill>
                  <a:srgbClr val="FFFFFF"/>
                </a:solidFill>
                <a:latin typeface="IBM Plex Sans" panose="020B0503050203000203" pitchFamily="34" charset="77"/>
                <a:cs typeface="SFINMS+IBMPlexSans"/>
              </a:rPr>
              <a:t> </a:t>
            </a:r>
            <a:r>
              <a:rPr sz="2400" spc="-74" dirty="0">
                <a:solidFill>
                  <a:srgbClr val="FFFFFF"/>
                </a:solidFill>
                <a:latin typeface="IBM Plex Sans" panose="020B0503050203000203" pitchFamily="34" charset="77"/>
                <a:cs typeface="SFINMS+IBMPlexSans"/>
              </a:rPr>
              <a:t>written</a:t>
            </a:r>
            <a:r>
              <a:rPr sz="2400" spc="-60" dirty="0">
                <a:solidFill>
                  <a:srgbClr val="FFFFFF"/>
                </a:solidFill>
                <a:latin typeface="IBM Plex Sans" panose="020B0503050203000203" pitchFamily="34" charset="77"/>
                <a:cs typeface="SFINMS+IBMPlexSans"/>
              </a:rPr>
              <a:t> </a:t>
            </a:r>
            <a:r>
              <a:rPr sz="2400" spc="-43" dirty="0">
                <a:solidFill>
                  <a:srgbClr val="FFFFFF"/>
                </a:solidFill>
                <a:latin typeface="IBM Plex Sans" panose="020B0503050203000203" pitchFamily="34" charset="77"/>
                <a:cs typeface="SFINMS+IBMPlexSans"/>
              </a:rPr>
              <a:t>in</a:t>
            </a:r>
            <a:r>
              <a:rPr sz="2400" spc="-91" dirty="0">
                <a:solidFill>
                  <a:srgbClr val="FFFFFF"/>
                </a:solidFill>
                <a:latin typeface="IBM Plex Sans" panose="020B0503050203000203" pitchFamily="34" charset="77"/>
                <a:cs typeface="SFINMS+IBMPlexSans"/>
              </a:rPr>
              <a:t> </a:t>
            </a:r>
            <a:r>
              <a:rPr sz="2400" spc="-75" dirty="0">
                <a:solidFill>
                  <a:srgbClr val="FFFFFF"/>
                </a:solidFill>
                <a:latin typeface="IBM Plex Sans" panose="020B0503050203000203" pitchFamily="34" charset="77"/>
                <a:cs typeface="SFINMS+IBMPlexSans"/>
              </a:rPr>
              <a:t>the</a:t>
            </a:r>
            <a:r>
              <a:rPr sz="2400" spc="-55" dirty="0">
                <a:solidFill>
                  <a:srgbClr val="FFFFFF"/>
                </a:solidFill>
                <a:latin typeface="IBM Plex Sans" panose="020B0503050203000203" pitchFamily="34" charset="77"/>
                <a:cs typeface="SFINMS+IBMPlexSans"/>
              </a:rPr>
              <a:t> </a:t>
            </a:r>
            <a:r>
              <a:rPr sz="2400" spc="-83" dirty="0">
                <a:solidFill>
                  <a:srgbClr val="FFFFFF"/>
                </a:solidFill>
                <a:latin typeface="IBM Plex Sans" panose="020B0503050203000203" pitchFamily="34" charset="77"/>
                <a:cs typeface="SFINMS+IBMPlexSans"/>
              </a:rPr>
              <a:t>Spring</a:t>
            </a:r>
            <a:r>
              <a:rPr sz="2400" spc="-40" dirty="0">
                <a:solidFill>
                  <a:srgbClr val="FFFFFF"/>
                </a:solidFill>
                <a:latin typeface="IBM Plex Sans" panose="020B0503050203000203" pitchFamily="34" charset="77"/>
                <a:cs typeface="SFINMS+IBMPlexSans"/>
              </a:rPr>
              <a:t> </a:t>
            </a:r>
            <a:r>
              <a:rPr sz="2400" spc="-82" dirty="0">
                <a:solidFill>
                  <a:srgbClr val="FFFFFF"/>
                </a:solidFill>
                <a:latin typeface="IBM Plex Sans" panose="020B0503050203000203" pitchFamily="34" charset="77"/>
                <a:cs typeface="SFINMS+IBMPlexSans"/>
              </a:rPr>
              <a:t>Expression</a:t>
            </a:r>
            <a:r>
              <a:rPr sz="2400" spc="-50" dirty="0">
                <a:solidFill>
                  <a:srgbClr val="FFFFFF"/>
                </a:solidFill>
                <a:latin typeface="IBM Plex Sans" panose="020B0503050203000203" pitchFamily="34" charset="77"/>
                <a:cs typeface="SFINMS+IBMPlexSans"/>
              </a:rPr>
              <a:t> </a:t>
            </a:r>
            <a:r>
              <a:rPr sz="2400" spc="-92" dirty="0">
                <a:solidFill>
                  <a:srgbClr val="FFFFFF"/>
                </a:solidFill>
                <a:latin typeface="IBM Plex Sans" panose="020B0503050203000203" pitchFamily="34" charset="77"/>
                <a:cs typeface="SFINMS+IBMPlexSans"/>
              </a:rPr>
              <a:t>(SpEL)</a:t>
            </a:r>
            <a:r>
              <a:rPr sz="2400" dirty="0">
                <a:solidFill>
                  <a:srgbClr val="FFFFFF"/>
                </a:solidFill>
                <a:latin typeface="IBM Plex Sans" panose="020B0503050203000203" pitchFamily="34" charset="77"/>
                <a:cs typeface="SFINMS+IBMPlexSans"/>
              </a:rPr>
              <a:t> </a:t>
            </a:r>
            <a:r>
              <a:rPr sz="2400" spc="-87" dirty="0">
                <a:solidFill>
                  <a:srgbClr val="FFFFFF"/>
                </a:solidFill>
                <a:latin typeface="IBM Plex Sans" panose="020B0503050203000203" pitchFamily="34" charset="77"/>
                <a:cs typeface="SFINMS+IBMPlexSans"/>
              </a:rPr>
              <a:t>language.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835157" y="5627802"/>
            <a:ext cx="9264070" cy="589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72"/>
              </a:lnSpc>
              <a:spcBef>
                <a:spcPts val="0"/>
              </a:spcBef>
              <a:spcAft>
                <a:spcPts val="0"/>
              </a:spcAft>
            </a:pPr>
            <a:r>
              <a:rPr sz="2400" spc="-99" dirty="0">
                <a:solidFill>
                  <a:srgbClr val="FFFFFF"/>
                </a:solidFill>
                <a:latin typeface="IBM Plex Sans" panose="020B0503050203000203" pitchFamily="34" charset="77"/>
                <a:cs typeface="SFINMS+IBMPlexSans"/>
              </a:rPr>
              <a:t>Your</a:t>
            </a:r>
            <a:r>
              <a:rPr sz="2400" dirty="0">
                <a:solidFill>
                  <a:srgbClr val="FFFFFF"/>
                </a:solidFill>
                <a:latin typeface="IBM Plex Sans" panose="020B0503050203000203" pitchFamily="34" charset="77"/>
                <a:cs typeface="SFINMS+IBMPlexSans"/>
              </a:rPr>
              <a:t> </a:t>
            </a:r>
            <a:r>
              <a:rPr sz="2400" spc="-76" dirty="0">
                <a:solidFill>
                  <a:srgbClr val="FFFFFF"/>
                </a:solidFill>
                <a:latin typeface="IBM Plex Sans" panose="020B0503050203000203" pitchFamily="34" charset="77"/>
                <a:cs typeface="SFINMS+IBMPlexSans"/>
              </a:rPr>
              <a:t>dialog</a:t>
            </a:r>
            <a:r>
              <a:rPr sz="2400" spc="-46" dirty="0">
                <a:solidFill>
                  <a:srgbClr val="FFFFFF"/>
                </a:solidFill>
                <a:latin typeface="IBM Plex Sans" panose="020B0503050203000203" pitchFamily="34" charset="77"/>
                <a:cs typeface="SFINMS+IBMPlexSans"/>
              </a:rPr>
              <a:t> </a:t>
            </a:r>
            <a:r>
              <a:rPr sz="2400" spc="-43" dirty="0">
                <a:solidFill>
                  <a:srgbClr val="FFFFFF"/>
                </a:solidFill>
                <a:latin typeface="IBM Plex Sans" panose="020B0503050203000203" pitchFamily="34" charset="77"/>
                <a:cs typeface="SFINMS+IBMPlexSans"/>
              </a:rPr>
              <a:t>is</a:t>
            </a:r>
            <a:r>
              <a:rPr sz="2400" spc="-69" dirty="0">
                <a:solidFill>
                  <a:srgbClr val="FFFFFF"/>
                </a:solidFill>
                <a:latin typeface="IBM Plex Sans" panose="020B0503050203000203" pitchFamily="34" charset="77"/>
                <a:cs typeface="SFINMS+IBMPlexSans"/>
              </a:rPr>
              <a:t> </a:t>
            </a:r>
            <a:r>
              <a:rPr sz="2400" spc="-86" dirty="0">
                <a:solidFill>
                  <a:srgbClr val="FFFFFF"/>
                </a:solidFill>
                <a:latin typeface="IBM Plex Sans" panose="020B0503050203000203" pitchFamily="34" charset="77"/>
                <a:cs typeface="SFINMS+IBMPlexSans"/>
              </a:rPr>
              <a:t>represented</a:t>
            </a:r>
            <a:r>
              <a:rPr sz="2400" spc="-52" dirty="0">
                <a:solidFill>
                  <a:srgbClr val="FFFFFF"/>
                </a:solidFill>
                <a:latin typeface="IBM Plex Sans" panose="020B0503050203000203" pitchFamily="34" charset="77"/>
                <a:cs typeface="SFINMS+IBMPlexSans"/>
              </a:rPr>
              <a:t> </a:t>
            </a:r>
            <a:r>
              <a:rPr sz="2400" spc="-76" dirty="0">
                <a:solidFill>
                  <a:srgbClr val="FFFFFF"/>
                </a:solidFill>
                <a:latin typeface="IBM Plex Sans" panose="020B0503050203000203" pitchFamily="34" charset="77"/>
                <a:cs typeface="SFINMS+IBMPlexSans"/>
              </a:rPr>
              <a:t>graphically</a:t>
            </a:r>
            <a:r>
              <a:rPr sz="2400" spc="-40" dirty="0">
                <a:solidFill>
                  <a:srgbClr val="FFFFFF"/>
                </a:solidFill>
                <a:latin typeface="IBM Plex Sans" panose="020B0503050203000203" pitchFamily="34" charset="77"/>
                <a:cs typeface="SFINMS+IBMPlexSans"/>
              </a:rPr>
              <a:t> </a:t>
            </a:r>
            <a:r>
              <a:rPr sz="2400" spc="-86" dirty="0">
                <a:solidFill>
                  <a:srgbClr val="FFFFFF"/>
                </a:solidFill>
                <a:latin typeface="IBM Plex Sans" panose="020B0503050203000203" pitchFamily="34" charset="77"/>
                <a:cs typeface="SFINMS+IBMPlexSans"/>
              </a:rPr>
              <a:t>as</a:t>
            </a:r>
            <a:r>
              <a:rPr sz="2400" spc="-28" dirty="0">
                <a:solidFill>
                  <a:srgbClr val="FFFFFF"/>
                </a:solidFill>
                <a:latin typeface="IBM Plex Sans" panose="020B0503050203000203" pitchFamily="34" charset="77"/>
                <a:cs typeface="SFINMS+IBMPlexSans"/>
              </a:rPr>
              <a:t> </a:t>
            </a:r>
            <a:r>
              <a:rPr sz="2400" dirty="0">
                <a:solidFill>
                  <a:srgbClr val="FFFFFF"/>
                </a:solidFill>
                <a:latin typeface="IBM Plex Sans" panose="020B0503050203000203" pitchFamily="34" charset="77"/>
                <a:cs typeface="SFINMS+IBMPlexSans"/>
              </a:rPr>
              <a:t>a</a:t>
            </a:r>
            <a:r>
              <a:rPr sz="2400" spc="-119" dirty="0">
                <a:solidFill>
                  <a:srgbClr val="FFFFFF"/>
                </a:solidFill>
                <a:latin typeface="IBM Plex Sans" panose="020B0503050203000203" pitchFamily="34" charset="77"/>
                <a:cs typeface="SFINMS+IBMPlexSans"/>
              </a:rPr>
              <a:t> </a:t>
            </a:r>
            <a:r>
              <a:rPr sz="2400" spc="-77" dirty="0">
                <a:solidFill>
                  <a:srgbClr val="FFFFFF"/>
                </a:solidFill>
                <a:latin typeface="IBM Plex Sans" panose="020B0503050203000203" pitchFamily="34" charset="77"/>
                <a:cs typeface="SFINMS+IBMPlexSans"/>
              </a:rPr>
              <a:t>tree;</a:t>
            </a:r>
            <a:r>
              <a:rPr sz="2400" spc="-11" dirty="0">
                <a:solidFill>
                  <a:srgbClr val="FFFFFF"/>
                </a:solidFill>
                <a:latin typeface="IBM Plex Sans" panose="020B0503050203000203" pitchFamily="34" charset="77"/>
                <a:cs typeface="SFINMS+IBMPlexSans"/>
              </a:rPr>
              <a:t> </a:t>
            </a:r>
            <a:r>
              <a:rPr sz="2400" spc="-77" dirty="0">
                <a:solidFill>
                  <a:srgbClr val="FFFFFF"/>
                </a:solidFill>
                <a:latin typeface="IBM Plex Sans" panose="020B0503050203000203" pitchFamily="34" charset="77"/>
                <a:cs typeface="SFINMS+IBMPlexSans"/>
              </a:rPr>
              <a:t>create</a:t>
            </a:r>
            <a:r>
              <a:rPr sz="2400" spc="-51" dirty="0">
                <a:solidFill>
                  <a:srgbClr val="FFFFFF"/>
                </a:solidFill>
                <a:latin typeface="IBM Plex Sans" panose="020B0503050203000203" pitchFamily="34" charset="77"/>
                <a:cs typeface="SFINMS+IBMPlexSans"/>
              </a:rPr>
              <a:t> </a:t>
            </a:r>
            <a:r>
              <a:rPr sz="2400" dirty="0">
                <a:solidFill>
                  <a:srgbClr val="FFFFFF"/>
                </a:solidFill>
                <a:latin typeface="IBM Plex Sans" panose="020B0503050203000203" pitchFamily="34" charset="77"/>
                <a:cs typeface="SFINMS+IBMPlexSans"/>
              </a:rPr>
              <a:t>a</a:t>
            </a:r>
            <a:r>
              <a:rPr sz="2400" spc="-120" dirty="0">
                <a:solidFill>
                  <a:srgbClr val="FFFFFF"/>
                </a:solidFill>
                <a:latin typeface="IBM Plex Sans" panose="020B0503050203000203" pitchFamily="34" charset="77"/>
                <a:cs typeface="SFINMS+IBMPlexSans"/>
              </a:rPr>
              <a:t> </a:t>
            </a:r>
            <a:r>
              <a:rPr sz="2400" spc="-88" dirty="0">
                <a:solidFill>
                  <a:srgbClr val="FFFFFF"/>
                </a:solidFill>
                <a:latin typeface="IBM Plex Sans" panose="020B0503050203000203" pitchFamily="34" charset="77"/>
                <a:cs typeface="SFINMS+IBMPlexSans"/>
              </a:rPr>
              <a:t>branch</a:t>
            </a:r>
            <a:r>
              <a:rPr sz="2400" spc="-44" dirty="0">
                <a:solidFill>
                  <a:srgbClr val="FFFFFF"/>
                </a:solidFill>
                <a:latin typeface="IBM Plex Sans" panose="020B0503050203000203" pitchFamily="34" charset="77"/>
                <a:cs typeface="SFINMS+IBMPlexSans"/>
              </a:rPr>
              <a:t> </a:t>
            </a:r>
            <a:r>
              <a:rPr sz="2400" spc="-54" dirty="0">
                <a:solidFill>
                  <a:srgbClr val="FFFFFF"/>
                </a:solidFill>
                <a:latin typeface="IBM Plex Sans" panose="020B0503050203000203" pitchFamily="34" charset="77"/>
                <a:cs typeface="SFINMS+IBMPlexSans"/>
              </a:rPr>
              <a:t>to</a:t>
            </a:r>
            <a:r>
              <a:rPr sz="2400" spc="-80" dirty="0">
                <a:solidFill>
                  <a:srgbClr val="FFFFFF"/>
                </a:solidFill>
                <a:latin typeface="IBM Plex Sans" panose="020B0503050203000203" pitchFamily="34" charset="77"/>
                <a:cs typeface="SFINMS+IBMPlexSans"/>
              </a:rPr>
              <a:t> </a:t>
            </a:r>
            <a:r>
              <a:rPr sz="2400" spc="-89" dirty="0">
                <a:solidFill>
                  <a:srgbClr val="FFFFFF"/>
                </a:solidFill>
                <a:latin typeface="IBM Plex Sans" panose="020B0503050203000203" pitchFamily="34" charset="77"/>
                <a:cs typeface="SFINMS+IBMPlexSans"/>
              </a:rPr>
              <a:t>process</a:t>
            </a:r>
            <a:r>
              <a:rPr sz="2400" spc="-23" dirty="0">
                <a:solidFill>
                  <a:srgbClr val="FFFFFF"/>
                </a:solidFill>
                <a:latin typeface="IBM Plex Sans" panose="020B0503050203000203" pitchFamily="34" charset="77"/>
                <a:cs typeface="SFINMS+IBMPlexSans"/>
              </a:rPr>
              <a:t> </a:t>
            </a:r>
            <a:r>
              <a:rPr sz="2400" spc="-91" dirty="0">
                <a:solidFill>
                  <a:srgbClr val="FFFFFF"/>
                </a:solidFill>
                <a:latin typeface="IBM Plex Sans" panose="020B0503050203000203" pitchFamily="34" charset="77"/>
                <a:cs typeface="SFINMS+IBMPlexSans"/>
              </a:rPr>
              <a:t>each</a:t>
            </a:r>
            <a:r>
              <a:rPr sz="2400" spc="-43" dirty="0">
                <a:solidFill>
                  <a:srgbClr val="FFFFFF"/>
                </a:solidFill>
                <a:latin typeface="IBM Plex Sans" panose="020B0503050203000203" pitchFamily="34" charset="77"/>
                <a:cs typeface="SFINMS+IBMPlexSans"/>
              </a:rPr>
              <a:t> </a:t>
            </a:r>
            <a:r>
              <a:rPr sz="2400" spc="-79" dirty="0">
                <a:solidFill>
                  <a:srgbClr val="FFFFFF"/>
                </a:solidFill>
                <a:latin typeface="IBM Plex Sans" panose="020B0503050203000203" pitchFamily="34" charset="77"/>
                <a:cs typeface="SFINMS+IBMPlexSans"/>
              </a:rPr>
              <a:t>intent</a:t>
            </a:r>
            <a:r>
              <a:rPr sz="2400" dirty="0">
                <a:solidFill>
                  <a:srgbClr val="FFFFFF"/>
                </a:solidFill>
                <a:latin typeface="IBM Plex Sans" panose="020B0503050203000203" pitchFamily="34" charset="77"/>
                <a:cs typeface="SFINMS+IBMPlexSans"/>
              </a:rPr>
              <a:t> </a:t>
            </a:r>
            <a:r>
              <a:rPr sz="2400" spc="-80" dirty="0">
                <a:solidFill>
                  <a:srgbClr val="FFFFFF"/>
                </a:solidFill>
                <a:latin typeface="IBM Plex Sans" panose="020B0503050203000203" pitchFamily="34" charset="77"/>
                <a:cs typeface="SFINMS+IBMPlexSans"/>
              </a:rPr>
              <a:t>that</a:t>
            </a:r>
            <a:r>
              <a:rPr sz="2400" dirty="0">
                <a:solidFill>
                  <a:srgbClr val="FFFFFF"/>
                </a:solidFill>
                <a:latin typeface="IBM Plex Sans" panose="020B0503050203000203" pitchFamily="34" charset="77"/>
                <a:cs typeface="SFINMS+IBMPlexSans"/>
              </a:rPr>
              <a:t> </a:t>
            </a:r>
            <a:r>
              <a:rPr sz="2400" spc="-92" dirty="0">
                <a:solidFill>
                  <a:srgbClr val="FFFFFF"/>
                </a:solidFill>
                <a:latin typeface="IBM Plex Sans" panose="020B0503050203000203" pitchFamily="34" charset="77"/>
                <a:cs typeface="SFINMS+IBMPlexSans"/>
              </a:rPr>
              <a:t>you</a:t>
            </a:r>
            <a:r>
              <a:rPr sz="2400" spc="-41" dirty="0">
                <a:solidFill>
                  <a:srgbClr val="FFFFFF"/>
                </a:solidFill>
                <a:latin typeface="IBM Plex Sans" panose="020B0503050203000203" pitchFamily="34" charset="77"/>
                <a:cs typeface="SFINMS+IBMPlexSans"/>
              </a:rPr>
              <a:t> </a:t>
            </a:r>
            <a:r>
              <a:rPr sz="2400" spc="-82" dirty="0">
                <a:solidFill>
                  <a:srgbClr val="FFFFFF"/>
                </a:solidFill>
                <a:latin typeface="IBM Plex Sans" panose="020B0503050203000203" pitchFamily="34" charset="77"/>
                <a:cs typeface="SFINMS+IBMPlexSans"/>
              </a:rPr>
              <a:t>define.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" y="0"/>
            <a:ext cx="10725316" cy="73066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85864" y="1047340"/>
            <a:ext cx="5183315" cy="10801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155"/>
              </a:lnSpc>
              <a:spcBef>
                <a:spcPts val="0"/>
              </a:spcBef>
              <a:spcAft>
                <a:spcPts val="0"/>
              </a:spcAft>
            </a:pPr>
            <a:r>
              <a:rPr sz="2900" spc="-102" dirty="0">
                <a:solidFill>
                  <a:srgbClr val="000000"/>
                </a:solidFill>
                <a:latin typeface="SGOQQA+IBMPlexSans-Bold"/>
                <a:cs typeface="SGOQQA+IBMPlexSans-Bold"/>
              </a:rPr>
              <a:t>Watson</a:t>
            </a:r>
            <a:r>
              <a:rPr sz="2900" spc="-89" dirty="0">
                <a:solidFill>
                  <a:srgbClr val="000000"/>
                </a:solidFill>
                <a:latin typeface="SGOQQA+IBMPlexSans-Bold"/>
                <a:cs typeface="SGOQQA+IBMPlexSans-Bold"/>
              </a:rPr>
              <a:t> </a:t>
            </a:r>
            <a:r>
              <a:rPr sz="2900" spc="-85" dirty="0">
                <a:solidFill>
                  <a:srgbClr val="000000"/>
                </a:solidFill>
                <a:latin typeface="SGOQQA+IBMPlexSans-Bold"/>
                <a:cs typeface="SGOQQA+IBMPlexSans-Bold"/>
              </a:rPr>
              <a:t>Assistant</a:t>
            </a:r>
            <a:r>
              <a:rPr sz="2900" spc="-58" dirty="0">
                <a:solidFill>
                  <a:srgbClr val="000000"/>
                </a:solidFill>
                <a:latin typeface="SGOQQA+IBMPlexSans-Bold"/>
                <a:cs typeface="SGOQQA+IBMPlexSans-Bold"/>
              </a:rPr>
              <a:t> </a:t>
            </a:r>
            <a:r>
              <a:rPr sz="2900" spc="-91" dirty="0">
                <a:solidFill>
                  <a:srgbClr val="000000"/>
                </a:solidFill>
                <a:latin typeface="SGOQQA+IBMPlexSans-Bold"/>
                <a:cs typeface="SGOQQA+IBMPlexSans-Bold"/>
              </a:rPr>
              <a:t>Features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436392" y="6333204"/>
            <a:ext cx="288925" cy="306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36"/>
              </a:lnSpc>
              <a:spcBef>
                <a:spcPts val="0"/>
              </a:spcBef>
              <a:spcAft>
                <a:spcPts val="0"/>
              </a:spcAft>
            </a:pPr>
            <a:r>
              <a:rPr sz="850" spc="-98" dirty="0">
                <a:solidFill>
                  <a:srgbClr val="000000"/>
                </a:solidFill>
                <a:latin typeface="IDWUEB+IBMPlexSans"/>
                <a:cs typeface="IDWUEB+IBMPlexSans"/>
              </a:rPr>
              <a:t>15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12114" y="1037513"/>
            <a:ext cx="3062377" cy="6919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840"/>
              </a:lnSpc>
              <a:spcBef>
                <a:spcPts val="0"/>
              </a:spcBef>
              <a:spcAft>
                <a:spcPts val="0"/>
              </a:spcAft>
            </a:pPr>
            <a:r>
              <a:rPr sz="2400" spc="99" dirty="0">
                <a:solidFill>
                  <a:srgbClr val="000000"/>
                </a:solidFill>
                <a:latin typeface="SSLWOM+IBMPlexSans"/>
                <a:cs typeface="SSLWOM+IBMPlexSans"/>
              </a:rPr>
              <a:t>Watson</a:t>
            </a:r>
            <a:r>
              <a:rPr sz="2400" spc="43" dirty="0">
                <a:solidFill>
                  <a:srgbClr val="000000"/>
                </a:solidFill>
                <a:latin typeface="SSLWOM+IBMPlexSans"/>
                <a:cs typeface="SSLWOM+IBMPlexSans"/>
              </a:rPr>
              <a:t> </a:t>
            </a:r>
            <a:r>
              <a:rPr sz="2400" spc="81" dirty="0">
                <a:solidFill>
                  <a:srgbClr val="000000"/>
                </a:solidFill>
                <a:latin typeface="SSLWOM+IBMPlexSans"/>
                <a:cs typeface="SSLWOM+IBMPlexSans"/>
              </a:rPr>
              <a:t>Assistant</a:t>
            </a:r>
          </a:p>
          <a:p>
            <a:pPr marL="0" marR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</a:pPr>
            <a:r>
              <a:rPr sz="2400" spc="93" dirty="0">
                <a:solidFill>
                  <a:srgbClr val="000000"/>
                </a:solidFill>
                <a:latin typeface="SSLWOM+IBMPlexSans"/>
                <a:cs typeface="SSLWOM+IBMPlexSans"/>
              </a:rPr>
              <a:t>Premium</a:t>
            </a:r>
            <a:r>
              <a:rPr sz="2400" spc="104" dirty="0">
                <a:solidFill>
                  <a:srgbClr val="000000"/>
                </a:solidFill>
                <a:latin typeface="SSLWOM+IBMPlexSans"/>
                <a:cs typeface="SSLWOM+IBMPlexSans"/>
              </a:rPr>
              <a:t> </a:t>
            </a:r>
            <a:r>
              <a:rPr sz="2400" spc="85" dirty="0">
                <a:solidFill>
                  <a:srgbClr val="000000"/>
                </a:solidFill>
                <a:latin typeface="SSLWOM+IBMPlexSans"/>
                <a:cs typeface="SSLWOM+IBMPlexSans"/>
              </a:rPr>
              <a:t>Features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889244" y="2108145"/>
            <a:ext cx="5705928" cy="10002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80"/>
              </a:lnSpc>
              <a:spcBef>
                <a:spcPts val="0"/>
              </a:spcBef>
              <a:spcAft>
                <a:spcPts val="0"/>
              </a:spcAft>
            </a:pPr>
            <a:r>
              <a:rPr sz="1600" spc="-64" dirty="0">
                <a:solidFill>
                  <a:srgbClr val="1B71FB"/>
                </a:solidFill>
                <a:latin typeface="PPLLLC+IBMPlexSans-Bold"/>
                <a:cs typeface="PPLLLC+IBMPlexSans-Bold"/>
              </a:rPr>
              <a:t>Recommendations</a:t>
            </a:r>
            <a:r>
              <a:rPr sz="1600" spc="-40" dirty="0">
                <a:solidFill>
                  <a:srgbClr val="1B71FB"/>
                </a:solidFill>
                <a:latin typeface="PPLLLC+IBMPlexSans-Bold"/>
                <a:cs typeface="PPLLLC+IBMPlexSans-Bold"/>
              </a:rPr>
              <a:t> </a:t>
            </a:r>
            <a:r>
              <a:rPr sz="1600" spc="-62" dirty="0">
                <a:solidFill>
                  <a:srgbClr val="1B71FB"/>
                </a:solidFill>
                <a:latin typeface="PPLLLC+IBMPlexSans-Bold"/>
                <a:cs typeface="PPLLLC+IBMPlexSans-Bold"/>
              </a:rPr>
              <a:t>based</a:t>
            </a:r>
            <a:r>
              <a:rPr sz="1600" spc="-45" dirty="0">
                <a:solidFill>
                  <a:srgbClr val="1B71FB"/>
                </a:solidFill>
                <a:latin typeface="PPLLLC+IBMPlexSans-Bold"/>
                <a:cs typeface="PPLLLC+IBMPlexSans-Bold"/>
              </a:rPr>
              <a:t> </a:t>
            </a:r>
            <a:r>
              <a:rPr sz="1600" spc="-66" dirty="0">
                <a:solidFill>
                  <a:srgbClr val="1B71FB"/>
                </a:solidFill>
                <a:latin typeface="PPLLLC+IBMPlexSans-Bold"/>
                <a:cs typeface="PPLLLC+IBMPlexSans-Bold"/>
              </a:rPr>
              <a:t>on</a:t>
            </a:r>
            <a:r>
              <a:rPr sz="1600" spc="-40" dirty="0">
                <a:solidFill>
                  <a:srgbClr val="1B71FB"/>
                </a:solidFill>
                <a:latin typeface="PPLLLC+IBMPlexSans-Bold"/>
                <a:cs typeface="PPLLLC+IBMPlexSans-Bold"/>
              </a:rPr>
              <a:t> </a:t>
            </a:r>
            <a:r>
              <a:rPr sz="1600" spc="-51" dirty="0">
                <a:solidFill>
                  <a:srgbClr val="1B71FB"/>
                </a:solidFill>
                <a:latin typeface="PPLLLC+IBMPlexSans-Bold"/>
                <a:cs typeface="PPLLLC+IBMPlexSans-Bold"/>
              </a:rPr>
              <a:t>analysis</a:t>
            </a:r>
            <a:r>
              <a:rPr sz="1600" spc="-52" dirty="0">
                <a:solidFill>
                  <a:srgbClr val="1B71FB"/>
                </a:solidFill>
                <a:latin typeface="PPLLLC+IBMPlexSans-Bold"/>
                <a:cs typeface="PPLLLC+IBMPlexSans-Bold"/>
              </a:rPr>
              <a:t> </a:t>
            </a:r>
            <a:r>
              <a:rPr sz="1600" spc="-66" dirty="0">
                <a:solidFill>
                  <a:srgbClr val="1B71FB"/>
                </a:solidFill>
                <a:latin typeface="PPLLLC+IBMPlexSans-Bold"/>
                <a:cs typeface="PPLLLC+IBMPlexSans-Bold"/>
              </a:rPr>
              <a:t>of</a:t>
            </a:r>
            <a:r>
              <a:rPr sz="1600" spc="-16" dirty="0">
                <a:solidFill>
                  <a:srgbClr val="1B71FB"/>
                </a:solidFill>
                <a:latin typeface="PPLLLC+IBMPlexSans-Bold"/>
                <a:cs typeface="PPLLLC+IBMPlexSans-Bold"/>
              </a:rPr>
              <a:t> </a:t>
            </a:r>
            <a:r>
              <a:rPr sz="1600" spc="-56" dirty="0">
                <a:solidFill>
                  <a:srgbClr val="1B71FB"/>
                </a:solidFill>
                <a:latin typeface="PPLLLC+IBMPlexSans-Bold"/>
                <a:cs typeface="PPLLLC+IBMPlexSans-Bold"/>
              </a:rPr>
              <a:t>conversations</a:t>
            </a:r>
            <a:endParaRPr lang="en-GB" sz="1600" spc="-56" dirty="0">
              <a:solidFill>
                <a:srgbClr val="1B71FB"/>
              </a:solidFill>
              <a:latin typeface="PPLLLC+IBMPlexSans-Bold"/>
              <a:cs typeface="PPLLLC+IBMPlexSans-Bold"/>
            </a:endParaRPr>
          </a:p>
          <a:p>
            <a:pPr marL="0" marR="0">
              <a:lnSpc>
                <a:spcPts val="1780"/>
              </a:lnSpc>
              <a:spcBef>
                <a:spcPts val="0"/>
              </a:spcBef>
              <a:spcAft>
                <a:spcPts val="0"/>
              </a:spcAft>
            </a:pPr>
            <a:endParaRPr sz="1600" spc="-56" dirty="0">
              <a:solidFill>
                <a:srgbClr val="1B71FB"/>
              </a:solidFill>
              <a:latin typeface="PPLLLC+IBMPlexSans-Bold"/>
              <a:cs typeface="PPLLLC+IBMPlexSans-Bold"/>
            </a:endParaRPr>
          </a:p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600" dirty="0">
                <a:solidFill>
                  <a:srgbClr val="1B71FB"/>
                </a:solidFill>
                <a:latin typeface="AVUOHC+AppleSymbols"/>
                <a:cs typeface="AVUOHC+AppleSymbols"/>
              </a:rPr>
              <a:t>⎯</a:t>
            </a:r>
            <a:r>
              <a:rPr sz="1600" spc="-28" dirty="0">
                <a:solidFill>
                  <a:srgbClr val="1B71FB"/>
                </a:solidFill>
                <a:latin typeface="Times New Roman"/>
                <a:cs typeface="Times New Roman"/>
              </a:rPr>
              <a:t> </a:t>
            </a:r>
            <a:r>
              <a:rPr sz="1600" spc="-44" dirty="0">
                <a:solidFill>
                  <a:srgbClr val="000000"/>
                </a:solidFill>
                <a:latin typeface="SSLWOM+IBMPlexSans"/>
                <a:cs typeface="SSLWOM+IBMPlexSans"/>
              </a:rPr>
              <a:t>How</a:t>
            </a:r>
            <a:r>
              <a:rPr sz="1600" spc="-120" dirty="0">
                <a:solidFill>
                  <a:srgbClr val="000000"/>
                </a:solidFill>
                <a:latin typeface="SSLWOM+IBMPlexSans"/>
                <a:cs typeface="SSLWOM+IBMPlexSans"/>
              </a:rPr>
              <a:t> </a:t>
            </a:r>
            <a:r>
              <a:rPr sz="1600" spc="-46" dirty="0">
                <a:solidFill>
                  <a:srgbClr val="000000"/>
                </a:solidFill>
                <a:latin typeface="SSLWOM+IBMPlexSans"/>
                <a:cs typeface="SSLWOM+IBMPlexSans"/>
              </a:rPr>
              <a:t>users</a:t>
            </a:r>
            <a:r>
              <a:rPr sz="1600" spc="-33" dirty="0">
                <a:solidFill>
                  <a:srgbClr val="000000"/>
                </a:solidFill>
                <a:latin typeface="SSLWOM+IBMPlexSans"/>
                <a:cs typeface="SSLWOM+IBMPlexSans"/>
              </a:rPr>
              <a:t> </a:t>
            </a:r>
            <a:r>
              <a:rPr sz="1600" spc="-51" dirty="0">
                <a:solidFill>
                  <a:srgbClr val="000000"/>
                </a:solidFill>
                <a:latin typeface="SSLWOM+IBMPlexSans"/>
                <a:cs typeface="SSLWOM+IBMPlexSans"/>
              </a:rPr>
              <a:t>interacted</a:t>
            </a:r>
            <a:r>
              <a:rPr sz="1600" spc="-44" dirty="0">
                <a:solidFill>
                  <a:srgbClr val="000000"/>
                </a:solidFill>
                <a:latin typeface="SSLWOM+IBMPlexSans"/>
                <a:cs typeface="SSLWOM+IBMPlexSans"/>
              </a:rPr>
              <a:t> </a:t>
            </a:r>
            <a:r>
              <a:rPr sz="1600" spc="-61" dirty="0">
                <a:solidFill>
                  <a:srgbClr val="000000"/>
                </a:solidFill>
                <a:latin typeface="SSLWOM+IBMPlexSans"/>
                <a:cs typeface="SSLWOM+IBMPlexSans"/>
              </a:rPr>
              <a:t>based</a:t>
            </a:r>
            <a:r>
              <a:rPr sz="1600" spc="-36" dirty="0">
                <a:solidFill>
                  <a:srgbClr val="000000"/>
                </a:solidFill>
                <a:latin typeface="SSLWOM+IBMPlexSans"/>
                <a:cs typeface="SSLWOM+IBMPlexSans"/>
              </a:rPr>
              <a:t> </a:t>
            </a:r>
            <a:r>
              <a:rPr sz="1600" spc="-60" dirty="0">
                <a:solidFill>
                  <a:srgbClr val="000000"/>
                </a:solidFill>
                <a:latin typeface="SSLWOM+IBMPlexSans"/>
                <a:cs typeface="SSLWOM+IBMPlexSans"/>
              </a:rPr>
              <a:t>on</a:t>
            </a:r>
            <a:r>
              <a:rPr sz="1600" spc="-34" dirty="0">
                <a:solidFill>
                  <a:srgbClr val="000000"/>
                </a:solidFill>
                <a:latin typeface="SSLWOM+IBMPlexSans"/>
                <a:cs typeface="SSLWOM+IBMPlexSans"/>
              </a:rPr>
              <a:t> </a:t>
            </a:r>
            <a:r>
              <a:rPr sz="1600" spc="-50" dirty="0">
                <a:solidFill>
                  <a:srgbClr val="000000"/>
                </a:solidFill>
                <a:latin typeface="SSLWOM+IBMPlexSans"/>
                <a:cs typeface="SSLWOM+IBMPlexSans"/>
              </a:rPr>
              <a:t>analysis</a:t>
            </a:r>
            <a:r>
              <a:rPr sz="1600" spc="-30" dirty="0">
                <a:solidFill>
                  <a:srgbClr val="000000"/>
                </a:solidFill>
                <a:latin typeface="SSLWOM+IBMPlexSans"/>
                <a:cs typeface="SSLWOM+IBMPlexSans"/>
              </a:rPr>
              <a:t> </a:t>
            </a:r>
            <a:r>
              <a:rPr sz="1600" spc="-60" dirty="0">
                <a:solidFill>
                  <a:srgbClr val="000000"/>
                </a:solidFill>
                <a:latin typeface="SSLWOM+IBMPlexSans"/>
                <a:cs typeface="SSLWOM+IBMPlexSans"/>
              </a:rPr>
              <a:t>on</a:t>
            </a:r>
            <a:r>
              <a:rPr sz="1600" spc="-36" dirty="0">
                <a:solidFill>
                  <a:srgbClr val="000000"/>
                </a:solidFill>
                <a:latin typeface="SSLWOM+IBMPlexSans"/>
                <a:cs typeface="SSLWOM+IBMPlexSans"/>
              </a:rPr>
              <a:t> </a:t>
            </a:r>
            <a:r>
              <a:rPr sz="1600" spc="-56" dirty="0">
                <a:solidFill>
                  <a:srgbClr val="000000"/>
                </a:solidFill>
                <a:latin typeface="SSLWOM+IBMPlexSans"/>
                <a:cs typeface="SSLWOM+IBMPlexSans"/>
              </a:rPr>
              <a:t>conversations</a:t>
            </a:r>
          </a:p>
          <a:p>
            <a:pPr marL="0" marR="0">
              <a:lnSpc>
                <a:spcPts val="1300"/>
              </a:lnSpc>
              <a:spcBef>
                <a:spcPts val="0"/>
              </a:spcBef>
              <a:spcAft>
                <a:spcPts val="0"/>
              </a:spcAft>
            </a:pPr>
            <a:r>
              <a:rPr sz="1600" dirty="0">
                <a:solidFill>
                  <a:srgbClr val="1B71FB"/>
                </a:solidFill>
                <a:latin typeface="AVUOHC+AppleSymbols"/>
                <a:cs typeface="AVUOHC+AppleSymbols"/>
              </a:rPr>
              <a:t>⎯</a:t>
            </a:r>
            <a:r>
              <a:rPr sz="1600" spc="-28" dirty="0">
                <a:solidFill>
                  <a:srgbClr val="1B71FB"/>
                </a:solidFill>
                <a:latin typeface="Times New Roman"/>
                <a:cs typeface="Times New Roman"/>
              </a:rPr>
              <a:t> </a:t>
            </a:r>
            <a:r>
              <a:rPr sz="1600" spc="-66" dirty="0">
                <a:solidFill>
                  <a:srgbClr val="000000"/>
                </a:solidFill>
                <a:latin typeface="SSLWOM+IBMPlexSans"/>
                <a:cs typeface="SSLWOM+IBMPlexSans"/>
              </a:rPr>
              <a:t>The</a:t>
            </a:r>
            <a:r>
              <a:rPr sz="1600" spc="-20" dirty="0">
                <a:solidFill>
                  <a:srgbClr val="000000"/>
                </a:solidFill>
                <a:latin typeface="SSLWOM+IBMPlexSans"/>
                <a:cs typeface="SSLWOM+IBMPlexSans"/>
              </a:rPr>
              <a:t> </a:t>
            </a:r>
            <a:r>
              <a:rPr sz="1600" spc="-50" dirty="0">
                <a:solidFill>
                  <a:srgbClr val="000000"/>
                </a:solidFill>
                <a:latin typeface="SSLWOM+IBMPlexSans"/>
                <a:cs typeface="SSLWOM+IBMPlexSans"/>
              </a:rPr>
              <a:t>certainty</a:t>
            </a:r>
            <a:r>
              <a:rPr sz="1600" spc="-30" dirty="0">
                <a:solidFill>
                  <a:srgbClr val="000000"/>
                </a:solidFill>
                <a:latin typeface="SSLWOM+IBMPlexSans"/>
                <a:cs typeface="SSLWOM+IBMPlexSans"/>
              </a:rPr>
              <a:t> </a:t>
            </a:r>
            <a:r>
              <a:rPr sz="1600" spc="-56" dirty="0">
                <a:solidFill>
                  <a:srgbClr val="000000"/>
                </a:solidFill>
                <a:latin typeface="SSLWOM+IBMPlexSans"/>
                <a:cs typeface="SSLWOM+IBMPlexSans"/>
              </a:rPr>
              <a:t>that</a:t>
            </a:r>
            <a:r>
              <a:rPr sz="1600" spc="-10" dirty="0">
                <a:solidFill>
                  <a:srgbClr val="000000"/>
                </a:solidFill>
                <a:latin typeface="SSLWOM+IBMPlexSans"/>
                <a:cs typeface="SSLWOM+IBMPlexSans"/>
              </a:rPr>
              <a:t> </a:t>
            </a:r>
            <a:r>
              <a:rPr sz="1600" spc="-56" dirty="0">
                <a:solidFill>
                  <a:srgbClr val="000000"/>
                </a:solidFill>
                <a:latin typeface="SSLWOM+IBMPlexSans"/>
                <a:cs typeface="SSLWOM+IBMPlexSans"/>
              </a:rPr>
              <a:t>the</a:t>
            </a:r>
            <a:r>
              <a:rPr sz="1600" spc="-31" dirty="0">
                <a:solidFill>
                  <a:srgbClr val="000000"/>
                </a:solidFill>
                <a:latin typeface="SSLWOM+IBMPlexSans"/>
                <a:cs typeface="SSLWOM+IBMPlexSans"/>
              </a:rPr>
              <a:t> </a:t>
            </a:r>
            <a:r>
              <a:rPr sz="1600" spc="-43" dirty="0">
                <a:solidFill>
                  <a:srgbClr val="000000"/>
                </a:solidFill>
                <a:latin typeface="SSLWOM+IBMPlexSans"/>
                <a:cs typeface="SSLWOM+IBMPlexSans"/>
              </a:rPr>
              <a:t>system</a:t>
            </a:r>
            <a:r>
              <a:rPr sz="1600" spc="-122" dirty="0">
                <a:solidFill>
                  <a:srgbClr val="000000"/>
                </a:solidFill>
                <a:latin typeface="SSLWOM+IBMPlexSans"/>
                <a:cs typeface="SSLWOM+IBMPlexSans"/>
              </a:rPr>
              <a:t> </a:t>
            </a:r>
            <a:r>
              <a:rPr sz="1600" spc="-41" dirty="0">
                <a:solidFill>
                  <a:srgbClr val="000000"/>
                </a:solidFill>
                <a:latin typeface="SSLWOM+IBMPlexSans"/>
                <a:cs typeface="SSLWOM+IBMPlexSans"/>
              </a:rPr>
              <a:t>had</a:t>
            </a:r>
            <a:r>
              <a:rPr sz="1600" spc="-55" dirty="0">
                <a:solidFill>
                  <a:srgbClr val="000000"/>
                </a:solidFill>
                <a:latin typeface="SSLWOM+IBMPlexSans"/>
                <a:cs typeface="SSLWOM+IBMPlexSans"/>
              </a:rPr>
              <a:t> </a:t>
            </a:r>
            <a:r>
              <a:rPr sz="1600" spc="-64" dirty="0">
                <a:solidFill>
                  <a:srgbClr val="000000"/>
                </a:solidFill>
                <a:latin typeface="SSLWOM+IBMPlexSans"/>
                <a:cs typeface="SSLWOM+IBMPlexSans"/>
              </a:rPr>
              <a:t>about</a:t>
            </a:r>
            <a:r>
              <a:rPr sz="1600" dirty="0">
                <a:solidFill>
                  <a:srgbClr val="000000"/>
                </a:solidFill>
                <a:latin typeface="SSLWOM+IBMPlexSans"/>
                <a:cs typeface="SSLWOM+IBMPlexSans"/>
              </a:rPr>
              <a:t> </a:t>
            </a:r>
            <a:r>
              <a:rPr sz="1600" spc="-34" dirty="0">
                <a:solidFill>
                  <a:srgbClr val="000000"/>
                </a:solidFill>
                <a:latin typeface="SSLWOM+IBMPlexSans"/>
                <a:cs typeface="SSLWOM+IBMPlexSans"/>
              </a:rPr>
              <a:t>its</a:t>
            </a:r>
            <a:r>
              <a:rPr sz="1600" spc="-46" dirty="0">
                <a:solidFill>
                  <a:srgbClr val="000000"/>
                </a:solidFill>
                <a:latin typeface="SSLWOM+IBMPlexSans"/>
                <a:cs typeface="SSLWOM+IBMPlexSans"/>
              </a:rPr>
              <a:t> </a:t>
            </a:r>
            <a:r>
              <a:rPr sz="1600" spc="-60" dirty="0">
                <a:solidFill>
                  <a:srgbClr val="000000"/>
                </a:solidFill>
                <a:latin typeface="SSLWOM+IBMPlexSans"/>
                <a:cs typeface="SSLWOM+IBMPlexSans"/>
              </a:rPr>
              <a:t>response</a:t>
            </a:r>
          </a:p>
          <a:p>
            <a:pPr marL="0" marR="0">
              <a:lnSpc>
                <a:spcPts val="1700"/>
              </a:lnSpc>
              <a:spcBef>
                <a:spcPts val="0"/>
              </a:spcBef>
              <a:spcAft>
                <a:spcPts val="0"/>
              </a:spcAft>
            </a:pPr>
            <a:r>
              <a:rPr sz="1600" dirty="0">
                <a:solidFill>
                  <a:srgbClr val="1B71FB"/>
                </a:solidFill>
                <a:latin typeface="AVUOHC+AppleSymbols"/>
                <a:cs typeface="AVUOHC+AppleSymbols"/>
              </a:rPr>
              <a:t>⎯</a:t>
            </a:r>
            <a:r>
              <a:rPr sz="1600" spc="-28" dirty="0">
                <a:solidFill>
                  <a:srgbClr val="1B71FB"/>
                </a:solidFill>
                <a:latin typeface="Times New Roman"/>
                <a:cs typeface="Times New Roman"/>
              </a:rPr>
              <a:t> </a:t>
            </a:r>
            <a:r>
              <a:rPr sz="1600" spc="-51" dirty="0">
                <a:solidFill>
                  <a:srgbClr val="000000"/>
                </a:solidFill>
                <a:latin typeface="SSLWOM+IBMPlexSans"/>
                <a:cs typeface="SSLWOM+IBMPlexSans"/>
              </a:rPr>
              <a:t>Training</a:t>
            </a:r>
            <a:r>
              <a:rPr sz="1600" spc="-37" dirty="0">
                <a:solidFill>
                  <a:srgbClr val="000000"/>
                </a:solidFill>
                <a:latin typeface="SSLWOM+IBMPlexSans"/>
                <a:cs typeface="SSLWOM+IBMPlexSans"/>
              </a:rPr>
              <a:t> </a:t>
            </a:r>
            <a:r>
              <a:rPr sz="1600" spc="-56" dirty="0">
                <a:solidFill>
                  <a:srgbClr val="000000"/>
                </a:solidFill>
                <a:latin typeface="SSLWOM+IBMPlexSans"/>
                <a:cs typeface="SSLWOM+IBMPlexSans"/>
              </a:rPr>
              <a:t>data</a:t>
            </a:r>
            <a:r>
              <a:rPr sz="1600" spc="-25" dirty="0">
                <a:solidFill>
                  <a:srgbClr val="000000"/>
                </a:solidFill>
                <a:latin typeface="SSLWOM+IBMPlexSans"/>
                <a:cs typeface="SSLWOM+IBMPlexSans"/>
              </a:rPr>
              <a:t> </a:t>
            </a:r>
            <a:r>
              <a:rPr sz="1600" spc="-52" dirty="0">
                <a:solidFill>
                  <a:srgbClr val="000000"/>
                </a:solidFill>
                <a:latin typeface="SSLWOM+IBMPlexSans"/>
                <a:cs typeface="SSLWOM+IBMPlexSans"/>
              </a:rPr>
              <a:t>currently</a:t>
            </a:r>
            <a:r>
              <a:rPr sz="1600" spc="-28" dirty="0">
                <a:solidFill>
                  <a:srgbClr val="000000"/>
                </a:solidFill>
                <a:latin typeface="SSLWOM+IBMPlexSans"/>
                <a:cs typeface="SSLWOM+IBMPlexSans"/>
              </a:rPr>
              <a:t> </a:t>
            </a:r>
            <a:r>
              <a:rPr sz="1600" spc="-62" dirty="0">
                <a:solidFill>
                  <a:srgbClr val="000000"/>
                </a:solidFill>
                <a:latin typeface="SSLWOM+IBMPlexSans"/>
                <a:cs typeface="SSLWOM+IBMPlexSans"/>
              </a:rPr>
              <a:t>used</a:t>
            </a:r>
            <a:r>
              <a:rPr sz="1600" spc="-34" dirty="0">
                <a:solidFill>
                  <a:srgbClr val="000000"/>
                </a:solidFill>
                <a:latin typeface="SSLWOM+IBMPlexSans"/>
                <a:cs typeface="SSLWOM+IBMPlexSans"/>
              </a:rPr>
              <a:t> </a:t>
            </a:r>
            <a:r>
              <a:rPr sz="1600" spc="-72" dirty="0">
                <a:solidFill>
                  <a:srgbClr val="000000"/>
                </a:solidFill>
                <a:latin typeface="SSLWOM+IBMPlexSans"/>
                <a:cs typeface="SSLWOM+IBMPlexSans"/>
              </a:rPr>
              <a:t>by</a:t>
            </a:r>
            <a:r>
              <a:rPr sz="1600" dirty="0">
                <a:solidFill>
                  <a:srgbClr val="000000"/>
                </a:solidFill>
                <a:latin typeface="SSLWOM+IBMPlexSans"/>
                <a:cs typeface="SSLWOM+IBMPlexSans"/>
              </a:rPr>
              <a:t> </a:t>
            </a:r>
            <a:r>
              <a:rPr sz="1600" spc="-62" dirty="0">
                <a:solidFill>
                  <a:srgbClr val="000000"/>
                </a:solidFill>
                <a:latin typeface="SSLWOM+IBMPlexSans"/>
                <a:cs typeface="SSLWOM+IBMPlexSans"/>
              </a:rPr>
              <a:t>your</a:t>
            </a:r>
            <a:r>
              <a:rPr sz="1600" spc="-10" dirty="0">
                <a:solidFill>
                  <a:srgbClr val="000000"/>
                </a:solidFill>
                <a:latin typeface="SSLWOM+IBMPlexSans"/>
                <a:cs typeface="SSLWOM+IBMPlexSans"/>
              </a:rPr>
              <a:t> </a:t>
            </a:r>
            <a:r>
              <a:rPr sz="1600" spc="-52" dirty="0">
                <a:solidFill>
                  <a:srgbClr val="000000"/>
                </a:solidFill>
                <a:latin typeface="SSLWOM+IBMPlexSans"/>
                <a:cs typeface="SSLWOM+IBMPlexSans"/>
              </a:rPr>
              <a:t>system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27392" y="2674987"/>
            <a:ext cx="2399027" cy="6540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80"/>
              </a:lnSpc>
              <a:spcBef>
                <a:spcPts val="0"/>
              </a:spcBef>
              <a:spcAft>
                <a:spcPts val="0"/>
              </a:spcAft>
            </a:pPr>
            <a:r>
              <a:rPr sz="1600" spc="63" dirty="0">
                <a:solidFill>
                  <a:srgbClr val="000000"/>
                </a:solidFill>
                <a:latin typeface="PPLLLC+IBMPlexSans-Bold"/>
                <a:cs typeface="PPLLLC+IBMPlexSans-Bold"/>
              </a:rPr>
              <a:t>Improve</a:t>
            </a:r>
            <a:r>
              <a:rPr sz="1600" spc="15" dirty="0">
                <a:solidFill>
                  <a:srgbClr val="000000"/>
                </a:solidFill>
                <a:latin typeface="PPLLLC+IBMPlexSans-Bold"/>
                <a:cs typeface="PPLLLC+IBMPlexSans-Bold"/>
              </a:rPr>
              <a:t> </a:t>
            </a:r>
            <a:r>
              <a:rPr sz="1600" spc="61" dirty="0">
                <a:solidFill>
                  <a:srgbClr val="000000"/>
                </a:solidFill>
                <a:latin typeface="PPLLLC+IBMPlexSans-Bold"/>
                <a:cs typeface="PPLLLC+IBMPlexSans-Bold"/>
              </a:rPr>
              <a:t>your</a:t>
            </a:r>
          </a:p>
          <a:p>
            <a:pPr marL="0" marR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</a:pPr>
            <a:r>
              <a:rPr sz="1600" spc="64" dirty="0">
                <a:solidFill>
                  <a:srgbClr val="000000"/>
                </a:solidFill>
                <a:latin typeface="PPLLLC+IBMPlexSans-Bold"/>
                <a:cs typeface="PPLLLC+IBMPlexSans-Bold"/>
              </a:rPr>
              <a:t>workspace</a:t>
            </a:r>
            <a:r>
              <a:rPr sz="1600" spc="13" dirty="0">
                <a:solidFill>
                  <a:srgbClr val="000000"/>
                </a:solidFill>
                <a:latin typeface="PPLLLC+IBMPlexSans-Bold"/>
                <a:cs typeface="PPLLLC+IBMPlexSans-Bold"/>
              </a:rPr>
              <a:t> </a:t>
            </a:r>
            <a:r>
              <a:rPr sz="1600" spc="56" dirty="0">
                <a:solidFill>
                  <a:srgbClr val="000000"/>
                </a:solidFill>
                <a:latin typeface="PPLLLC+IBMPlexSans-Bold"/>
                <a:cs typeface="PPLLLC+IBMPlexSans-Bold"/>
              </a:rPr>
              <a:t>with</a:t>
            </a:r>
          </a:p>
          <a:p>
            <a:pPr marL="0" marR="0">
              <a:lnSpc>
                <a:spcPts val="1700"/>
              </a:lnSpc>
              <a:spcBef>
                <a:spcPts val="0"/>
              </a:spcBef>
              <a:spcAft>
                <a:spcPts val="0"/>
              </a:spcAft>
            </a:pPr>
            <a:r>
              <a:rPr sz="1600" spc="67" dirty="0">
                <a:solidFill>
                  <a:srgbClr val="1B71FB"/>
                </a:solidFill>
                <a:latin typeface="PPLLLC+IBMPlexSans-Bold"/>
                <a:cs typeface="PPLLLC+IBMPlexSans-Bold"/>
              </a:rPr>
              <a:t>Recommendations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18044" y="3467307"/>
            <a:ext cx="2408376" cy="8592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04"/>
              </a:lnSpc>
              <a:spcBef>
                <a:spcPts val="0"/>
              </a:spcBef>
              <a:spcAft>
                <a:spcPts val="0"/>
              </a:spcAft>
            </a:pPr>
            <a:r>
              <a:rPr sz="1600" spc="66" dirty="0">
                <a:solidFill>
                  <a:srgbClr val="000000"/>
                </a:solidFill>
                <a:latin typeface="SSLWOM+IBMPlexSans"/>
                <a:cs typeface="SSLWOM+IBMPlexSans"/>
              </a:rPr>
              <a:t>Recommendations</a:t>
            </a:r>
          </a:p>
          <a:p>
            <a:pPr marL="0" marR="0">
              <a:lnSpc>
                <a:spcPts val="1700"/>
              </a:lnSpc>
              <a:spcBef>
                <a:spcPts val="0"/>
              </a:spcBef>
              <a:spcAft>
                <a:spcPts val="0"/>
              </a:spcAft>
            </a:pPr>
            <a:r>
              <a:rPr sz="1600" spc="46" dirty="0">
                <a:solidFill>
                  <a:srgbClr val="000000"/>
                </a:solidFill>
                <a:latin typeface="SSLWOM+IBMPlexSans"/>
                <a:cs typeface="SSLWOM+IBMPlexSans"/>
              </a:rPr>
              <a:t>are</a:t>
            </a:r>
            <a:r>
              <a:rPr sz="1600" spc="50" dirty="0">
                <a:solidFill>
                  <a:srgbClr val="000000"/>
                </a:solidFill>
                <a:latin typeface="SSLWOM+IBMPlexSans"/>
                <a:cs typeface="SSLWOM+IBMPlexSans"/>
              </a:rPr>
              <a:t> </a:t>
            </a:r>
            <a:r>
              <a:rPr sz="1600" spc="61" dirty="0">
                <a:solidFill>
                  <a:srgbClr val="000000"/>
                </a:solidFill>
                <a:latin typeface="SSLWOM+IBMPlexSans"/>
                <a:cs typeface="SSLWOM+IBMPlexSans"/>
              </a:rPr>
              <a:t>presented</a:t>
            </a:r>
            <a:r>
              <a:rPr sz="1600" spc="41" dirty="0">
                <a:solidFill>
                  <a:srgbClr val="000000"/>
                </a:solidFill>
                <a:latin typeface="SSLWOM+IBMPlexSans"/>
                <a:cs typeface="SSLWOM+IBMPlexSans"/>
              </a:rPr>
              <a:t> </a:t>
            </a:r>
            <a:r>
              <a:rPr sz="1600" spc="43" dirty="0">
                <a:solidFill>
                  <a:srgbClr val="000000"/>
                </a:solidFill>
                <a:latin typeface="SSLWOM+IBMPlexSans"/>
                <a:cs typeface="SSLWOM+IBMPlexSans"/>
              </a:rPr>
              <a:t>to</a:t>
            </a:r>
          </a:p>
          <a:p>
            <a:pPr marL="0" marR="0">
              <a:lnSpc>
                <a:spcPts val="1700"/>
              </a:lnSpc>
              <a:spcBef>
                <a:spcPts val="0"/>
              </a:spcBef>
              <a:spcAft>
                <a:spcPts val="0"/>
              </a:spcAft>
            </a:pPr>
            <a:r>
              <a:rPr sz="1600" spc="47" dirty="0">
                <a:solidFill>
                  <a:srgbClr val="000000"/>
                </a:solidFill>
                <a:latin typeface="SSLWOM+IBMPlexSans"/>
                <a:cs typeface="SSLWOM+IBMPlexSans"/>
              </a:rPr>
              <a:t>easily</a:t>
            </a:r>
            <a:r>
              <a:rPr sz="1600" spc="40" dirty="0">
                <a:solidFill>
                  <a:srgbClr val="000000"/>
                </a:solidFill>
                <a:latin typeface="SSLWOM+IBMPlexSans"/>
                <a:cs typeface="SSLWOM+IBMPlexSans"/>
              </a:rPr>
              <a:t> </a:t>
            </a:r>
            <a:r>
              <a:rPr sz="1600" spc="63" dirty="0">
                <a:solidFill>
                  <a:srgbClr val="000000"/>
                </a:solidFill>
                <a:latin typeface="SSLWOM+IBMPlexSans"/>
                <a:cs typeface="SSLWOM+IBMPlexSans"/>
              </a:rPr>
              <a:t>and</a:t>
            </a:r>
            <a:r>
              <a:rPr sz="1600" spc="37" dirty="0">
                <a:solidFill>
                  <a:srgbClr val="000000"/>
                </a:solidFill>
                <a:latin typeface="SSLWOM+IBMPlexSans"/>
                <a:cs typeface="SSLWOM+IBMPlexSans"/>
              </a:rPr>
              <a:t> </a:t>
            </a:r>
            <a:r>
              <a:rPr sz="1600" spc="46" dirty="0">
                <a:solidFill>
                  <a:srgbClr val="000000"/>
                </a:solidFill>
                <a:latin typeface="SSLWOM+IBMPlexSans"/>
                <a:cs typeface="SSLWOM+IBMPlexSans"/>
              </a:rPr>
              <a:t>efficiently</a:t>
            </a:r>
          </a:p>
          <a:p>
            <a:pPr marL="0" marR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</a:pPr>
            <a:r>
              <a:rPr sz="1600" spc="60" dirty="0">
                <a:solidFill>
                  <a:srgbClr val="000000"/>
                </a:solidFill>
                <a:latin typeface="SSLWOM+IBMPlexSans"/>
                <a:cs typeface="SSLWOM+IBMPlexSans"/>
              </a:rPr>
              <a:t>improve</a:t>
            </a:r>
            <a:r>
              <a:rPr sz="1600" spc="37" dirty="0">
                <a:solidFill>
                  <a:srgbClr val="000000"/>
                </a:solidFill>
                <a:latin typeface="SSLWOM+IBMPlexSans"/>
                <a:cs typeface="SSLWOM+IBMPlexSans"/>
              </a:rPr>
              <a:t> </a:t>
            </a:r>
            <a:r>
              <a:rPr sz="1600" spc="64" dirty="0">
                <a:solidFill>
                  <a:srgbClr val="000000"/>
                </a:solidFill>
                <a:latin typeface="SSLWOM+IBMPlexSans"/>
                <a:cs typeface="SSLWOM+IBMPlexSans"/>
              </a:rPr>
              <a:t>your</a:t>
            </a:r>
            <a:r>
              <a:rPr sz="1600" dirty="0">
                <a:solidFill>
                  <a:srgbClr val="000000"/>
                </a:solidFill>
                <a:latin typeface="SSLWOM+IBMPlexSans"/>
                <a:cs typeface="SSLWOM+IBMPlexSans"/>
              </a:rPr>
              <a:t> </a:t>
            </a:r>
            <a:r>
              <a:rPr sz="1600" spc="64" dirty="0">
                <a:solidFill>
                  <a:srgbClr val="000000"/>
                </a:solidFill>
                <a:latin typeface="SSLWOM+IBMPlexSans"/>
                <a:cs typeface="SSLWOM+IBMPlexSans"/>
              </a:rPr>
              <a:t>system.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889244" y="3325491"/>
            <a:ext cx="6512186" cy="1308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04"/>
              </a:lnSpc>
            </a:pPr>
            <a:r>
              <a:rPr lang="en-GB" sz="1600" spc="-62" dirty="0">
                <a:solidFill>
                  <a:srgbClr val="1B71FB"/>
                </a:solidFill>
                <a:latin typeface="PPLLLC+IBMPlexSans-Bold"/>
                <a:cs typeface="PPLLLC+IBMPlexSans-Bold"/>
              </a:rPr>
              <a:t>Improve</a:t>
            </a:r>
            <a:r>
              <a:rPr lang="en-GB" sz="1600" spc="-42" dirty="0">
                <a:solidFill>
                  <a:srgbClr val="1B71FB"/>
                </a:solidFill>
                <a:latin typeface="PPLLLC+IBMPlexSans-Bold"/>
                <a:cs typeface="PPLLLC+IBMPlexSans-Bold"/>
              </a:rPr>
              <a:t> </a:t>
            </a:r>
            <a:r>
              <a:rPr lang="en-GB" sz="1600" spc="-50" dirty="0">
                <a:solidFill>
                  <a:srgbClr val="1B71FB"/>
                </a:solidFill>
                <a:latin typeface="PPLLLC+IBMPlexSans-Bold"/>
                <a:cs typeface="PPLLLC+IBMPlexSans-Bold"/>
              </a:rPr>
              <a:t>Existing</a:t>
            </a:r>
            <a:r>
              <a:rPr lang="en-GB" sz="1600" spc="-58" dirty="0">
                <a:solidFill>
                  <a:srgbClr val="1B71FB"/>
                </a:solidFill>
                <a:latin typeface="PPLLLC+IBMPlexSans-Bold"/>
                <a:cs typeface="PPLLLC+IBMPlexSans-Bold"/>
              </a:rPr>
              <a:t> </a:t>
            </a:r>
            <a:r>
              <a:rPr lang="en-GB" sz="1600" spc="-50" dirty="0">
                <a:solidFill>
                  <a:srgbClr val="1B71FB"/>
                </a:solidFill>
                <a:latin typeface="PPLLLC+IBMPlexSans-Bold"/>
                <a:cs typeface="PPLLLC+IBMPlexSans-Bold"/>
              </a:rPr>
              <a:t>Intents </a:t>
            </a:r>
          </a:p>
          <a:p>
            <a:pPr>
              <a:lnSpc>
                <a:spcPts val="1704"/>
              </a:lnSpc>
            </a:pPr>
            <a:endParaRPr lang="en-GB" sz="1600" spc="-50" dirty="0">
              <a:solidFill>
                <a:srgbClr val="1B71FB"/>
              </a:solidFill>
              <a:latin typeface="PPLLLC+IBMPlexSans-Bold"/>
              <a:cs typeface="SSLWOM+IBMPlexSans"/>
            </a:endParaRPr>
          </a:p>
          <a:p>
            <a:pPr>
              <a:lnSpc>
                <a:spcPts val="1704"/>
              </a:lnSpc>
            </a:pPr>
            <a:r>
              <a:rPr sz="1600" spc="-52" dirty="0">
                <a:solidFill>
                  <a:srgbClr val="000000"/>
                </a:solidFill>
                <a:latin typeface="SSLWOM+IBMPlexSans"/>
                <a:cs typeface="SSLWOM+IBMPlexSans"/>
              </a:rPr>
              <a:t>This</a:t>
            </a:r>
            <a:r>
              <a:rPr sz="1600" spc="-25" dirty="0">
                <a:solidFill>
                  <a:srgbClr val="000000"/>
                </a:solidFill>
                <a:latin typeface="SSLWOM+IBMPlexSans"/>
                <a:cs typeface="SSLWOM+IBMPlexSans"/>
              </a:rPr>
              <a:t> </a:t>
            </a:r>
            <a:r>
              <a:rPr sz="1600" spc="-62" dirty="0">
                <a:solidFill>
                  <a:srgbClr val="000000"/>
                </a:solidFill>
                <a:latin typeface="SSLWOM+IBMPlexSans"/>
                <a:cs typeface="SSLWOM+IBMPlexSans"/>
              </a:rPr>
              <a:t>recommendation</a:t>
            </a:r>
            <a:r>
              <a:rPr sz="1600" spc="-33" dirty="0">
                <a:solidFill>
                  <a:srgbClr val="000000"/>
                </a:solidFill>
                <a:latin typeface="SSLWOM+IBMPlexSans"/>
                <a:cs typeface="SSLWOM+IBMPlexSans"/>
              </a:rPr>
              <a:t> </a:t>
            </a:r>
            <a:r>
              <a:rPr sz="1600" spc="-52" dirty="0">
                <a:solidFill>
                  <a:srgbClr val="000000"/>
                </a:solidFill>
                <a:latin typeface="SSLWOM+IBMPlexSans"/>
                <a:cs typeface="SSLWOM+IBMPlexSans"/>
              </a:rPr>
              <a:t>involves</a:t>
            </a:r>
            <a:r>
              <a:rPr sz="1600" spc="-27" dirty="0">
                <a:solidFill>
                  <a:srgbClr val="000000"/>
                </a:solidFill>
                <a:latin typeface="SSLWOM+IBMPlexSans"/>
                <a:cs typeface="SSLWOM+IBMPlexSans"/>
              </a:rPr>
              <a:t> </a:t>
            </a:r>
            <a:r>
              <a:rPr sz="1600" spc="-50" dirty="0">
                <a:solidFill>
                  <a:srgbClr val="000000"/>
                </a:solidFill>
                <a:latin typeface="SSLWOM+IBMPlexSans"/>
                <a:cs typeface="SSLWOM+IBMPlexSans"/>
              </a:rPr>
              <a:t>taking</a:t>
            </a:r>
            <a:r>
              <a:rPr sz="1600" spc="-37" dirty="0">
                <a:solidFill>
                  <a:srgbClr val="000000"/>
                </a:solidFill>
                <a:latin typeface="SSLWOM+IBMPlexSans"/>
                <a:cs typeface="SSLWOM+IBMPlexSans"/>
              </a:rPr>
              <a:t> </a:t>
            </a:r>
            <a:r>
              <a:rPr sz="1600" spc="-54" dirty="0">
                <a:solidFill>
                  <a:srgbClr val="000000"/>
                </a:solidFill>
                <a:latin typeface="SSLWOM+IBMPlexSans"/>
                <a:cs typeface="SSLWOM+IBMPlexSans"/>
              </a:rPr>
              <a:t>individual</a:t>
            </a:r>
            <a:r>
              <a:rPr sz="1600" dirty="0">
                <a:solidFill>
                  <a:srgbClr val="000000"/>
                </a:solidFill>
                <a:latin typeface="SSLWOM+IBMPlexSans"/>
                <a:cs typeface="SSLWOM+IBMPlexSans"/>
              </a:rPr>
              <a:t> </a:t>
            </a:r>
            <a:r>
              <a:rPr sz="1600" spc="-60" dirty="0">
                <a:solidFill>
                  <a:srgbClr val="000000"/>
                </a:solidFill>
                <a:latin typeface="SSLWOM+IBMPlexSans"/>
                <a:cs typeface="SSLWOM+IBMPlexSans"/>
              </a:rPr>
              <a:t>phrases</a:t>
            </a:r>
            <a:r>
              <a:rPr sz="1600" spc="-18" dirty="0">
                <a:solidFill>
                  <a:srgbClr val="000000"/>
                </a:solidFill>
                <a:latin typeface="SSLWOM+IBMPlexSans"/>
                <a:cs typeface="SSLWOM+IBMPlexSans"/>
              </a:rPr>
              <a:t> </a:t>
            </a:r>
            <a:r>
              <a:rPr sz="1600" spc="-56" dirty="0">
                <a:solidFill>
                  <a:srgbClr val="000000"/>
                </a:solidFill>
                <a:latin typeface="SSLWOM+IBMPlexSans"/>
                <a:cs typeface="SSLWOM+IBMPlexSans"/>
              </a:rPr>
              <a:t>entered</a:t>
            </a:r>
            <a:r>
              <a:rPr sz="1600" spc="-40" dirty="0">
                <a:solidFill>
                  <a:srgbClr val="000000"/>
                </a:solidFill>
                <a:latin typeface="SSLWOM+IBMPlexSans"/>
                <a:cs typeface="SSLWOM+IBMPlexSans"/>
              </a:rPr>
              <a:t> </a:t>
            </a:r>
            <a:r>
              <a:rPr sz="1600" spc="-72" dirty="0">
                <a:solidFill>
                  <a:srgbClr val="000000"/>
                </a:solidFill>
                <a:latin typeface="SSLWOM+IBMPlexSans"/>
                <a:cs typeface="SSLWOM+IBMPlexSans"/>
              </a:rPr>
              <a:t>by</a:t>
            </a:r>
            <a:r>
              <a:rPr sz="1600" dirty="0">
                <a:solidFill>
                  <a:srgbClr val="000000"/>
                </a:solidFill>
                <a:latin typeface="SSLWOM+IBMPlexSans"/>
                <a:cs typeface="SSLWOM+IBMPlexSans"/>
              </a:rPr>
              <a:t> </a:t>
            </a:r>
            <a:r>
              <a:rPr sz="1600" spc="-56" dirty="0">
                <a:solidFill>
                  <a:srgbClr val="000000"/>
                </a:solidFill>
                <a:latin typeface="SSLWOM+IBMPlexSans"/>
                <a:cs typeface="SSLWOM+IBMPlexSans"/>
              </a:rPr>
              <a:t>users,</a:t>
            </a:r>
            <a:r>
              <a:rPr sz="1600" dirty="0">
                <a:solidFill>
                  <a:srgbClr val="000000"/>
                </a:solidFill>
                <a:latin typeface="SSLWOM+IBMPlexSans"/>
                <a:cs typeface="SSLWOM+IBMPlexSans"/>
              </a:rPr>
              <a:t> </a:t>
            </a:r>
            <a:r>
              <a:rPr sz="1600" spc="-56" dirty="0">
                <a:solidFill>
                  <a:srgbClr val="000000"/>
                </a:solidFill>
                <a:latin typeface="SSLWOM+IBMPlexSans"/>
                <a:cs typeface="SSLWOM+IBMPlexSans"/>
              </a:rPr>
              <a:t>that</a:t>
            </a:r>
            <a:r>
              <a:rPr sz="1600" spc="-10" dirty="0">
                <a:solidFill>
                  <a:srgbClr val="000000"/>
                </a:solidFill>
                <a:latin typeface="SSLWOM+IBMPlexSans"/>
                <a:cs typeface="SSLWOM+IBMPlexSans"/>
              </a:rPr>
              <a:t> </a:t>
            </a:r>
            <a:r>
              <a:rPr sz="1600" spc="-56" dirty="0">
                <a:solidFill>
                  <a:srgbClr val="000000"/>
                </a:solidFill>
                <a:latin typeface="SSLWOM+IBMPlexSans"/>
                <a:cs typeface="SSLWOM+IBMPlexSans"/>
              </a:rPr>
              <a:t>the</a:t>
            </a:r>
            <a:r>
              <a:rPr lang="en-GB" sz="1600" spc="-56" dirty="0">
                <a:solidFill>
                  <a:srgbClr val="000000"/>
                </a:solidFill>
                <a:latin typeface="SSLWOM+IBMPlexSans"/>
                <a:cs typeface="SSLWOM+IBMPlexSans"/>
              </a:rPr>
              <a:t> </a:t>
            </a:r>
            <a:r>
              <a:rPr sz="1600" spc="-44" dirty="0">
                <a:solidFill>
                  <a:srgbClr val="000000"/>
                </a:solidFill>
                <a:latin typeface="SSLWOM+IBMPlexSans"/>
                <a:cs typeface="SSLWOM+IBMPlexSans"/>
              </a:rPr>
              <a:t>system</a:t>
            </a:r>
            <a:r>
              <a:rPr sz="1600" spc="-122" dirty="0">
                <a:solidFill>
                  <a:srgbClr val="000000"/>
                </a:solidFill>
                <a:latin typeface="SSLWOM+IBMPlexSans"/>
                <a:cs typeface="SSLWOM+IBMPlexSans"/>
              </a:rPr>
              <a:t> </a:t>
            </a:r>
            <a:r>
              <a:rPr sz="1600" spc="-49" dirty="0">
                <a:solidFill>
                  <a:srgbClr val="000000"/>
                </a:solidFill>
                <a:latin typeface="SSLWOM+IBMPlexSans"/>
                <a:cs typeface="SSLWOM+IBMPlexSans"/>
              </a:rPr>
              <a:t>does</a:t>
            </a:r>
            <a:r>
              <a:rPr sz="1600" spc="-31" dirty="0">
                <a:solidFill>
                  <a:srgbClr val="000000"/>
                </a:solidFill>
                <a:latin typeface="SSLWOM+IBMPlexSans"/>
                <a:cs typeface="SSLWOM+IBMPlexSans"/>
              </a:rPr>
              <a:t> </a:t>
            </a:r>
            <a:r>
              <a:rPr sz="1600" spc="-66" dirty="0">
                <a:solidFill>
                  <a:srgbClr val="000000"/>
                </a:solidFill>
                <a:latin typeface="SSLWOM+IBMPlexSans"/>
                <a:cs typeface="SSLWOM+IBMPlexSans"/>
              </a:rPr>
              <a:t>not</a:t>
            </a:r>
            <a:r>
              <a:rPr sz="1600" dirty="0">
                <a:solidFill>
                  <a:srgbClr val="000000"/>
                </a:solidFill>
                <a:latin typeface="SSLWOM+IBMPlexSans"/>
                <a:cs typeface="SSLWOM+IBMPlexSans"/>
              </a:rPr>
              <a:t> </a:t>
            </a:r>
            <a:r>
              <a:rPr sz="1600" spc="-56" dirty="0">
                <a:solidFill>
                  <a:srgbClr val="000000"/>
                </a:solidFill>
                <a:latin typeface="SSLWOM+IBMPlexSans"/>
                <a:cs typeface="SSLWOM+IBMPlexSans"/>
              </a:rPr>
              <a:t>recognize,</a:t>
            </a:r>
            <a:r>
              <a:rPr sz="1600" dirty="0">
                <a:solidFill>
                  <a:srgbClr val="000000"/>
                </a:solidFill>
                <a:latin typeface="SSLWOM+IBMPlexSans"/>
                <a:cs typeface="SSLWOM+IBMPlexSans"/>
              </a:rPr>
              <a:t> </a:t>
            </a:r>
            <a:r>
              <a:rPr sz="1600" spc="-63" dirty="0">
                <a:solidFill>
                  <a:srgbClr val="000000"/>
                </a:solidFill>
                <a:latin typeface="SSLWOM+IBMPlexSans"/>
                <a:cs typeface="SSLWOM+IBMPlexSans"/>
              </a:rPr>
              <a:t>and</a:t>
            </a:r>
            <a:r>
              <a:rPr sz="1600" spc="-33" dirty="0">
                <a:solidFill>
                  <a:srgbClr val="000000"/>
                </a:solidFill>
                <a:latin typeface="SSLWOM+IBMPlexSans"/>
                <a:cs typeface="SSLWOM+IBMPlexSans"/>
              </a:rPr>
              <a:t> </a:t>
            </a:r>
            <a:r>
              <a:rPr sz="1600" spc="-57" dirty="0">
                <a:solidFill>
                  <a:srgbClr val="000000"/>
                </a:solidFill>
                <a:latin typeface="SSLWOM+IBMPlexSans"/>
                <a:cs typeface="SSLWOM+IBMPlexSans"/>
              </a:rPr>
              <a:t>then</a:t>
            </a:r>
            <a:r>
              <a:rPr sz="1600" spc="-37" dirty="0">
                <a:solidFill>
                  <a:srgbClr val="000000"/>
                </a:solidFill>
                <a:latin typeface="SSLWOM+IBMPlexSans"/>
                <a:cs typeface="SSLWOM+IBMPlexSans"/>
              </a:rPr>
              <a:t> </a:t>
            </a:r>
            <a:r>
              <a:rPr sz="1600" spc="-56" dirty="0">
                <a:solidFill>
                  <a:srgbClr val="000000"/>
                </a:solidFill>
                <a:latin typeface="SSLWOM+IBMPlexSans"/>
                <a:cs typeface="SSLWOM+IBMPlexSans"/>
              </a:rPr>
              <a:t>presenting</a:t>
            </a:r>
            <a:r>
              <a:rPr sz="1600" spc="-31" dirty="0">
                <a:solidFill>
                  <a:srgbClr val="000000"/>
                </a:solidFill>
                <a:latin typeface="SSLWOM+IBMPlexSans"/>
                <a:cs typeface="SSLWOM+IBMPlexSans"/>
              </a:rPr>
              <a:t> </a:t>
            </a:r>
            <a:r>
              <a:rPr sz="1600" spc="-43" dirty="0">
                <a:solidFill>
                  <a:srgbClr val="000000"/>
                </a:solidFill>
                <a:latin typeface="SSLWOM+IBMPlexSans"/>
                <a:cs typeface="SSLWOM+IBMPlexSans"/>
              </a:rPr>
              <a:t>them</a:t>
            </a:r>
            <a:r>
              <a:rPr sz="1600" spc="-122" dirty="0">
                <a:solidFill>
                  <a:srgbClr val="000000"/>
                </a:solidFill>
                <a:latin typeface="SSLWOM+IBMPlexSans"/>
                <a:cs typeface="SSLWOM+IBMPlexSans"/>
              </a:rPr>
              <a:t> </a:t>
            </a:r>
            <a:r>
              <a:rPr sz="1600" spc="-20" dirty="0">
                <a:solidFill>
                  <a:srgbClr val="000000"/>
                </a:solidFill>
                <a:latin typeface="SSLWOM+IBMPlexSans"/>
                <a:cs typeface="SSLWOM+IBMPlexSans"/>
              </a:rPr>
              <a:t>to</a:t>
            </a:r>
            <a:r>
              <a:rPr sz="1600" spc="-64" dirty="0">
                <a:solidFill>
                  <a:srgbClr val="000000"/>
                </a:solidFill>
                <a:latin typeface="SSLWOM+IBMPlexSans"/>
                <a:cs typeface="SSLWOM+IBMPlexSans"/>
              </a:rPr>
              <a:t> </a:t>
            </a:r>
            <a:r>
              <a:rPr sz="1600" spc="-58" dirty="0">
                <a:solidFill>
                  <a:srgbClr val="000000"/>
                </a:solidFill>
                <a:latin typeface="SSLWOM+IBMPlexSans"/>
                <a:cs typeface="SSLWOM+IBMPlexSans"/>
              </a:rPr>
              <a:t>you</a:t>
            </a:r>
            <a:r>
              <a:rPr sz="1600" spc="-37" dirty="0">
                <a:solidFill>
                  <a:srgbClr val="000000"/>
                </a:solidFill>
                <a:latin typeface="SSLWOM+IBMPlexSans"/>
                <a:cs typeface="SSLWOM+IBMPlexSans"/>
              </a:rPr>
              <a:t> </a:t>
            </a:r>
            <a:r>
              <a:rPr sz="1600" spc="-40" dirty="0">
                <a:solidFill>
                  <a:srgbClr val="000000"/>
                </a:solidFill>
                <a:latin typeface="SSLWOM+IBMPlexSans"/>
                <a:cs typeface="SSLWOM+IBMPlexSans"/>
              </a:rPr>
              <a:t>to</a:t>
            </a:r>
            <a:r>
              <a:rPr sz="1600" spc="-44" dirty="0">
                <a:solidFill>
                  <a:srgbClr val="000000"/>
                </a:solidFill>
                <a:latin typeface="SSLWOM+IBMPlexSans"/>
                <a:cs typeface="SSLWOM+IBMPlexSans"/>
              </a:rPr>
              <a:t> </a:t>
            </a:r>
            <a:r>
              <a:rPr sz="1600" spc="-52" dirty="0">
                <a:solidFill>
                  <a:srgbClr val="000000"/>
                </a:solidFill>
                <a:latin typeface="SSLWOM+IBMPlexSans"/>
                <a:cs typeface="SSLWOM+IBMPlexSans"/>
              </a:rPr>
              <a:t>select</a:t>
            </a:r>
            <a:r>
              <a:rPr sz="1600" spc="-12" dirty="0">
                <a:solidFill>
                  <a:srgbClr val="000000"/>
                </a:solidFill>
                <a:latin typeface="SSLWOM+IBMPlexSans"/>
                <a:cs typeface="SSLWOM+IBMPlexSans"/>
              </a:rPr>
              <a:t> </a:t>
            </a:r>
            <a:r>
              <a:rPr sz="1600" spc="-56" dirty="0">
                <a:solidFill>
                  <a:srgbClr val="000000"/>
                </a:solidFill>
                <a:latin typeface="SSLWOM+IBMPlexSans"/>
                <a:cs typeface="SSLWOM+IBMPlexSans"/>
              </a:rPr>
              <a:t>an</a:t>
            </a:r>
            <a:r>
              <a:rPr sz="1600" spc="-38" dirty="0">
                <a:solidFill>
                  <a:srgbClr val="000000"/>
                </a:solidFill>
                <a:latin typeface="SSLWOM+IBMPlexSans"/>
                <a:cs typeface="SSLWOM+IBMPlexSans"/>
              </a:rPr>
              <a:t> </a:t>
            </a:r>
            <a:r>
              <a:rPr sz="1600" spc="-55" dirty="0">
                <a:solidFill>
                  <a:srgbClr val="000000"/>
                </a:solidFill>
                <a:latin typeface="SSLWOM+IBMPlexSans"/>
                <a:cs typeface="SSLWOM+IBMPlexSans"/>
              </a:rPr>
              <a:t>intent</a:t>
            </a:r>
            <a:r>
              <a:rPr sz="1600" spc="-10" dirty="0">
                <a:solidFill>
                  <a:srgbClr val="000000"/>
                </a:solidFill>
                <a:latin typeface="SSLWOM+IBMPlexSans"/>
                <a:cs typeface="SSLWOM+IBMPlexSans"/>
              </a:rPr>
              <a:t> </a:t>
            </a:r>
            <a:r>
              <a:rPr sz="1600" spc="-49" dirty="0">
                <a:solidFill>
                  <a:srgbClr val="000000"/>
                </a:solidFill>
                <a:latin typeface="SSLWOM+IBMPlexSans"/>
                <a:cs typeface="SSLWOM+IBMPlexSans"/>
              </a:rPr>
              <a:t>for</a:t>
            </a:r>
            <a:r>
              <a:rPr sz="1600" spc="-23" dirty="0">
                <a:solidFill>
                  <a:srgbClr val="000000"/>
                </a:solidFill>
                <a:latin typeface="SSLWOM+IBMPlexSans"/>
                <a:cs typeface="SSLWOM+IBMPlexSans"/>
              </a:rPr>
              <a:t> </a:t>
            </a:r>
            <a:r>
              <a:rPr sz="1600" spc="-60" dirty="0">
                <a:solidFill>
                  <a:srgbClr val="000000"/>
                </a:solidFill>
                <a:latin typeface="SSLWOM+IBMPlexSans"/>
                <a:cs typeface="SSLWOM+IBMPlexSans"/>
              </a:rPr>
              <a:t>each</a:t>
            </a:r>
            <a:r>
              <a:rPr lang="en-GB" sz="1600" spc="-60" dirty="0">
                <a:solidFill>
                  <a:srgbClr val="000000"/>
                </a:solidFill>
                <a:latin typeface="SSLWOM+IBMPlexSans"/>
                <a:cs typeface="SSLWOM+IBMPlexSans"/>
              </a:rPr>
              <a:t> phrase.</a:t>
            </a:r>
            <a:r>
              <a:rPr lang="en-GB" sz="1600" dirty="0">
                <a:solidFill>
                  <a:srgbClr val="000000"/>
                </a:solidFill>
                <a:latin typeface="SSLWOM+IBMPlexSans"/>
                <a:cs typeface="SSLWOM+IBMPlexSans"/>
              </a:rPr>
              <a:t> </a:t>
            </a:r>
            <a:r>
              <a:rPr lang="en-GB" sz="1600" spc="-52" dirty="0">
                <a:solidFill>
                  <a:srgbClr val="000000"/>
                </a:solidFill>
                <a:latin typeface="SSLWOM+IBMPlexSans"/>
                <a:cs typeface="SSLWOM+IBMPlexSans"/>
              </a:rPr>
              <a:t>This</a:t>
            </a:r>
            <a:r>
              <a:rPr lang="en-GB" sz="1600" spc="-25" dirty="0">
                <a:solidFill>
                  <a:srgbClr val="000000"/>
                </a:solidFill>
                <a:latin typeface="SSLWOM+IBMPlexSans"/>
                <a:cs typeface="SSLWOM+IBMPlexSans"/>
              </a:rPr>
              <a:t> </a:t>
            </a:r>
            <a:r>
              <a:rPr lang="en-GB" sz="1600" spc="-50" dirty="0">
                <a:solidFill>
                  <a:srgbClr val="000000"/>
                </a:solidFill>
                <a:latin typeface="SSLWOM+IBMPlexSans"/>
                <a:cs typeface="SSLWOM+IBMPlexSans"/>
              </a:rPr>
              <a:t>will</a:t>
            </a:r>
            <a:r>
              <a:rPr lang="en-GB" sz="1600" dirty="0">
                <a:solidFill>
                  <a:srgbClr val="000000"/>
                </a:solidFill>
                <a:latin typeface="SSLWOM+IBMPlexSans"/>
                <a:cs typeface="SSLWOM+IBMPlexSans"/>
              </a:rPr>
              <a:t> </a:t>
            </a:r>
            <a:r>
              <a:rPr lang="en-GB" sz="1600" spc="-52" dirty="0">
                <a:solidFill>
                  <a:srgbClr val="000000"/>
                </a:solidFill>
                <a:latin typeface="SSLWOM+IBMPlexSans"/>
                <a:cs typeface="SSLWOM+IBMPlexSans"/>
              </a:rPr>
              <a:t>help</a:t>
            </a:r>
            <a:r>
              <a:rPr lang="en-GB" sz="1600" spc="-43" dirty="0">
                <a:solidFill>
                  <a:srgbClr val="000000"/>
                </a:solidFill>
                <a:latin typeface="SSLWOM+IBMPlexSans"/>
                <a:cs typeface="SSLWOM+IBMPlexSans"/>
              </a:rPr>
              <a:t> </a:t>
            </a:r>
            <a:r>
              <a:rPr lang="en-GB" sz="1600" spc="-62" dirty="0">
                <a:solidFill>
                  <a:srgbClr val="000000"/>
                </a:solidFill>
                <a:latin typeface="SSLWOM+IBMPlexSans"/>
                <a:cs typeface="SSLWOM+IBMPlexSans"/>
              </a:rPr>
              <a:t>your</a:t>
            </a:r>
            <a:r>
              <a:rPr lang="en-GB" sz="1600" spc="-10" dirty="0">
                <a:solidFill>
                  <a:srgbClr val="000000"/>
                </a:solidFill>
                <a:latin typeface="SSLWOM+IBMPlexSans"/>
                <a:cs typeface="SSLWOM+IBMPlexSans"/>
              </a:rPr>
              <a:t> </a:t>
            </a:r>
            <a:r>
              <a:rPr lang="en-GB" sz="1600" spc="-62" dirty="0">
                <a:solidFill>
                  <a:srgbClr val="000000"/>
                </a:solidFill>
                <a:latin typeface="SSLWOM+IBMPlexSans"/>
                <a:cs typeface="SSLWOM+IBMPlexSans"/>
              </a:rPr>
              <a:t>workspace</a:t>
            </a:r>
            <a:r>
              <a:rPr lang="en-GB" sz="1600" spc="-23" dirty="0">
                <a:solidFill>
                  <a:srgbClr val="000000"/>
                </a:solidFill>
                <a:latin typeface="SSLWOM+IBMPlexSans"/>
                <a:cs typeface="SSLWOM+IBMPlexSans"/>
              </a:rPr>
              <a:t> </a:t>
            </a:r>
            <a:r>
              <a:rPr lang="en-GB" sz="1600" spc="-55" dirty="0">
                <a:solidFill>
                  <a:srgbClr val="000000"/>
                </a:solidFill>
                <a:latin typeface="SSLWOM+IBMPlexSans"/>
                <a:cs typeface="SSLWOM+IBMPlexSans"/>
              </a:rPr>
              <a:t>better</a:t>
            </a:r>
            <a:r>
              <a:rPr lang="en-GB" sz="1600" spc="-17" dirty="0">
                <a:solidFill>
                  <a:srgbClr val="000000"/>
                </a:solidFill>
                <a:latin typeface="SSLWOM+IBMPlexSans"/>
                <a:cs typeface="SSLWOM+IBMPlexSans"/>
              </a:rPr>
              <a:t> </a:t>
            </a:r>
            <a:r>
              <a:rPr lang="en-GB" sz="1600" spc="-60" dirty="0">
                <a:solidFill>
                  <a:srgbClr val="000000"/>
                </a:solidFill>
                <a:latin typeface="SSLWOM+IBMPlexSans"/>
                <a:cs typeface="SSLWOM+IBMPlexSans"/>
              </a:rPr>
              <a:t>understand</a:t>
            </a:r>
            <a:r>
              <a:rPr lang="en-GB" sz="1600" spc="-37" dirty="0">
                <a:solidFill>
                  <a:srgbClr val="000000"/>
                </a:solidFill>
                <a:latin typeface="SSLWOM+IBMPlexSans"/>
                <a:cs typeface="SSLWOM+IBMPlexSans"/>
              </a:rPr>
              <a:t> </a:t>
            </a:r>
            <a:r>
              <a:rPr lang="en-GB" sz="1600" spc="-74" dirty="0">
                <a:solidFill>
                  <a:srgbClr val="000000"/>
                </a:solidFill>
                <a:latin typeface="SSLWOM+IBMPlexSans"/>
                <a:cs typeface="SSLWOM+IBMPlexSans"/>
              </a:rPr>
              <a:t>what</a:t>
            </a:r>
            <a:r>
              <a:rPr lang="en-GB" sz="1600" dirty="0">
                <a:solidFill>
                  <a:srgbClr val="000000"/>
                </a:solidFill>
                <a:latin typeface="SSLWOM+IBMPlexSans"/>
                <a:cs typeface="SSLWOM+IBMPlexSans"/>
              </a:rPr>
              <a:t> </a:t>
            </a:r>
            <a:r>
              <a:rPr lang="en-GB" sz="1600" spc="-62" dirty="0">
                <a:solidFill>
                  <a:srgbClr val="000000"/>
                </a:solidFill>
                <a:latin typeface="SSLWOM+IBMPlexSans"/>
                <a:cs typeface="SSLWOM+IBMPlexSans"/>
              </a:rPr>
              <a:t>your</a:t>
            </a:r>
            <a:r>
              <a:rPr lang="en-GB" sz="1600" spc="-10" dirty="0">
                <a:solidFill>
                  <a:srgbClr val="000000"/>
                </a:solidFill>
                <a:latin typeface="SSLWOM+IBMPlexSans"/>
                <a:cs typeface="SSLWOM+IBMPlexSans"/>
              </a:rPr>
              <a:t> </a:t>
            </a:r>
            <a:r>
              <a:rPr lang="en-GB" sz="1600" spc="-57" dirty="0">
                <a:solidFill>
                  <a:srgbClr val="000000"/>
                </a:solidFill>
                <a:latin typeface="SSLWOM+IBMPlexSans"/>
                <a:cs typeface="SSLWOM+IBMPlexSans"/>
              </a:rPr>
              <a:t>users</a:t>
            </a:r>
            <a:r>
              <a:rPr lang="en-GB" sz="1600" spc="-20" dirty="0">
                <a:solidFill>
                  <a:srgbClr val="000000"/>
                </a:solidFill>
                <a:latin typeface="SSLWOM+IBMPlexSans"/>
                <a:cs typeface="SSLWOM+IBMPlexSans"/>
              </a:rPr>
              <a:t> </a:t>
            </a:r>
            <a:r>
              <a:rPr lang="en-GB" sz="1600" spc="-51" dirty="0">
                <a:solidFill>
                  <a:srgbClr val="000000"/>
                </a:solidFill>
                <a:latin typeface="SSLWOM+IBMPlexSans"/>
                <a:cs typeface="SSLWOM+IBMPlexSans"/>
              </a:rPr>
              <a:t>are</a:t>
            </a:r>
            <a:r>
              <a:rPr lang="en-GB" sz="1600" spc="-34" dirty="0">
                <a:solidFill>
                  <a:srgbClr val="000000"/>
                </a:solidFill>
                <a:latin typeface="SSLWOM+IBMPlexSans"/>
                <a:cs typeface="SSLWOM+IBMPlexSans"/>
              </a:rPr>
              <a:t> </a:t>
            </a:r>
            <a:r>
              <a:rPr lang="en-GB" sz="1600" spc="-55" dirty="0">
                <a:solidFill>
                  <a:srgbClr val="000000"/>
                </a:solidFill>
                <a:latin typeface="SSLWOM+IBMPlexSans"/>
                <a:cs typeface="SSLWOM+IBMPlexSans"/>
              </a:rPr>
              <a:t>saying.</a:t>
            </a:r>
            <a:endParaRPr sz="1600" spc="-60" dirty="0">
              <a:solidFill>
                <a:srgbClr val="000000"/>
              </a:solidFill>
              <a:latin typeface="SSLWOM+IBMPlexSans"/>
              <a:cs typeface="SSLWOM+IBMPlexSan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889244" y="5087987"/>
            <a:ext cx="6512185" cy="11599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80"/>
              </a:lnSpc>
              <a:spcBef>
                <a:spcPts val="0"/>
              </a:spcBef>
              <a:spcAft>
                <a:spcPts val="0"/>
              </a:spcAft>
            </a:pPr>
            <a:r>
              <a:rPr sz="1600" spc="-73" dirty="0">
                <a:solidFill>
                  <a:srgbClr val="1B71FB"/>
                </a:solidFill>
                <a:latin typeface="PPLLLC+IBMPlexSans-Bold"/>
                <a:cs typeface="PPLLLC+IBMPlexSans-Bold"/>
              </a:rPr>
              <a:t>One</a:t>
            </a:r>
            <a:r>
              <a:rPr sz="1600" spc="-33" dirty="0">
                <a:solidFill>
                  <a:srgbClr val="1B71FB"/>
                </a:solidFill>
                <a:latin typeface="PPLLLC+IBMPlexSans-Bold"/>
                <a:cs typeface="PPLLLC+IBMPlexSans-Bold"/>
              </a:rPr>
              <a:t> </a:t>
            </a:r>
            <a:r>
              <a:rPr sz="1600" spc="-55" dirty="0">
                <a:solidFill>
                  <a:srgbClr val="1B71FB"/>
                </a:solidFill>
                <a:latin typeface="PPLLLC+IBMPlexSans-Bold"/>
                <a:cs typeface="PPLLLC+IBMPlexSans-Bold"/>
              </a:rPr>
              <a:t>Premium</a:t>
            </a:r>
            <a:r>
              <a:rPr sz="1600" spc="-138" dirty="0">
                <a:solidFill>
                  <a:srgbClr val="1B71FB"/>
                </a:solidFill>
                <a:latin typeface="PPLLLC+IBMPlexSans-Bold"/>
                <a:cs typeface="PPLLLC+IBMPlexSans-Bold"/>
              </a:rPr>
              <a:t> </a:t>
            </a:r>
            <a:r>
              <a:rPr sz="1600" spc="-56" dirty="0">
                <a:solidFill>
                  <a:srgbClr val="1B71FB"/>
                </a:solidFill>
                <a:latin typeface="PPLLLC+IBMPlexSans-Bold"/>
                <a:cs typeface="PPLLLC+IBMPlexSans-Bold"/>
              </a:rPr>
              <a:t>deployment</a:t>
            </a:r>
            <a:r>
              <a:rPr sz="1600" spc="-23" dirty="0">
                <a:solidFill>
                  <a:srgbClr val="1B71FB"/>
                </a:solidFill>
                <a:latin typeface="PPLLLC+IBMPlexSans-Bold"/>
                <a:cs typeface="PPLLLC+IBMPlexSans-Bold"/>
              </a:rPr>
              <a:t> </a:t>
            </a:r>
            <a:r>
              <a:rPr sz="1600" spc="-61" dirty="0">
                <a:solidFill>
                  <a:srgbClr val="1B71FB"/>
                </a:solidFill>
                <a:latin typeface="PPLLLC+IBMPlexSans-Bold"/>
                <a:cs typeface="PPLLLC+IBMPlexSans-Bold"/>
              </a:rPr>
              <a:t>can</a:t>
            </a:r>
            <a:r>
              <a:rPr sz="1600" spc="-44" dirty="0">
                <a:solidFill>
                  <a:srgbClr val="1B71FB"/>
                </a:solidFill>
                <a:latin typeface="PPLLLC+IBMPlexSans-Bold"/>
                <a:cs typeface="PPLLLC+IBMPlexSans-Bold"/>
              </a:rPr>
              <a:t> </a:t>
            </a:r>
            <a:r>
              <a:rPr sz="1600" spc="-61" dirty="0">
                <a:solidFill>
                  <a:srgbClr val="1B71FB"/>
                </a:solidFill>
                <a:latin typeface="PPLLLC+IBMPlexSans-Bold"/>
                <a:cs typeface="PPLLLC+IBMPlexSans-Bold"/>
              </a:rPr>
              <a:t>have</a:t>
            </a:r>
            <a:r>
              <a:rPr sz="1600" spc="-45" dirty="0">
                <a:solidFill>
                  <a:srgbClr val="1B71FB"/>
                </a:solidFill>
                <a:latin typeface="PPLLLC+IBMPlexSans-Bold"/>
                <a:cs typeface="PPLLLC+IBMPlexSans-Bold"/>
              </a:rPr>
              <a:t> </a:t>
            </a:r>
            <a:r>
              <a:rPr sz="1600" spc="-62" dirty="0">
                <a:solidFill>
                  <a:srgbClr val="1B71FB"/>
                </a:solidFill>
                <a:latin typeface="PPLLLC+IBMPlexSans-Bold"/>
                <a:cs typeface="PPLLLC+IBMPlexSans-Bold"/>
              </a:rPr>
              <a:t>up</a:t>
            </a:r>
            <a:r>
              <a:rPr sz="1600" spc="-44" dirty="0">
                <a:solidFill>
                  <a:srgbClr val="1B71FB"/>
                </a:solidFill>
                <a:latin typeface="PPLLLC+IBMPlexSans-Bold"/>
                <a:cs typeface="PPLLLC+IBMPlexSans-Bold"/>
              </a:rPr>
              <a:t> </a:t>
            </a:r>
            <a:r>
              <a:rPr sz="1600" spc="-37" dirty="0">
                <a:solidFill>
                  <a:srgbClr val="1B71FB"/>
                </a:solidFill>
                <a:latin typeface="PPLLLC+IBMPlexSans-Bold"/>
                <a:cs typeface="PPLLLC+IBMPlexSans-Bold"/>
              </a:rPr>
              <a:t>to</a:t>
            </a:r>
            <a:r>
              <a:rPr sz="1600" spc="-70" dirty="0">
                <a:solidFill>
                  <a:srgbClr val="1B71FB"/>
                </a:solidFill>
                <a:latin typeface="PPLLLC+IBMPlexSans-Bold"/>
                <a:cs typeface="PPLLLC+IBMPlexSans-Bold"/>
              </a:rPr>
              <a:t> </a:t>
            </a:r>
            <a:r>
              <a:rPr sz="1600" spc="-68" dirty="0">
                <a:solidFill>
                  <a:srgbClr val="1B71FB"/>
                </a:solidFill>
                <a:latin typeface="PPLLLC+IBMPlexSans-Bold"/>
                <a:cs typeface="PPLLLC+IBMPlexSans-Bold"/>
              </a:rPr>
              <a:t>30</a:t>
            </a:r>
            <a:r>
              <a:rPr sz="1600" spc="-42" dirty="0">
                <a:solidFill>
                  <a:srgbClr val="1B71FB"/>
                </a:solidFill>
                <a:latin typeface="PPLLLC+IBMPlexSans-Bold"/>
                <a:cs typeface="PPLLLC+IBMPlexSans-Bold"/>
              </a:rPr>
              <a:t> </a:t>
            </a:r>
            <a:r>
              <a:rPr sz="1600" spc="-56" dirty="0">
                <a:solidFill>
                  <a:srgbClr val="1B71FB"/>
                </a:solidFill>
                <a:latin typeface="PPLLLC+IBMPlexSans-Bold"/>
                <a:cs typeface="PPLLLC+IBMPlexSans-Bold"/>
              </a:rPr>
              <a:t>instances,</a:t>
            </a:r>
            <a:r>
              <a:rPr sz="1600" spc="-20" dirty="0">
                <a:solidFill>
                  <a:srgbClr val="1B71FB"/>
                </a:solidFill>
                <a:latin typeface="PPLLLC+IBMPlexSans-Bold"/>
                <a:cs typeface="PPLLLC+IBMPlexSans-Bold"/>
              </a:rPr>
              <a:t> </a:t>
            </a:r>
            <a:r>
              <a:rPr sz="1600" spc="-62" dirty="0">
                <a:solidFill>
                  <a:srgbClr val="1B71FB"/>
                </a:solidFill>
                <a:latin typeface="PPLLLC+IBMPlexSans-Bold"/>
                <a:cs typeface="PPLLLC+IBMPlexSans-Bold"/>
              </a:rPr>
              <a:t>each</a:t>
            </a:r>
            <a:r>
              <a:rPr sz="1600" spc="-44" dirty="0">
                <a:solidFill>
                  <a:srgbClr val="1B71FB"/>
                </a:solidFill>
                <a:latin typeface="PPLLLC+IBMPlexSans-Bold"/>
                <a:cs typeface="PPLLLC+IBMPlexSans-Bold"/>
              </a:rPr>
              <a:t> </a:t>
            </a:r>
            <a:r>
              <a:rPr sz="1600" spc="-56" dirty="0">
                <a:solidFill>
                  <a:srgbClr val="1B71FB"/>
                </a:solidFill>
                <a:latin typeface="PPLLLC+IBMPlexSans-Bold"/>
                <a:cs typeface="PPLLLC+IBMPlexSans-Bold"/>
              </a:rPr>
              <a:t>with</a:t>
            </a:r>
            <a:r>
              <a:rPr sz="1600" spc="-50" dirty="0">
                <a:solidFill>
                  <a:srgbClr val="1B71FB"/>
                </a:solidFill>
                <a:latin typeface="PPLLLC+IBMPlexSans-Bold"/>
                <a:cs typeface="PPLLLC+IBMPlexSans-Bold"/>
              </a:rPr>
              <a:t> </a:t>
            </a:r>
            <a:r>
              <a:rPr sz="1600" spc="-68" dirty="0">
                <a:solidFill>
                  <a:srgbClr val="1B71FB"/>
                </a:solidFill>
                <a:latin typeface="PPLLLC+IBMPlexSans-Bold"/>
                <a:cs typeface="PPLLLC+IBMPlexSans-Bold"/>
              </a:rPr>
              <a:t>20</a:t>
            </a:r>
            <a:r>
              <a:rPr sz="1600" spc="-42" dirty="0">
                <a:solidFill>
                  <a:srgbClr val="1B71FB"/>
                </a:solidFill>
                <a:latin typeface="PPLLLC+IBMPlexSans-Bold"/>
                <a:cs typeface="PPLLLC+IBMPlexSans-Bold"/>
              </a:rPr>
              <a:t> </a:t>
            </a:r>
            <a:r>
              <a:rPr sz="1600" spc="-66" dirty="0">
                <a:solidFill>
                  <a:srgbClr val="1B71FB"/>
                </a:solidFill>
                <a:latin typeface="PPLLLC+IBMPlexSans-Bold"/>
                <a:cs typeface="PPLLLC+IBMPlexSans-Bold"/>
              </a:rPr>
              <a:t>workspaces.</a:t>
            </a:r>
            <a:endParaRPr lang="en-GB" sz="1600" spc="-66" dirty="0">
              <a:solidFill>
                <a:srgbClr val="1B71FB"/>
              </a:solidFill>
              <a:latin typeface="PPLLLC+IBMPlexSans-Bold"/>
              <a:cs typeface="PPLLLC+IBMPlexSans-Bold"/>
            </a:endParaRPr>
          </a:p>
          <a:p>
            <a:pPr marL="0" marR="0">
              <a:lnSpc>
                <a:spcPts val="1780"/>
              </a:lnSpc>
              <a:spcBef>
                <a:spcPts val="0"/>
              </a:spcBef>
              <a:spcAft>
                <a:spcPts val="0"/>
              </a:spcAft>
            </a:pPr>
            <a:endParaRPr sz="1600" spc="-66" dirty="0">
              <a:solidFill>
                <a:srgbClr val="1B71FB"/>
              </a:solidFill>
              <a:latin typeface="PPLLLC+IBMPlexSans-Bold"/>
              <a:cs typeface="PPLLLC+IBMPlexSans-Bold"/>
            </a:endParaRPr>
          </a:p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600" spc="-66" dirty="0">
                <a:solidFill>
                  <a:srgbClr val="000000"/>
                </a:solidFill>
                <a:latin typeface="SSLWOM+IBMPlexSans"/>
                <a:cs typeface="SSLWOM+IBMPlexSans"/>
              </a:rPr>
              <a:t>The</a:t>
            </a:r>
            <a:r>
              <a:rPr sz="1600" spc="-20" dirty="0">
                <a:solidFill>
                  <a:srgbClr val="000000"/>
                </a:solidFill>
                <a:latin typeface="SSLWOM+IBMPlexSans"/>
                <a:cs typeface="SSLWOM+IBMPlexSans"/>
              </a:rPr>
              <a:t> </a:t>
            </a:r>
            <a:r>
              <a:rPr sz="1600" spc="-54" dirty="0">
                <a:solidFill>
                  <a:srgbClr val="000000"/>
                </a:solidFill>
                <a:latin typeface="SSLWOM+IBMPlexSans"/>
                <a:cs typeface="SSLWOM+IBMPlexSans"/>
              </a:rPr>
              <a:t>Premium</a:t>
            </a:r>
            <a:r>
              <a:rPr sz="1600" spc="-122" dirty="0">
                <a:solidFill>
                  <a:srgbClr val="000000"/>
                </a:solidFill>
                <a:latin typeface="SSLWOM+IBMPlexSans"/>
                <a:cs typeface="SSLWOM+IBMPlexSans"/>
              </a:rPr>
              <a:t> </a:t>
            </a:r>
            <a:r>
              <a:rPr sz="1600" spc="-40" dirty="0">
                <a:solidFill>
                  <a:srgbClr val="000000"/>
                </a:solidFill>
                <a:latin typeface="SSLWOM+IBMPlexSans"/>
                <a:cs typeface="SSLWOM+IBMPlexSans"/>
              </a:rPr>
              <a:t>Plan</a:t>
            </a:r>
            <a:r>
              <a:rPr sz="1600" spc="-56" dirty="0">
                <a:solidFill>
                  <a:srgbClr val="000000"/>
                </a:solidFill>
                <a:latin typeface="SSLWOM+IBMPlexSans"/>
                <a:cs typeface="SSLWOM+IBMPlexSans"/>
              </a:rPr>
              <a:t> </a:t>
            </a:r>
            <a:r>
              <a:rPr sz="1600" spc="-62" dirty="0">
                <a:solidFill>
                  <a:srgbClr val="000000"/>
                </a:solidFill>
                <a:latin typeface="SSLWOM+IBMPlexSans"/>
                <a:cs typeface="SSLWOM+IBMPlexSans"/>
              </a:rPr>
              <a:t>uses</a:t>
            </a:r>
            <a:r>
              <a:rPr sz="1600" spc="-18" dirty="0">
                <a:solidFill>
                  <a:srgbClr val="000000"/>
                </a:solidFill>
                <a:latin typeface="SSLWOM+IBMPlexSans"/>
                <a:cs typeface="SSLWOM+IBMPlexSans"/>
              </a:rPr>
              <a:t> </a:t>
            </a:r>
            <a:r>
              <a:rPr sz="1600" spc="-62" dirty="0">
                <a:solidFill>
                  <a:srgbClr val="000000"/>
                </a:solidFill>
                <a:latin typeface="SSLWOM+IBMPlexSans"/>
                <a:cs typeface="SSLWOM+IBMPlexSans"/>
              </a:rPr>
              <a:t>network</a:t>
            </a:r>
            <a:r>
              <a:rPr sz="1600" spc="-25" dirty="0">
                <a:solidFill>
                  <a:srgbClr val="000000"/>
                </a:solidFill>
                <a:latin typeface="SSLWOM+IBMPlexSans"/>
                <a:cs typeface="SSLWOM+IBMPlexSans"/>
              </a:rPr>
              <a:t> </a:t>
            </a:r>
            <a:r>
              <a:rPr sz="1600" spc="-55" dirty="0">
                <a:solidFill>
                  <a:srgbClr val="000000"/>
                </a:solidFill>
                <a:latin typeface="SSLWOM+IBMPlexSans"/>
                <a:cs typeface="SSLWOM+IBMPlexSans"/>
              </a:rPr>
              <a:t>containers</a:t>
            </a:r>
            <a:r>
              <a:rPr sz="1600" spc="-25" dirty="0">
                <a:solidFill>
                  <a:srgbClr val="000000"/>
                </a:solidFill>
                <a:latin typeface="SSLWOM+IBMPlexSans"/>
                <a:cs typeface="SSLWOM+IBMPlexSans"/>
              </a:rPr>
              <a:t> </a:t>
            </a:r>
            <a:r>
              <a:rPr sz="1600" spc="-63" dirty="0">
                <a:solidFill>
                  <a:srgbClr val="000000"/>
                </a:solidFill>
                <a:latin typeface="SSLWOM+IBMPlexSans"/>
                <a:cs typeface="SSLWOM+IBMPlexSans"/>
              </a:rPr>
              <a:t>and</a:t>
            </a:r>
            <a:r>
              <a:rPr sz="1600" spc="-34" dirty="0">
                <a:solidFill>
                  <a:srgbClr val="000000"/>
                </a:solidFill>
                <a:latin typeface="SSLWOM+IBMPlexSans"/>
                <a:cs typeface="SSLWOM+IBMPlexSans"/>
              </a:rPr>
              <a:t> </a:t>
            </a:r>
            <a:r>
              <a:rPr sz="1600" spc="-77" dirty="0">
                <a:solidFill>
                  <a:srgbClr val="000000"/>
                </a:solidFill>
                <a:latin typeface="SSLWOM+IBMPlexSans"/>
                <a:cs typeface="SSLWOM+IBMPlexSans"/>
              </a:rPr>
              <a:t>VMs</a:t>
            </a:r>
            <a:r>
              <a:rPr sz="1600" dirty="0">
                <a:solidFill>
                  <a:srgbClr val="000000"/>
                </a:solidFill>
                <a:latin typeface="SSLWOM+IBMPlexSans"/>
                <a:cs typeface="SSLWOM+IBMPlexSans"/>
              </a:rPr>
              <a:t> </a:t>
            </a:r>
            <a:r>
              <a:rPr sz="1600" spc="-47" dirty="0">
                <a:solidFill>
                  <a:srgbClr val="000000"/>
                </a:solidFill>
                <a:latin typeface="SSLWOM+IBMPlexSans"/>
                <a:cs typeface="SSLWOM+IBMPlexSans"/>
              </a:rPr>
              <a:t>(virtual</a:t>
            </a:r>
            <a:r>
              <a:rPr sz="1600" dirty="0">
                <a:solidFill>
                  <a:srgbClr val="000000"/>
                </a:solidFill>
                <a:latin typeface="SSLWOM+IBMPlexSans"/>
                <a:cs typeface="SSLWOM+IBMPlexSans"/>
              </a:rPr>
              <a:t> </a:t>
            </a:r>
            <a:r>
              <a:rPr sz="1600" spc="-62" dirty="0">
                <a:solidFill>
                  <a:srgbClr val="000000"/>
                </a:solidFill>
                <a:latin typeface="SSLWOM+IBMPlexSans"/>
                <a:cs typeface="SSLWOM+IBMPlexSans"/>
              </a:rPr>
              <a:t>machines)</a:t>
            </a:r>
            <a:r>
              <a:rPr sz="1600" dirty="0">
                <a:solidFill>
                  <a:srgbClr val="000000"/>
                </a:solidFill>
                <a:latin typeface="SSLWOM+IBMPlexSans"/>
                <a:cs typeface="SSLWOM+IBMPlexSans"/>
              </a:rPr>
              <a:t> </a:t>
            </a:r>
            <a:r>
              <a:rPr sz="1600" spc="-40" dirty="0">
                <a:solidFill>
                  <a:srgbClr val="000000"/>
                </a:solidFill>
                <a:latin typeface="SSLWOM+IBMPlexSans"/>
                <a:cs typeface="SSLWOM+IBMPlexSans"/>
              </a:rPr>
              <a:t>to</a:t>
            </a:r>
            <a:r>
              <a:rPr sz="1600" spc="-46" dirty="0">
                <a:solidFill>
                  <a:srgbClr val="000000"/>
                </a:solidFill>
                <a:latin typeface="SSLWOM+IBMPlexSans"/>
                <a:cs typeface="SSLWOM+IBMPlexSans"/>
              </a:rPr>
              <a:t> </a:t>
            </a:r>
            <a:r>
              <a:rPr sz="1600" spc="-56" dirty="0">
                <a:solidFill>
                  <a:srgbClr val="000000"/>
                </a:solidFill>
                <a:latin typeface="SSLWOM+IBMPlexSans"/>
                <a:cs typeface="SSLWOM+IBMPlexSans"/>
              </a:rPr>
              <a:t>provide</a:t>
            </a:r>
            <a:r>
              <a:rPr sz="1600" spc="-31" dirty="0">
                <a:solidFill>
                  <a:srgbClr val="000000"/>
                </a:solidFill>
                <a:latin typeface="SSLWOM+IBMPlexSans"/>
                <a:cs typeface="SSLWOM+IBMPlexSans"/>
              </a:rPr>
              <a:t> </a:t>
            </a:r>
            <a:r>
              <a:rPr sz="1600" spc="-44" dirty="0">
                <a:solidFill>
                  <a:srgbClr val="000000"/>
                </a:solidFill>
                <a:latin typeface="SSLWOM+IBMPlexSans"/>
                <a:cs typeface="SSLWOM+IBMPlexSans"/>
              </a:rPr>
              <a:t>isolation</a:t>
            </a:r>
            <a:r>
              <a:rPr lang="en-GB" sz="1600" spc="-44" dirty="0">
                <a:solidFill>
                  <a:srgbClr val="000000"/>
                </a:solidFill>
                <a:latin typeface="SSLWOM+IBMPlexSans"/>
                <a:cs typeface="SSLWOM+IBMPlexSans"/>
              </a:rPr>
              <a:t> </a:t>
            </a:r>
            <a:r>
              <a:rPr sz="1600" spc="-47" dirty="0">
                <a:solidFill>
                  <a:srgbClr val="000000"/>
                </a:solidFill>
                <a:latin typeface="SSLWOM+IBMPlexSans"/>
                <a:cs typeface="SSLWOM+IBMPlexSans"/>
              </a:rPr>
              <a:t>for</a:t>
            </a:r>
            <a:r>
              <a:rPr sz="1600" spc="-23" dirty="0">
                <a:solidFill>
                  <a:srgbClr val="000000"/>
                </a:solidFill>
                <a:latin typeface="SSLWOM+IBMPlexSans"/>
                <a:cs typeface="SSLWOM+IBMPlexSans"/>
              </a:rPr>
              <a:t> </a:t>
            </a:r>
            <a:r>
              <a:rPr sz="1600" spc="-51" dirty="0">
                <a:solidFill>
                  <a:srgbClr val="000000"/>
                </a:solidFill>
                <a:latin typeface="SSLWOM+IBMPlexSans"/>
                <a:cs typeface="SSLWOM+IBMPlexSans"/>
              </a:rPr>
              <a:t>cognitive</a:t>
            </a:r>
            <a:r>
              <a:rPr sz="1600" spc="-34" dirty="0">
                <a:solidFill>
                  <a:srgbClr val="000000"/>
                </a:solidFill>
                <a:latin typeface="SSLWOM+IBMPlexSans"/>
                <a:cs typeface="SSLWOM+IBMPlexSans"/>
              </a:rPr>
              <a:t> </a:t>
            </a:r>
            <a:r>
              <a:rPr sz="1600" spc="-51" dirty="0">
                <a:solidFill>
                  <a:srgbClr val="000000"/>
                </a:solidFill>
                <a:latin typeface="SSLWOM+IBMPlexSans"/>
                <a:cs typeface="SSLWOM+IBMPlexSans"/>
              </a:rPr>
              <a:t>service</a:t>
            </a:r>
            <a:r>
              <a:rPr sz="1600" spc="-34" dirty="0">
                <a:solidFill>
                  <a:srgbClr val="000000"/>
                </a:solidFill>
                <a:latin typeface="SSLWOM+IBMPlexSans"/>
                <a:cs typeface="SSLWOM+IBMPlexSans"/>
              </a:rPr>
              <a:t> </a:t>
            </a:r>
            <a:r>
              <a:rPr sz="1600" spc="-55" dirty="0">
                <a:solidFill>
                  <a:srgbClr val="000000"/>
                </a:solidFill>
                <a:latin typeface="SSLWOM+IBMPlexSans"/>
                <a:cs typeface="SSLWOM+IBMPlexSans"/>
              </a:rPr>
              <a:t>instances,</a:t>
            </a:r>
            <a:r>
              <a:rPr sz="1600" dirty="0">
                <a:solidFill>
                  <a:srgbClr val="000000"/>
                </a:solidFill>
                <a:latin typeface="SSLWOM+IBMPlexSans"/>
                <a:cs typeface="SSLWOM+IBMPlexSans"/>
              </a:rPr>
              <a:t> </a:t>
            </a:r>
            <a:r>
              <a:rPr sz="1600" spc="-63" dirty="0">
                <a:solidFill>
                  <a:srgbClr val="000000"/>
                </a:solidFill>
                <a:latin typeface="SSLWOM+IBMPlexSans"/>
                <a:cs typeface="SSLWOM+IBMPlexSans"/>
              </a:rPr>
              <a:t>and</a:t>
            </a:r>
            <a:r>
              <a:rPr sz="1600" spc="-33" dirty="0">
                <a:solidFill>
                  <a:srgbClr val="000000"/>
                </a:solidFill>
                <a:latin typeface="SSLWOM+IBMPlexSans"/>
                <a:cs typeface="SSLWOM+IBMPlexSans"/>
              </a:rPr>
              <a:t> </a:t>
            </a:r>
            <a:r>
              <a:rPr sz="1600" spc="-58" dirty="0">
                <a:solidFill>
                  <a:srgbClr val="000000"/>
                </a:solidFill>
                <a:latin typeface="SSLWOM+IBMPlexSans"/>
                <a:cs typeface="SSLWOM+IBMPlexSans"/>
              </a:rPr>
              <a:t>runtime</a:t>
            </a:r>
            <a:r>
              <a:rPr sz="1600" spc="-27" dirty="0">
                <a:solidFill>
                  <a:srgbClr val="000000"/>
                </a:solidFill>
                <a:latin typeface="SSLWOM+IBMPlexSans"/>
                <a:cs typeface="SSLWOM+IBMPlexSans"/>
              </a:rPr>
              <a:t> </a:t>
            </a:r>
            <a:r>
              <a:rPr sz="1600" spc="-54" dirty="0">
                <a:solidFill>
                  <a:srgbClr val="000000"/>
                </a:solidFill>
                <a:latin typeface="SSLWOM+IBMPlexSans"/>
                <a:cs typeface="SSLWOM+IBMPlexSans"/>
              </a:rPr>
              <a:t>storage</a:t>
            </a:r>
            <a:r>
              <a:rPr sz="1600" spc="-33" dirty="0">
                <a:solidFill>
                  <a:srgbClr val="000000"/>
                </a:solidFill>
                <a:latin typeface="SSLWOM+IBMPlexSans"/>
                <a:cs typeface="SSLWOM+IBMPlexSans"/>
              </a:rPr>
              <a:t> </a:t>
            </a:r>
            <a:r>
              <a:rPr sz="1600" spc="-47" dirty="0">
                <a:solidFill>
                  <a:srgbClr val="000000"/>
                </a:solidFill>
                <a:latin typeface="SSLWOM+IBMPlexSans"/>
                <a:cs typeface="SSLWOM+IBMPlexSans"/>
              </a:rPr>
              <a:t>isolation.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52400" y="850900"/>
            <a:ext cx="10388600" cy="5842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12115" y="969919"/>
            <a:ext cx="11173436" cy="10575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977"/>
              </a:lnSpc>
              <a:spcBef>
                <a:spcPts val="0"/>
              </a:spcBef>
              <a:spcAft>
                <a:spcPts val="0"/>
              </a:spcAft>
            </a:pPr>
            <a:r>
              <a:rPr sz="2900" spc="-104" dirty="0">
                <a:solidFill>
                  <a:srgbClr val="000000"/>
                </a:solidFill>
                <a:latin typeface="VAWVBI+IBMPlexSans"/>
                <a:cs typeface="VAWVBI+IBMPlexSans"/>
              </a:rPr>
              <a:t>Make</a:t>
            </a:r>
            <a:r>
              <a:rPr sz="2900" spc="-37" dirty="0">
                <a:solidFill>
                  <a:srgbClr val="000000"/>
                </a:solidFill>
                <a:latin typeface="VAWVBI+IBMPlexSans"/>
                <a:cs typeface="VAWVBI+IBMPlexSans"/>
              </a:rPr>
              <a:t> </a:t>
            </a:r>
            <a:r>
              <a:rPr sz="2900" spc="-92" dirty="0">
                <a:solidFill>
                  <a:srgbClr val="000000"/>
                </a:solidFill>
                <a:latin typeface="VAWVBI+IBMPlexSans"/>
                <a:cs typeface="VAWVBI+IBMPlexSans"/>
              </a:rPr>
              <a:t>programmatic</a:t>
            </a:r>
            <a:r>
              <a:rPr sz="2900" spc="-31" dirty="0">
                <a:solidFill>
                  <a:srgbClr val="000000"/>
                </a:solidFill>
                <a:latin typeface="VAWVBI+IBMPlexSans"/>
                <a:cs typeface="VAWVBI+IBMPlexSans"/>
              </a:rPr>
              <a:t> </a:t>
            </a:r>
            <a:r>
              <a:rPr sz="2900" spc="-66" dirty="0">
                <a:solidFill>
                  <a:srgbClr val="000000"/>
                </a:solidFill>
                <a:latin typeface="VAWVBI+IBMPlexSans"/>
                <a:cs typeface="VAWVBI+IBMPlexSans"/>
              </a:rPr>
              <a:t>calls</a:t>
            </a:r>
            <a:r>
              <a:rPr sz="2900" spc="-55" dirty="0">
                <a:solidFill>
                  <a:srgbClr val="000000"/>
                </a:solidFill>
                <a:latin typeface="VAWVBI+IBMPlexSans"/>
                <a:cs typeface="VAWVBI+IBMPlexSans"/>
              </a:rPr>
              <a:t> </a:t>
            </a:r>
            <a:r>
              <a:rPr sz="2900" spc="-74" dirty="0">
                <a:solidFill>
                  <a:srgbClr val="000000"/>
                </a:solidFill>
                <a:latin typeface="VAWVBI+IBMPlexSans"/>
                <a:cs typeface="VAWVBI+IBMPlexSans"/>
              </a:rPr>
              <a:t>from</a:t>
            </a:r>
            <a:r>
              <a:rPr sz="2900" spc="-116" dirty="0">
                <a:solidFill>
                  <a:srgbClr val="000000"/>
                </a:solidFill>
                <a:latin typeface="VAWVBI+IBMPlexSans"/>
                <a:cs typeface="VAWVBI+IBMPlexSans"/>
              </a:rPr>
              <a:t> </a:t>
            </a:r>
            <a:r>
              <a:rPr sz="2900" spc="-75" dirty="0">
                <a:solidFill>
                  <a:srgbClr val="000000"/>
                </a:solidFill>
                <a:latin typeface="VAWVBI+IBMPlexSans"/>
                <a:cs typeface="VAWVBI+IBMPlexSans"/>
              </a:rPr>
              <a:t>Dialog</a:t>
            </a:r>
            <a:r>
              <a:rPr sz="2900" spc="-64" dirty="0">
                <a:solidFill>
                  <a:srgbClr val="000000"/>
                </a:solidFill>
                <a:latin typeface="VAWVBI+IBMPlexSans"/>
                <a:cs typeface="VAWVBI+IBMPlexSans"/>
              </a:rPr>
              <a:t> </a:t>
            </a:r>
            <a:r>
              <a:rPr sz="2900" spc="-104" dirty="0">
                <a:solidFill>
                  <a:srgbClr val="000000"/>
                </a:solidFill>
                <a:latin typeface="VAWVBI+IBMPlexSans"/>
                <a:cs typeface="VAWVBI+IBMPlexSans"/>
              </a:rPr>
              <a:t>Node</a:t>
            </a:r>
            <a:r>
              <a:rPr sz="2900" spc="-38" dirty="0">
                <a:solidFill>
                  <a:srgbClr val="000000"/>
                </a:solidFill>
                <a:latin typeface="VAWVBI+IBMPlexSans"/>
                <a:cs typeface="VAWVBI+IBMPlexSans"/>
              </a:rPr>
              <a:t> </a:t>
            </a:r>
            <a:r>
              <a:rPr sz="2900" spc="-64" dirty="0">
                <a:solidFill>
                  <a:srgbClr val="000000"/>
                </a:solidFill>
                <a:latin typeface="VAWVBI+IBMPlexSans"/>
                <a:cs typeface="VAWVBI+IBMPlexSans"/>
              </a:rPr>
              <a:t>to</a:t>
            </a:r>
            <a:r>
              <a:rPr sz="2900" spc="-69" dirty="0">
                <a:solidFill>
                  <a:srgbClr val="000000"/>
                </a:solidFill>
                <a:latin typeface="VAWVBI+IBMPlexSans"/>
                <a:cs typeface="VAWVBI+IBMPlexSans"/>
              </a:rPr>
              <a:t> third</a:t>
            </a:r>
            <a:r>
              <a:rPr sz="2900" spc="-79" dirty="0">
                <a:solidFill>
                  <a:srgbClr val="000000"/>
                </a:solidFill>
                <a:latin typeface="VAWVBI+IBMPlexSans"/>
                <a:cs typeface="VAWVBI+IBMPlexSans"/>
              </a:rPr>
              <a:t> </a:t>
            </a:r>
            <a:r>
              <a:rPr sz="2900" spc="-81" dirty="0">
                <a:solidFill>
                  <a:srgbClr val="000000"/>
                </a:solidFill>
                <a:latin typeface="VAWVBI+IBMPlexSans"/>
                <a:cs typeface="VAWVBI+IBMPlexSans"/>
              </a:rPr>
              <a:t>party</a:t>
            </a:r>
            <a:r>
              <a:rPr sz="2900" spc="-44" dirty="0">
                <a:solidFill>
                  <a:srgbClr val="000000"/>
                </a:solidFill>
                <a:latin typeface="VAWVBI+IBMPlexSans"/>
                <a:cs typeface="VAWVBI+IBMPlexSans"/>
              </a:rPr>
              <a:t> </a:t>
            </a:r>
            <a:r>
              <a:rPr sz="2900" spc="-86" dirty="0">
                <a:solidFill>
                  <a:srgbClr val="000000"/>
                </a:solidFill>
                <a:latin typeface="VAWVBI+IBMPlexSans"/>
                <a:cs typeface="VAWVBI+IBMPlexSans"/>
              </a:rPr>
              <a:t>API’s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12115" y="2087519"/>
            <a:ext cx="11520608" cy="14258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977"/>
              </a:lnSpc>
              <a:spcBef>
                <a:spcPts val="0"/>
              </a:spcBef>
              <a:spcAft>
                <a:spcPts val="0"/>
              </a:spcAft>
            </a:pPr>
            <a:r>
              <a:rPr sz="2900" spc="-81" dirty="0">
                <a:solidFill>
                  <a:srgbClr val="000000"/>
                </a:solidFill>
                <a:latin typeface="VAWVBI+IBMPlexSans"/>
                <a:cs typeface="VAWVBI+IBMPlexSans"/>
              </a:rPr>
              <a:t>https://github.com/watson-developer-cloud/assistant-with-</a:t>
            </a:r>
          </a:p>
          <a:p>
            <a:pPr marL="0" marR="0">
              <a:lnSpc>
                <a:spcPts val="2900"/>
              </a:lnSpc>
              <a:spcBef>
                <a:spcPts val="0"/>
              </a:spcBef>
              <a:spcAft>
                <a:spcPts val="0"/>
              </a:spcAft>
            </a:pPr>
            <a:r>
              <a:rPr sz="2900" spc="-87" dirty="0">
                <a:solidFill>
                  <a:srgbClr val="000000"/>
                </a:solidFill>
                <a:latin typeface="VAWVBI+IBMPlexSans"/>
                <a:cs typeface="VAWVBI+IBMPlexSans"/>
              </a:rPr>
              <a:t>discovery-openwhisk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176677" y="6333204"/>
            <a:ext cx="288925" cy="306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36"/>
              </a:lnSpc>
              <a:spcBef>
                <a:spcPts val="0"/>
              </a:spcBef>
              <a:spcAft>
                <a:spcPts val="0"/>
              </a:spcAft>
            </a:pPr>
            <a:r>
              <a:rPr sz="850" spc="-98" dirty="0">
                <a:solidFill>
                  <a:srgbClr val="000000"/>
                </a:solidFill>
                <a:latin typeface="VAWVBI+IBMPlexSans"/>
                <a:cs typeface="VAWVBI+IBMPlexSans"/>
              </a:rPr>
              <a:t>17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52400" y="850900"/>
            <a:ext cx="10388600" cy="5842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12115" y="1906229"/>
            <a:ext cx="3499908" cy="6996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5935"/>
              </a:lnSpc>
              <a:spcBef>
                <a:spcPts val="0"/>
              </a:spcBef>
              <a:spcAft>
                <a:spcPts val="0"/>
              </a:spcAft>
            </a:pPr>
            <a:r>
              <a:rPr sz="4150" spc="-37" dirty="0">
                <a:solidFill>
                  <a:srgbClr val="000000"/>
                </a:solidFill>
                <a:latin typeface="IBM Plex Sans" panose="020B0503050203000203" pitchFamily="34" charset="77"/>
                <a:cs typeface="BWJNOW+IBMPlexSans-Bold"/>
              </a:rPr>
              <a:t>Workshop</a:t>
            </a:r>
            <a:r>
              <a:rPr sz="4150" spc="-37" dirty="0">
                <a:solidFill>
                  <a:srgbClr val="000000"/>
                </a:solidFill>
                <a:latin typeface="BWJNOW+IBMPlexSans-Bold"/>
                <a:cs typeface="BWJNOW+IBMPlexSans-Bold"/>
              </a:rPr>
              <a:t>: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12115" y="2765335"/>
            <a:ext cx="8679001" cy="13990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5681"/>
              </a:lnSpc>
              <a:spcBef>
                <a:spcPts val="0"/>
              </a:spcBef>
              <a:spcAft>
                <a:spcPts val="0"/>
              </a:spcAft>
            </a:pPr>
            <a:r>
              <a:rPr sz="4150" spc="-30" dirty="0">
                <a:solidFill>
                  <a:srgbClr val="000000"/>
                </a:solidFill>
                <a:latin typeface="HHTURA+IBMPlexSans"/>
                <a:cs typeface="HHTURA+IBMPlexSans"/>
              </a:rPr>
              <a:t>https://developer.ibm.com/patterns/creat</a:t>
            </a:r>
            <a:r>
              <a:rPr sz="4150" spc="-27" dirty="0">
                <a:solidFill>
                  <a:srgbClr val="000000"/>
                </a:solidFill>
                <a:latin typeface="HHTURA+IBMPlexSans"/>
                <a:cs typeface="HHTURA+IBMPlexSans"/>
              </a:rPr>
              <a:t>e-cognitive-banking-chatbot/</a:t>
            </a:r>
            <a:endParaRPr lang="en-GB" sz="4150" spc="-27" dirty="0">
              <a:solidFill>
                <a:srgbClr val="000000"/>
              </a:solidFill>
              <a:latin typeface="HHTURA+IBMPlexSans"/>
              <a:cs typeface="HHTURA+IBMPlexSan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436392" y="6333204"/>
            <a:ext cx="288925" cy="306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36"/>
              </a:lnSpc>
              <a:spcBef>
                <a:spcPts val="0"/>
              </a:spcBef>
              <a:spcAft>
                <a:spcPts val="0"/>
              </a:spcAft>
            </a:pPr>
            <a:r>
              <a:rPr sz="850" spc="-98" dirty="0">
                <a:solidFill>
                  <a:srgbClr val="000000"/>
                </a:solidFill>
                <a:latin typeface="HHTURA+IBMPlexSans"/>
                <a:cs typeface="HHTURA+IBMPlexSans"/>
              </a:rPr>
              <a:t>18</a:t>
            </a:r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606DC459-27DD-6C41-B582-4436F5841860}"/>
              </a:ext>
            </a:extLst>
          </p:cNvPr>
          <p:cNvSpPr txBox="1"/>
          <p:nvPr/>
        </p:nvSpPr>
        <p:spPr>
          <a:xfrm>
            <a:off x="412114" y="4529451"/>
            <a:ext cx="8679001" cy="7309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5681"/>
              </a:lnSpc>
            </a:pPr>
            <a:r>
              <a:rPr lang="en-GB" sz="4800" spc="-30" dirty="0">
                <a:solidFill>
                  <a:srgbClr val="FF0000"/>
                </a:solidFill>
                <a:latin typeface="HHTURA+IBMPlexSans"/>
                <a:cs typeface="HHTURA+IBMPlexSans"/>
              </a:rPr>
              <a:t>https://</a:t>
            </a:r>
            <a:r>
              <a:rPr lang="en-GB" sz="4800" spc="-30" dirty="0" err="1">
                <a:solidFill>
                  <a:srgbClr val="FF0000"/>
                </a:solidFill>
                <a:latin typeface="HHTURA+IBMPlexSans"/>
                <a:cs typeface="HHTURA+IBMPlexSans"/>
              </a:rPr>
              <a:t>ibm.co</a:t>
            </a:r>
            <a:r>
              <a:rPr lang="en-GB" sz="4800" spc="-30" dirty="0">
                <a:solidFill>
                  <a:srgbClr val="FF0000"/>
                </a:solidFill>
                <a:latin typeface="HHTURA+IBMPlexSans"/>
                <a:cs typeface="HHTURA+IBMPlexSans"/>
              </a:rPr>
              <a:t>/2NRqDoK</a:t>
            </a:r>
            <a:endParaRPr lang="en-GB" sz="4800" spc="-27" dirty="0">
              <a:solidFill>
                <a:srgbClr val="FF0000"/>
              </a:solidFill>
              <a:latin typeface="HHTURA+IBMPlexSans"/>
              <a:cs typeface="HHTURA+IBMPlexSan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52400" y="850900"/>
            <a:ext cx="10388600" cy="5842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12114" y="1906229"/>
            <a:ext cx="5654665" cy="6996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5935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4150" spc="-37" dirty="0">
                <a:solidFill>
                  <a:srgbClr val="000000"/>
                </a:solidFill>
                <a:latin typeface="IBM Plex Sans" panose="020B0503050203000203" pitchFamily="34" charset="77"/>
                <a:cs typeface="BWJNOW+IBMPlexSans-Bold"/>
              </a:rPr>
              <a:t>Adding a Promocode</a:t>
            </a:r>
            <a:r>
              <a:rPr sz="4150" spc="-37" dirty="0">
                <a:solidFill>
                  <a:srgbClr val="000000"/>
                </a:solidFill>
                <a:latin typeface="BWJNOW+IBMPlexSans-Bold"/>
                <a:cs typeface="BWJNOW+IBMPlexSans-Bold"/>
              </a:rPr>
              <a:t>: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12115" y="2765335"/>
            <a:ext cx="8679001" cy="14237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5681"/>
              </a:lnSpc>
            </a:pPr>
            <a:r>
              <a:rPr lang="en-GB" sz="4400" dirty="0">
                <a:hlinkClick r:id="rId3"/>
              </a:rPr>
              <a:t>https://cognitiveclass.ai/applying-ibm-cloud-promo-code/</a:t>
            </a:r>
            <a:endParaRPr lang="en-GB" sz="4150" spc="-27" dirty="0">
              <a:solidFill>
                <a:srgbClr val="000000"/>
              </a:solidFill>
              <a:latin typeface="HHTURA+IBMPlexSans"/>
              <a:cs typeface="HHTURA+IBMPlexSan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436392" y="6333204"/>
            <a:ext cx="288925" cy="306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36"/>
              </a:lnSpc>
              <a:spcBef>
                <a:spcPts val="0"/>
              </a:spcBef>
              <a:spcAft>
                <a:spcPts val="0"/>
              </a:spcAft>
            </a:pPr>
            <a:r>
              <a:rPr sz="850" spc="-98" dirty="0">
                <a:solidFill>
                  <a:srgbClr val="000000"/>
                </a:solidFill>
                <a:latin typeface="HHTURA+IBMPlexSans"/>
                <a:cs typeface="HHTURA+IBMPlexSans"/>
              </a:rPr>
              <a:t>18</a:t>
            </a:r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606DC459-27DD-6C41-B582-4436F5841860}"/>
              </a:ext>
            </a:extLst>
          </p:cNvPr>
          <p:cNvSpPr txBox="1"/>
          <p:nvPr/>
        </p:nvSpPr>
        <p:spPr>
          <a:xfrm>
            <a:off x="412114" y="4529451"/>
            <a:ext cx="8679001" cy="7309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5681"/>
              </a:lnSpc>
            </a:pPr>
            <a:r>
              <a:rPr lang="en-GB" sz="4800" spc="-30" dirty="0">
                <a:solidFill>
                  <a:srgbClr val="FF0000"/>
                </a:solidFill>
                <a:latin typeface="HHTURA+IBMPlexSans"/>
                <a:cs typeface="HHTURA+IBMPlexSans"/>
              </a:rPr>
              <a:t>https://</a:t>
            </a:r>
            <a:r>
              <a:rPr lang="en-GB" sz="4800" spc="-30" dirty="0" err="1">
                <a:solidFill>
                  <a:srgbClr val="FF0000"/>
                </a:solidFill>
                <a:latin typeface="HHTURA+IBMPlexSans"/>
                <a:cs typeface="HHTURA+IBMPlexSans"/>
              </a:rPr>
              <a:t>bit.ly</a:t>
            </a:r>
            <a:r>
              <a:rPr lang="en-GB" sz="4800" spc="-30" dirty="0">
                <a:solidFill>
                  <a:srgbClr val="FF0000"/>
                </a:solidFill>
                <a:latin typeface="HHTURA+IBMPlexSans"/>
                <a:cs typeface="HHTURA+IBMPlexSans"/>
              </a:rPr>
              <a:t>/2TOeEv6</a:t>
            </a:r>
            <a:endParaRPr lang="en-GB" sz="4800" spc="-27" dirty="0">
              <a:solidFill>
                <a:srgbClr val="FF0000"/>
              </a:solidFill>
              <a:latin typeface="HHTURA+IBMPlexSans"/>
              <a:cs typeface="HHTURA+IBMPlexSans"/>
            </a:endParaRPr>
          </a:p>
        </p:txBody>
      </p:sp>
    </p:spTree>
    <p:extLst>
      <p:ext uri="{BB962C8B-B14F-4D97-AF65-F5344CB8AC3E}">
        <p14:creationId xmlns:p14="http://schemas.microsoft.com/office/powerpoint/2010/main" val="731022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FE484-A5BF-6040-8727-00D7293C9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00559C-CD83-E747-B588-EC9B0907CE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23615"/>
            <a:ext cx="10693400" cy="5909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9489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55649" y="1473994"/>
            <a:ext cx="11139723" cy="75608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22164" y="549422"/>
            <a:ext cx="3744416" cy="2949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72"/>
              </a:lnSpc>
              <a:spcBef>
                <a:spcPts val="0"/>
              </a:spcBef>
              <a:spcAft>
                <a:spcPts val="0"/>
              </a:spcAft>
            </a:pPr>
            <a:r>
              <a:rPr sz="2000" spc="-68" dirty="0">
                <a:solidFill>
                  <a:srgbClr val="000000"/>
                </a:solidFill>
                <a:latin typeface="ROAQCT+IBMPlexSans"/>
                <a:cs typeface="ROAQCT+IBMPlexSans"/>
              </a:rPr>
              <a:t>Tone</a:t>
            </a:r>
            <a:r>
              <a:rPr sz="2000" spc="-34" dirty="0">
                <a:solidFill>
                  <a:srgbClr val="000000"/>
                </a:solidFill>
                <a:latin typeface="ROAQCT+IBMPlexSans"/>
                <a:cs typeface="ROAQCT+IBMPlexSans"/>
              </a:rPr>
              <a:t> </a:t>
            </a:r>
            <a:r>
              <a:rPr sz="2000" spc="-60" dirty="0">
                <a:solidFill>
                  <a:srgbClr val="000000"/>
                </a:solidFill>
                <a:latin typeface="ROAQCT+IBMPlexSans"/>
                <a:cs typeface="ROAQCT+IBMPlexSans"/>
              </a:rPr>
              <a:t>Analyzer</a:t>
            </a:r>
            <a:r>
              <a:rPr sz="2000" spc="-10" dirty="0">
                <a:solidFill>
                  <a:srgbClr val="000000"/>
                </a:solidFill>
                <a:latin typeface="ROAQCT+IBMPlexSans"/>
                <a:cs typeface="ROAQCT+IBMPlexSans"/>
              </a:rPr>
              <a:t> </a:t>
            </a:r>
            <a:r>
              <a:rPr sz="2000" spc="-60" dirty="0">
                <a:solidFill>
                  <a:srgbClr val="000000"/>
                </a:solidFill>
                <a:latin typeface="ROAQCT+IBMPlexSans"/>
                <a:cs typeface="ROAQCT+IBMPlexSans"/>
              </a:rPr>
              <a:t>implementation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741538" y="549422"/>
            <a:ext cx="4429698" cy="5129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72"/>
              </a:lnSpc>
              <a:spcBef>
                <a:spcPts val="0"/>
              </a:spcBef>
              <a:spcAft>
                <a:spcPts val="0"/>
              </a:spcAft>
            </a:pPr>
            <a:r>
              <a:rPr sz="2000" spc="-58" dirty="0">
                <a:solidFill>
                  <a:srgbClr val="000000"/>
                </a:solidFill>
                <a:latin typeface="ROAQCT+IBMPlexSans"/>
                <a:cs typeface="ROAQCT+IBMPlexSans"/>
              </a:rPr>
              <a:t>Invoking</a:t>
            </a:r>
            <a:r>
              <a:rPr sz="2000" spc="-37" dirty="0">
                <a:solidFill>
                  <a:srgbClr val="000000"/>
                </a:solidFill>
                <a:latin typeface="ROAQCT+IBMPlexSans"/>
                <a:cs typeface="ROAQCT+IBMPlexSans"/>
              </a:rPr>
              <a:t> </a:t>
            </a:r>
            <a:r>
              <a:rPr sz="2000" spc="-73" dirty="0">
                <a:solidFill>
                  <a:srgbClr val="000000"/>
                </a:solidFill>
                <a:latin typeface="ROAQCT+IBMPlexSans"/>
                <a:cs typeface="ROAQCT+IBMPlexSans"/>
              </a:rPr>
              <a:t>NLU</a:t>
            </a:r>
            <a:r>
              <a:rPr sz="2000" spc="-41" dirty="0">
                <a:solidFill>
                  <a:srgbClr val="000000"/>
                </a:solidFill>
                <a:latin typeface="ROAQCT+IBMPlexSans"/>
                <a:cs typeface="ROAQCT+IBMPlexSans"/>
              </a:rPr>
              <a:t> </a:t>
            </a:r>
            <a:r>
              <a:rPr sz="2000" spc="-50" dirty="0">
                <a:solidFill>
                  <a:srgbClr val="000000"/>
                </a:solidFill>
                <a:latin typeface="ROAQCT+IBMPlexSans"/>
                <a:cs typeface="ROAQCT+IBMPlexSans"/>
              </a:rPr>
              <a:t>service </a:t>
            </a:r>
            <a:r>
              <a:rPr sz="2000" spc="-40" dirty="0">
                <a:solidFill>
                  <a:srgbClr val="000000"/>
                </a:solidFill>
                <a:latin typeface="ROAQCT+IBMPlexSans"/>
                <a:cs typeface="ROAQCT+IBMPlexSans"/>
              </a:rPr>
              <a:t>to</a:t>
            </a:r>
            <a:r>
              <a:rPr sz="2000" spc="-64" dirty="0">
                <a:solidFill>
                  <a:srgbClr val="000000"/>
                </a:solidFill>
                <a:latin typeface="ROAQCT+IBMPlexSans"/>
                <a:cs typeface="ROAQCT+IBMPlexSans"/>
              </a:rPr>
              <a:t> </a:t>
            </a:r>
            <a:r>
              <a:rPr sz="2000" spc="-54" dirty="0">
                <a:solidFill>
                  <a:srgbClr val="000000"/>
                </a:solidFill>
                <a:latin typeface="ROAQCT+IBMPlexSans"/>
                <a:cs typeface="ROAQCT+IBMPlexSans"/>
              </a:rPr>
              <a:t>extract</a:t>
            </a:r>
            <a:r>
              <a:rPr sz="2000" spc="-20" dirty="0">
                <a:solidFill>
                  <a:srgbClr val="000000"/>
                </a:solidFill>
                <a:latin typeface="ROAQCT+IBMPlexSans"/>
                <a:cs typeface="ROAQCT+IBMPlexSans"/>
              </a:rPr>
              <a:t> </a:t>
            </a:r>
            <a:r>
              <a:rPr sz="2000" spc="-49" dirty="0">
                <a:solidFill>
                  <a:srgbClr val="000000"/>
                </a:solidFill>
                <a:latin typeface="ROAQCT+IBMPlexSans"/>
                <a:cs typeface="ROAQCT+IBMPlexSans"/>
              </a:rPr>
              <a:t>entities</a:t>
            </a:r>
          </a:p>
          <a:p>
            <a:pPr marL="0" marR="0">
              <a:lnSpc>
                <a:spcPts val="1700"/>
              </a:lnSpc>
              <a:spcBef>
                <a:spcPts val="0"/>
              </a:spcBef>
              <a:spcAft>
                <a:spcPts val="0"/>
              </a:spcAft>
            </a:pPr>
            <a:r>
              <a:rPr sz="2000" spc="-49" dirty="0">
                <a:solidFill>
                  <a:srgbClr val="000000"/>
                </a:solidFill>
                <a:latin typeface="ROAQCT+IBMPlexSans"/>
                <a:cs typeface="ROAQCT+IBMPlexSans"/>
              </a:rPr>
              <a:t>from</a:t>
            </a:r>
            <a:r>
              <a:rPr sz="2000" spc="-89" dirty="0">
                <a:solidFill>
                  <a:srgbClr val="000000"/>
                </a:solidFill>
                <a:latin typeface="ROAQCT+IBMPlexSans"/>
                <a:cs typeface="ROAQCT+IBMPlexSans"/>
              </a:rPr>
              <a:t> </a:t>
            </a:r>
            <a:r>
              <a:rPr sz="2000" spc="-55" dirty="0">
                <a:solidFill>
                  <a:srgbClr val="000000"/>
                </a:solidFill>
                <a:latin typeface="ROAQCT+IBMPlexSans"/>
                <a:cs typeface="ROAQCT+IBMPlexSans"/>
              </a:rPr>
              <a:t>utterance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06668" y="609898"/>
            <a:ext cx="10541000" cy="6705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650956" y="2892325"/>
            <a:ext cx="1368152" cy="8848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72"/>
              </a:lnSpc>
              <a:spcBef>
                <a:spcPts val="0"/>
              </a:spcBef>
              <a:spcAft>
                <a:spcPts val="0"/>
              </a:spcAft>
            </a:pPr>
            <a:r>
              <a:rPr sz="2400" spc="-58" dirty="0">
                <a:solidFill>
                  <a:srgbClr val="000000"/>
                </a:solidFill>
                <a:latin typeface="RACGRQ+IBMPlexSans"/>
                <a:cs typeface="RACGRQ+IBMPlexSans"/>
              </a:rPr>
              <a:t>Invoking</a:t>
            </a:r>
            <a:r>
              <a:rPr lang="en-GB" sz="2400" spc="-58" dirty="0">
                <a:solidFill>
                  <a:srgbClr val="000000"/>
                </a:solidFill>
                <a:latin typeface="RACGRQ+IBMPlexSans"/>
                <a:cs typeface="RACGRQ+IBMPlexSans"/>
              </a:rPr>
              <a:t> Discovery Service</a:t>
            </a:r>
            <a:endParaRPr sz="2400" spc="-58" dirty="0">
              <a:solidFill>
                <a:srgbClr val="000000"/>
              </a:solidFill>
              <a:latin typeface="RACGRQ+IBMPlexSans"/>
              <a:cs typeface="RACGRQ+IBMPlexSan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176677" y="6333204"/>
            <a:ext cx="288925" cy="306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36"/>
              </a:lnSpc>
              <a:spcBef>
                <a:spcPts val="0"/>
              </a:spcBef>
              <a:spcAft>
                <a:spcPts val="0"/>
              </a:spcAft>
            </a:pPr>
            <a:r>
              <a:rPr sz="850" spc="-98" dirty="0">
                <a:solidFill>
                  <a:srgbClr val="000000"/>
                </a:solidFill>
                <a:latin typeface="RACGRQ+IBMPlexSans"/>
                <a:cs typeface="RACGRQ+IBMPlexSans"/>
              </a:rPr>
              <a:t>20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52400" y="850900"/>
            <a:ext cx="10388600" cy="5842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176677" y="6333204"/>
            <a:ext cx="288925" cy="306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36"/>
              </a:lnSpc>
              <a:spcBef>
                <a:spcPts val="0"/>
              </a:spcBef>
              <a:spcAft>
                <a:spcPts val="0"/>
              </a:spcAft>
            </a:pPr>
            <a:r>
              <a:rPr sz="850" spc="-98" dirty="0">
                <a:solidFill>
                  <a:srgbClr val="000000"/>
                </a:solidFill>
                <a:latin typeface="EGARJG+IBMPlexSans"/>
                <a:cs typeface="EGARJG+IBMPlexSans"/>
              </a:rPr>
              <a:t>21</a:t>
            </a: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1B06E2B1-8BCD-E744-B8C6-6F4B2415F528}"/>
              </a:ext>
            </a:extLst>
          </p:cNvPr>
          <p:cNvSpPr txBox="1"/>
          <p:nvPr/>
        </p:nvSpPr>
        <p:spPr>
          <a:xfrm>
            <a:off x="7434932" y="1223296"/>
            <a:ext cx="2304256" cy="589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72"/>
              </a:lnSpc>
              <a:spcBef>
                <a:spcPts val="0"/>
              </a:spcBef>
              <a:spcAft>
                <a:spcPts val="0"/>
              </a:spcAft>
            </a:pPr>
            <a:r>
              <a:rPr sz="2400" spc="-50" dirty="0">
                <a:solidFill>
                  <a:srgbClr val="000000"/>
                </a:solidFill>
                <a:latin typeface="EGARJG+IBMPlexSans"/>
                <a:cs typeface="EGARJG+IBMPlexSans"/>
              </a:rPr>
              <a:t>Calling</a:t>
            </a:r>
            <a:r>
              <a:rPr sz="2400" spc="-44" dirty="0">
                <a:solidFill>
                  <a:srgbClr val="000000"/>
                </a:solidFill>
                <a:latin typeface="EGARJG+IBMPlexSans"/>
                <a:cs typeface="EGARJG+IBMPlexSans"/>
              </a:rPr>
              <a:t> </a:t>
            </a:r>
            <a:r>
              <a:rPr sz="2400" spc="-64" dirty="0">
                <a:solidFill>
                  <a:srgbClr val="000000"/>
                </a:solidFill>
                <a:latin typeface="EGARJG+IBMPlexSans"/>
                <a:cs typeface="EGARJG+IBMPlexSans"/>
              </a:rPr>
              <a:t>Watson</a:t>
            </a:r>
            <a:r>
              <a:rPr sz="2400" spc="-40" dirty="0">
                <a:solidFill>
                  <a:srgbClr val="000000"/>
                </a:solidFill>
                <a:latin typeface="EGARJG+IBMPlexSans"/>
                <a:cs typeface="EGARJG+IBMPlexSans"/>
              </a:rPr>
              <a:t> </a:t>
            </a:r>
            <a:r>
              <a:rPr sz="2400" spc="-52" dirty="0">
                <a:solidFill>
                  <a:srgbClr val="000000"/>
                </a:solidFill>
                <a:latin typeface="EGARJG+IBMPlexSans"/>
                <a:cs typeface="EGARJG+IBMPlexSans"/>
              </a:rPr>
              <a:t>Assistant</a:t>
            </a:r>
            <a:r>
              <a:rPr sz="2400" spc="-20" dirty="0">
                <a:solidFill>
                  <a:srgbClr val="000000"/>
                </a:solidFill>
                <a:latin typeface="EGARJG+IBMPlexSans"/>
                <a:cs typeface="EGARJG+IBMPlexSans"/>
              </a:rPr>
              <a:t> </a:t>
            </a:r>
            <a:r>
              <a:rPr sz="2400" spc="-50" dirty="0">
                <a:solidFill>
                  <a:srgbClr val="000000"/>
                </a:solidFill>
                <a:latin typeface="EGARJG+IBMPlexSans"/>
                <a:cs typeface="EGARJG+IBMPlexSans"/>
              </a:rPr>
              <a:t>service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698BCCE-57DE-E64E-98F3-7C81CFF343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702" y="2101850"/>
            <a:ext cx="10248900" cy="335280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0176677" y="6333204"/>
            <a:ext cx="288925" cy="306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36"/>
              </a:lnSpc>
              <a:spcBef>
                <a:spcPts val="0"/>
              </a:spcBef>
              <a:spcAft>
                <a:spcPts val="0"/>
              </a:spcAft>
            </a:pPr>
            <a:r>
              <a:rPr sz="850" spc="-98" dirty="0">
                <a:solidFill>
                  <a:srgbClr val="000000"/>
                </a:solidFill>
                <a:latin typeface="EGARJG+IBMPlexSans"/>
                <a:cs typeface="EGARJG+IBMPlexSans"/>
              </a:rPr>
              <a:t>21</a:t>
            </a:r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D8801E8F-75A3-A34D-90CF-4E01CC9CC8A5}"/>
              </a:ext>
            </a:extLst>
          </p:cNvPr>
          <p:cNvSpPr txBox="1"/>
          <p:nvPr/>
        </p:nvSpPr>
        <p:spPr>
          <a:xfrm>
            <a:off x="7434932" y="1223296"/>
            <a:ext cx="2304256" cy="589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72"/>
              </a:lnSpc>
              <a:spcBef>
                <a:spcPts val="0"/>
              </a:spcBef>
              <a:spcAft>
                <a:spcPts val="0"/>
              </a:spcAft>
            </a:pPr>
            <a:r>
              <a:rPr sz="2400" spc="-50" dirty="0">
                <a:solidFill>
                  <a:srgbClr val="000000"/>
                </a:solidFill>
                <a:latin typeface="EGARJG+IBMPlexSans"/>
                <a:cs typeface="EGARJG+IBMPlexSans"/>
              </a:rPr>
              <a:t>Calling</a:t>
            </a:r>
            <a:r>
              <a:rPr sz="2400" spc="-44" dirty="0">
                <a:solidFill>
                  <a:srgbClr val="000000"/>
                </a:solidFill>
                <a:latin typeface="EGARJG+IBMPlexSans"/>
                <a:cs typeface="EGARJG+IBMPlexSans"/>
              </a:rPr>
              <a:t> </a:t>
            </a:r>
            <a:r>
              <a:rPr sz="2400" spc="-64" dirty="0">
                <a:solidFill>
                  <a:srgbClr val="000000"/>
                </a:solidFill>
                <a:latin typeface="EGARJG+IBMPlexSans"/>
                <a:cs typeface="EGARJG+IBMPlexSans"/>
              </a:rPr>
              <a:t>Watson</a:t>
            </a:r>
            <a:r>
              <a:rPr sz="2400" spc="-40" dirty="0">
                <a:solidFill>
                  <a:srgbClr val="000000"/>
                </a:solidFill>
                <a:latin typeface="EGARJG+IBMPlexSans"/>
                <a:cs typeface="EGARJG+IBMPlexSans"/>
              </a:rPr>
              <a:t> </a:t>
            </a:r>
            <a:r>
              <a:rPr sz="2400" spc="-52" dirty="0">
                <a:solidFill>
                  <a:srgbClr val="000000"/>
                </a:solidFill>
                <a:latin typeface="EGARJG+IBMPlexSans"/>
                <a:cs typeface="EGARJG+IBMPlexSans"/>
              </a:rPr>
              <a:t>Assistant</a:t>
            </a:r>
            <a:r>
              <a:rPr sz="2400" spc="-20" dirty="0">
                <a:solidFill>
                  <a:srgbClr val="000000"/>
                </a:solidFill>
                <a:latin typeface="EGARJG+IBMPlexSans"/>
                <a:cs typeface="EGARJG+IBMPlexSans"/>
              </a:rPr>
              <a:t> </a:t>
            </a:r>
            <a:r>
              <a:rPr sz="2400" spc="-50" dirty="0">
                <a:solidFill>
                  <a:srgbClr val="000000"/>
                </a:solidFill>
                <a:latin typeface="EGARJG+IBMPlexSans"/>
                <a:cs typeface="EGARJG+IBMPlexSans"/>
              </a:rPr>
              <a:t>service</a:t>
            </a:r>
          </a:p>
        </p:txBody>
      </p:sp>
    </p:spTree>
    <p:extLst>
      <p:ext uri="{BB962C8B-B14F-4D97-AF65-F5344CB8AC3E}">
        <p14:creationId xmlns:p14="http://schemas.microsoft.com/office/powerpoint/2010/main" val="38164906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52400" y="850900"/>
            <a:ext cx="10388600" cy="5842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12115" y="3366753"/>
            <a:ext cx="6914388" cy="27275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227"/>
              </a:lnSpc>
              <a:spcBef>
                <a:spcPts val="0"/>
              </a:spcBef>
              <a:spcAft>
                <a:spcPts val="0"/>
              </a:spcAft>
            </a:pPr>
            <a:r>
              <a:rPr sz="7500" dirty="0">
                <a:solidFill>
                  <a:srgbClr val="000000"/>
                </a:solidFill>
                <a:latin typeface="AAWMCK+IBMPlexSans"/>
                <a:cs typeface="AAWMCK+IBMPlexSans"/>
              </a:rPr>
              <a:t>THANK</a:t>
            </a:r>
            <a:r>
              <a:rPr sz="7500" spc="15" dirty="0">
                <a:solidFill>
                  <a:srgbClr val="000000"/>
                </a:solidFill>
                <a:latin typeface="AAWMCK+IBMPlexSans"/>
                <a:cs typeface="AAWMCK+IBMPlexSans"/>
              </a:rPr>
              <a:t> </a:t>
            </a:r>
            <a:r>
              <a:rPr sz="7500" dirty="0">
                <a:solidFill>
                  <a:srgbClr val="000000"/>
                </a:solidFill>
                <a:latin typeface="AAWMCK+IBMPlexSans"/>
                <a:cs typeface="AAWMCK+IBMPlexSans"/>
              </a:rPr>
              <a:t>YOU!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436392" y="6333204"/>
            <a:ext cx="288925" cy="306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36"/>
              </a:lnSpc>
              <a:spcBef>
                <a:spcPts val="0"/>
              </a:spcBef>
              <a:spcAft>
                <a:spcPts val="0"/>
              </a:spcAft>
            </a:pPr>
            <a:r>
              <a:rPr sz="850" spc="-98" dirty="0">
                <a:solidFill>
                  <a:srgbClr val="000000"/>
                </a:solidFill>
                <a:latin typeface="AAWMCK+IBMPlexSans"/>
                <a:cs typeface="AAWMCK+IBMPlexSans"/>
              </a:rPr>
              <a:t>22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52400" y="850900"/>
            <a:ext cx="10388600" cy="5842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902099" y="1863013"/>
            <a:ext cx="6747085" cy="16196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840"/>
              </a:lnSpc>
              <a:spcBef>
                <a:spcPts val="0"/>
              </a:spcBef>
              <a:spcAft>
                <a:spcPts val="0"/>
              </a:spcAft>
            </a:pPr>
            <a:r>
              <a:rPr sz="2100" spc="77" dirty="0">
                <a:solidFill>
                  <a:srgbClr val="FFFFFF"/>
                </a:solidFill>
                <a:latin typeface="MMGUFN+IBMPlexSans"/>
                <a:cs typeface="MMGUFN+IBMPlexSans"/>
              </a:rPr>
              <a:t>Extract</a:t>
            </a:r>
            <a:r>
              <a:rPr sz="2100" spc="23" dirty="0">
                <a:solidFill>
                  <a:srgbClr val="FFFFFF"/>
                </a:solidFill>
                <a:latin typeface="MMGUFN+IBMPlexSans"/>
                <a:cs typeface="MMGUFN+IBMPlexSans"/>
              </a:rPr>
              <a:t> </a:t>
            </a:r>
            <a:r>
              <a:rPr sz="2100" spc="88" dirty="0">
                <a:solidFill>
                  <a:srgbClr val="FFFFFF"/>
                </a:solidFill>
                <a:latin typeface="MMGUFN+IBMPlexSans"/>
                <a:cs typeface="MMGUFN+IBMPlexSans"/>
              </a:rPr>
              <a:t>other</a:t>
            </a:r>
            <a:r>
              <a:rPr sz="2100" spc="20" dirty="0">
                <a:solidFill>
                  <a:srgbClr val="FFFFFF"/>
                </a:solidFill>
                <a:latin typeface="MMGUFN+IBMPlexSans"/>
                <a:cs typeface="MMGUFN+IBMPlexSans"/>
              </a:rPr>
              <a:t> </a:t>
            </a:r>
            <a:r>
              <a:rPr sz="2100" spc="92" dirty="0">
                <a:solidFill>
                  <a:srgbClr val="FFFFFF"/>
                </a:solidFill>
                <a:latin typeface="MMGUFN+IBMPlexSans"/>
                <a:cs typeface="MMGUFN+IBMPlexSans"/>
              </a:rPr>
              <a:t>key</a:t>
            </a:r>
            <a:r>
              <a:rPr sz="2100" spc="38" dirty="0">
                <a:solidFill>
                  <a:srgbClr val="FFFFFF"/>
                </a:solidFill>
                <a:latin typeface="MMGUFN+IBMPlexSans"/>
                <a:cs typeface="MMGUFN+IBMPlexSans"/>
              </a:rPr>
              <a:t> </a:t>
            </a:r>
            <a:r>
              <a:rPr sz="2100" spc="81" dirty="0">
                <a:solidFill>
                  <a:srgbClr val="FFFFFF"/>
                </a:solidFill>
                <a:latin typeface="MMGUFN+IBMPlexSans"/>
                <a:cs typeface="MMGUFN+IBMPlexSans"/>
              </a:rPr>
              <a:t>information</a:t>
            </a:r>
            <a:r>
              <a:rPr sz="2100" spc="61" dirty="0">
                <a:solidFill>
                  <a:srgbClr val="FFFFFF"/>
                </a:solidFill>
                <a:latin typeface="MMGUFN+IBMPlexSans"/>
                <a:cs typeface="MMGUFN+IBMPlexSans"/>
              </a:rPr>
              <a:t> </a:t>
            </a:r>
            <a:r>
              <a:rPr sz="2100" spc="75" dirty="0">
                <a:solidFill>
                  <a:srgbClr val="FFFFFF"/>
                </a:solidFill>
                <a:latin typeface="MMGUFN+IBMPlexSans"/>
                <a:cs typeface="MMGUFN+IBMPlexSans"/>
              </a:rPr>
              <a:t>from</a:t>
            </a:r>
            <a:r>
              <a:rPr sz="2100" spc="122" dirty="0">
                <a:solidFill>
                  <a:srgbClr val="FFFFFF"/>
                </a:solidFill>
                <a:latin typeface="MMGUFN+IBMPlexSans"/>
                <a:cs typeface="MMGUFN+IBMPlexSans"/>
              </a:rPr>
              <a:t> </a:t>
            </a:r>
            <a:r>
              <a:rPr sz="2100" dirty="0">
                <a:solidFill>
                  <a:srgbClr val="FFFFFF"/>
                </a:solidFill>
                <a:latin typeface="MMGUFN+IBMPlexSans"/>
                <a:cs typeface="MMGUFN+IBMPlexSans"/>
              </a:rPr>
              <a:t>a</a:t>
            </a:r>
            <a:r>
              <a:rPr sz="2100" spc="127" dirty="0">
                <a:solidFill>
                  <a:srgbClr val="FFFFFF"/>
                </a:solidFill>
                <a:latin typeface="MMGUFN+IBMPlexSans"/>
                <a:cs typeface="MMGUFN+IBMPlexSans"/>
              </a:rPr>
              <a:t> </a:t>
            </a:r>
            <a:r>
              <a:rPr sz="2100" spc="83" dirty="0">
                <a:solidFill>
                  <a:srgbClr val="FFFFFF"/>
                </a:solidFill>
                <a:latin typeface="MMGUFN+IBMPlexSans"/>
                <a:cs typeface="MMGUFN+IBMPlexSans"/>
              </a:rPr>
              <a:t>question</a:t>
            </a:r>
          </a:p>
          <a:p>
            <a:pPr marL="27363" marR="0">
              <a:lnSpc>
                <a:spcPts val="2967"/>
              </a:lnSpc>
              <a:spcBef>
                <a:spcPts val="3732"/>
              </a:spcBef>
              <a:spcAft>
                <a:spcPts val="0"/>
              </a:spcAft>
            </a:pPr>
            <a:r>
              <a:rPr sz="2100" spc="-28" dirty="0">
                <a:solidFill>
                  <a:srgbClr val="1C72FB"/>
                </a:solidFill>
                <a:latin typeface="GDEASD+IBMPlexSans-Bold"/>
                <a:cs typeface="GDEASD+IBMPlexSans-Bold"/>
              </a:rPr>
              <a:t>Intent</a:t>
            </a:r>
            <a:r>
              <a:rPr sz="2100" spc="11847" dirty="0">
                <a:solidFill>
                  <a:srgbClr val="1C72FB"/>
                </a:solidFill>
                <a:latin typeface="GDEASD+IBMPlexSans-Bold"/>
                <a:cs typeface="GDEASD+IBMPlexSans-Bold"/>
              </a:rPr>
              <a:t> </a:t>
            </a:r>
            <a:r>
              <a:rPr sz="2100" spc="-28" dirty="0">
                <a:solidFill>
                  <a:srgbClr val="FFFFFF"/>
                </a:solidFill>
                <a:latin typeface="MMGUFN+IBMPlexSans"/>
                <a:cs typeface="MMGUFN+IBMPlexSans"/>
              </a:rPr>
              <a:t>Password</a:t>
            </a:r>
            <a:r>
              <a:rPr sz="2100" dirty="0">
                <a:solidFill>
                  <a:srgbClr val="FFFFFF"/>
                </a:solidFill>
                <a:latin typeface="MMGUFN+IBMPlexSans"/>
                <a:cs typeface="MMGUFN+IBMPlexSans"/>
              </a:rPr>
              <a:t> </a:t>
            </a:r>
            <a:r>
              <a:rPr sz="2100" spc="-31" dirty="0">
                <a:solidFill>
                  <a:srgbClr val="FFFFFF"/>
                </a:solidFill>
                <a:latin typeface="MMGUFN+IBMPlexSans"/>
                <a:cs typeface="MMGUFN+IBMPlexSans"/>
              </a:rPr>
              <a:t>Reset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19533" y="2432255"/>
            <a:ext cx="1292225" cy="18571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7122"/>
              </a:lnSpc>
              <a:spcBef>
                <a:spcPts val="0"/>
              </a:spcBef>
              <a:spcAft>
                <a:spcPts val="0"/>
              </a:spcAft>
            </a:pPr>
            <a:r>
              <a:rPr sz="5000" dirty="0">
                <a:solidFill>
                  <a:srgbClr val="FFFFFF"/>
                </a:solidFill>
                <a:latin typeface="GDEASD+IBMPlexSans-Bold"/>
                <a:cs typeface="GDEASD+IBMPlexSans-Bold"/>
              </a:rPr>
              <a:t>“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21901" y="2705713"/>
            <a:ext cx="2397443" cy="15135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967"/>
              </a:lnSpc>
              <a:spcBef>
                <a:spcPts val="0"/>
              </a:spcBef>
              <a:spcAft>
                <a:spcPts val="0"/>
              </a:spcAft>
            </a:pPr>
            <a:r>
              <a:rPr sz="2100" spc="62" dirty="0">
                <a:solidFill>
                  <a:srgbClr val="FFFFFF"/>
                </a:solidFill>
                <a:latin typeface="GDEASD+IBMPlexSans-Bold"/>
                <a:cs typeface="GDEASD+IBMPlexSans-Bold"/>
              </a:rPr>
              <a:t>I’m</a:t>
            </a:r>
            <a:r>
              <a:rPr sz="2100" spc="107" dirty="0">
                <a:solidFill>
                  <a:srgbClr val="FFFFFF"/>
                </a:solidFill>
                <a:latin typeface="GDEASD+IBMPlexSans-Bold"/>
                <a:cs typeface="GDEASD+IBMPlexSans-Bold"/>
              </a:rPr>
              <a:t> </a:t>
            </a:r>
            <a:r>
              <a:rPr sz="2100" spc="81" dirty="0">
                <a:solidFill>
                  <a:srgbClr val="FFFFFF"/>
                </a:solidFill>
                <a:latin typeface="GDEASD+IBMPlexSans-Bold"/>
                <a:cs typeface="GDEASD+IBMPlexSans-Bold"/>
              </a:rPr>
              <a:t>frustrated,</a:t>
            </a:r>
          </a:p>
          <a:p>
            <a:pPr marL="0" marR="0">
              <a:lnSpc>
                <a:spcPts val="2900"/>
              </a:lnSpc>
              <a:spcBef>
                <a:spcPts val="0"/>
              </a:spcBef>
              <a:spcAft>
                <a:spcPts val="0"/>
              </a:spcAft>
            </a:pPr>
            <a:r>
              <a:rPr sz="2100" dirty="0">
                <a:solidFill>
                  <a:srgbClr val="FFFFFF"/>
                </a:solidFill>
                <a:latin typeface="GDEASD+IBMPlexSans-Bold"/>
                <a:cs typeface="GDEASD+IBMPlexSans-Bold"/>
              </a:rPr>
              <a:t>I</a:t>
            </a:r>
            <a:r>
              <a:rPr sz="2100" spc="87" dirty="0">
                <a:solidFill>
                  <a:srgbClr val="FFFFFF"/>
                </a:solidFill>
                <a:latin typeface="GDEASD+IBMPlexSans-Bold"/>
                <a:cs typeface="GDEASD+IBMPlexSans-Bold"/>
              </a:rPr>
              <a:t> </a:t>
            </a:r>
            <a:r>
              <a:rPr sz="2100" spc="88" dirty="0">
                <a:solidFill>
                  <a:srgbClr val="FFFFFF"/>
                </a:solidFill>
                <a:latin typeface="GDEASD+IBMPlexSans-Bold"/>
                <a:cs typeface="GDEASD+IBMPlexSans-Bold"/>
              </a:rPr>
              <a:t>haven’t</a:t>
            </a:r>
            <a:r>
              <a:rPr sz="2100" spc="-12" dirty="0">
                <a:solidFill>
                  <a:srgbClr val="FFFFFF"/>
                </a:solidFill>
                <a:latin typeface="GDEASD+IBMPlexSans-Bold"/>
                <a:cs typeface="GDEASD+IBMPlexSans-Bold"/>
              </a:rPr>
              <a:t> </a:t>
            </a:r>
            <a:r>
              <a:rPr sz="2100" spc="99" dirty="0">
                <a:solidFill>
                  <a:srgbClr val="FFFFFF"/>
                </a:solidFill>
                <a:latin typeface="GDEASD+IBMPlexSans-Bold"/>
                <a:cs typeface="GDEASD+IBMPlexSans-Bold"/>
              </a:rPr>
              <a:t>been</a:t>
            </a:r>
          </a:p>
          <a:p>
            <a:pPr marL="0" marR="0">
              <a:lnSpc>
                <a:spcPts val="2900"/>
              </a:lnSpc>
              <a:spcBef>
                <a:spcPts val="0"/>
              </a:spcBef>
              <a:spcAft>
                <a:spcPts val="0"/>
              </a:spcAft>
            </a:pPr>
            <a:r>
              <a:rPr sz="2100" spc="81" dirty="0">
                <a:solidFill>
                  <a:srgbClr val="FFFFFF"/>
                </a:solidFill>
                <a:latin typeface="GDEASD+IBMPlexSans-Bold"/>
                <a:cs typeface="GDEASD+IBMPlexSans-Bold"/>
              </a:rPr>
              <a:t>able</a:t>
            </a:r>
            <a:r>
              <a:rPr sz="2100" spc="31" dirty="0">
                <a:solidFill>
                  <a:srgbClr val="FFFFFF"/>
                </a:solidFill>
                <a:latin typeface="GDEASD+IBMPlexSans-Bold"/>
                <a:cs typeface="GDEASD+IBMPlexSans-Bold"/>
              </a:rPr>
              <a:t> </a:t>
            </a:r>
            <a:r>
              <a:rPr sz="2100" spc="61" dirty="0">
                <a:solidFill>
                  <a:srgbClr val="FFFFFF"/>
                </a:solidFill>
                <a:latin typeface="GDEASD+IBMPlexSans-Bold"/>
                <a:cs typeface="GDEASD+IBMPlexSans-Bold"/>
              </a:rPr>
              <a:t>to</a:t>
            </a:r>
            <a:r>
              <a:rPr sz="2100" spc="47" dirty="0">
                <a:solidFill>
                  <a:srgbClr val="FFFFFF"/>
                </a:solidFill>
                <a:latin typeface="GDEASD+IBMPlexSans-Bold"/>
                <a:cs typeface="GDEASD+IBMPlexSans-Bold"/>
              </a:rPr>
              <a:t> </a:t>
            </a:r>
            <a:r>
              <a:rPr sz="2100" spc="70" dirty="0">
                <a:solidFill>
                  <a:srgbClr val="FFFFFF"/>
                </a:solidFill>
                <a:latin typeface="GDEASD+IBMPlexSans-Bold"/>
                <a:cs typeface="GDEASD+IBMPlexSans-Bold"/>
              </a:rPr>
              <a:t>login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21901" y="3772513"/>
            <a:ext cx="2491317" cy="7769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967"/>
              </a:lnSpc>
              <a:spcBef>
                <a:spcPts val="0"/>
              </a:spcBef>
              <a:spcAft>
                <a:spcPts val="0"/>
              </a:spcAft>
            </a:pPr>
            <a:r>
              <a:rPr sz="2100" spc="70" dirty="0">
                <a:solidFill>
                  <a:srgbClr val="FFFFFF"/>
                </a:solidFill>
                <a:latin typeface="GDEASD+IBMPlexSans-Bold"/>
                <a:cs typeface="GDEASD+IBMPlexSans-Bold"/>
              </a:rPr>
              <a:t>into</a:t>
            </a:r>
            <a:r>
              <a:rPr sz="2100" spc="36" dirty="0">
                <a:solidFill>
                  <a:srgbClr val="FFFFFF"/>
                </a:solidFill>
                <a:latin typeface="GDEASD+IBMPlexSans-Bold"/>
                <a:cs typeface="GDEASD+IBMPlexSans-Bold"/>
              </a:rPr>
              <a:t> </a:t>
            </a:r>
            <a:r>
              <a:rPr sz="2100" spc="93" dirty="0">
                <a:solidFill>
                  <a:srgbClr val="FFFFFF"/>
                </a:solidFill>
                <a:latin typeface="GDEASD+IBMPlexSans-Bold"/>
                <a:cs typeface="GDEASD+IBMPlexSans-Bold"/>
              </a:rPr>
              <a:t>your</a:t>
            </a:r>
            <a:r>
              <a:rPr sz="2100" dirty="0">
                <a:solidFill>
                  <a:srgbClr val="FFFFFF"/>
                </a:solidFill>
                <a:latin typeface="GDEASD+IBMPlexSans-Bold"/>
                <a:cs typeface="GDEASD+IBMPlexSans-Bold"/>
              </a:rPr>
              <a:t> </a:t>
            </a:r>
            <a:r>
              <a:rPr sz="2100" spc="77" dirty="0">
                <a:solidFill>
                  <a:srgbClr val="FFFFFF"/>
                </a:solidFill>
                <a:latin typeface="GDEASD+IBMPlexSans-Bold"/>
                <a:cs typeface="GDEASD+IBMPlexSans-Bold"/>
              </a:rPr>
              <a:t>online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821901" y="4140813"/>
            <a:ext cx="2266844" cy="7769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967"/>
              </a:lnSpc>
              <a:spcBef>
                <a:spcPts val="0"/>
              </a:spcBef>
              <a:spcAft>
                <a:spcPts val="0"/>
              </a:spcAft>
            </a:pPr>
            <a:r>
              <a:rPr sz="2100" spc="64" dirty="0">
                <a:solidFill>
                  <a:srgbClr val="FFFFFF"/>
                </a:solidFill>
                <a:latin typeface="GDEASD+IBMPlexSans-Bold"/>
                <a:cs typeface="GDEASD+IBMPlexSans-Bold"/>
              </a:rPr>
              <a:t>billing</a:t>
            </a:r>
            <a:r>
              <a:rPr sz="2100" spc="40" dirty="0">
                <a:solidFill>
                  <a:srgbClr val="FFFFFF"/>
                </a:solidFill>
                <a:latin typeface="GDEASD+IBMPlexSans-Bold"/>
                <a:cs typeface="GDEASD+IBMPlexSans-Bold"/>
              </a:rPr>
              <a:t> </a:t>
            </a:r>
            <a:r>
              <a:rPr sz="2100" spc="86" dirty="0">
                <a:solidFill>
                  <a:srgbClr val="FFFFFF"/>
                </a:solidFill>
                <a:latin typeface="GDEASD+IBMPlexSans-Bold"/>
                <a:cs typeface="GDEASD+IBMPlexSans-Bold"/>
              </a:rPr>
              <a:t>system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791967" y="4134055"/>
            <a:ext cx="1292225" cy="18571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7122"/>
              </a:lnSpc>
              <a:spcBef>
                <a:spcPts val="0"/>
              </a:spcBef>
              <a:spcAft>
                <a:spcPts val="0"/>
              </a:spcAft>
            </a:pPr>
            <a:r>
              <a:rPr sz="5000" dirty="0">
                <a:solidFill>
                  <a:srgbClr val="FFFFFF"/>
                </a:solidFill>
                <a:latin typeface="GDEASD+IBMPlexSans-Bold"/>
                <a:cs typeface="GDEASD+IBMPlexSans-Bold"/>
              </a:rPr>
              <a:t>”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52400" y="850900"/>
            <a:ext cx="10388600" cy="5842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896996" y="1863013"/>
            <a:ext cx="6747085" cy="7608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840"/>
              </a:lnSpc>
              <a:spcBef>
                <a:spcPts val="0"/>
              </a:spcBef>
              <a:spcAft>
                <a:spcPts val="0"/>
              </a:spcAft>
            </a:pPr>
            <a:r>
              <a:rPr sz="2100" spc="77" dirty="0">
                <a:solidFill>
                  <a:srgbClr val="FFFFFF"/>
                </a:solidFill>
                <a:latin typeface="CSJHIE+IBMPlexSans"/>
                <a:cs typeface="CSJHIE+IBMPlexSans"/>
              </a:rPr>
              <a:t>Extract</a:t>
            </a:r>
            <a:r>
              <a:rPr sz="2100" spc="23" dirty="0">
                <a:solidFill>
                  <a:srgbClr val="FFFFFF"/>
                </a:solidFill>
                <a:latin typeface="CSJHIE+IBMPlexSans"/>
                <a:cs typeface="CSJHIE+IBMPlexSans"/>
              </a:rPr>
              <a:t> </a:t>
            </a:r>
            <a:r>
              <a:rPr sz="2100" spc="88" dirty="0">
                <a:solidFill>
                  <a:srgbClr val="FFFFFF"/>
                </a:solidFill>
                <a:latin typeface="CSJHIE+IBMPlexSans"/>
                <a:cs typeface="CSJHIE+IBMPlexSans"/>
              </a:rPr>
              <a:t>other</a:t>
            </a:r>
            <a:r>
              <a:rPr sz="2100" spc="20" dirty="0">
                <a:solidFill>
                  <a:srgbClr val="FFFFFF"/>
                </a:solidFill>
                <a:latin typeface="CSJHIE+IBMPlexSans"/>
                <a:cs typeface="CSJHIE+IBMPlexSans"/>
              </a:rPr>
              <a:t> </a:t>
            </a:r>
            <a:r>
              <a:rPr sz="2100" spc="92" dirty="0">
                <a:solidFill>
                  <a:srgbClr val="FFFFFF"/>
                </a:solidFill>
                <a:latin typeface="CSJHIE+IBMPlexSans"/>
                <a:cs typeface="CSJHIE+IBMPlexSans"/>
              </a:rPr>
              <a:t>key</a:t>
            </a:r>
            <a:r>
              <a:rPr sz="2100" spc="38" dirty="0">
                <a:solidFill>
                  <a:srgbClr val="FFFFFF"/>
                </a:solidFill>
                <a:latin typeface="CSJHIE+IBMPlexSans"/>
                <a:cs typeface="CSJHIE+IBMPlexSans"/>
              </a:rPr>
              <a:t> </a:t>
            </a:r>
            <a:r>
              <a:rPr sz="2100" spc="81" dirty="0">
                <a:solidFill>
                  <a:srgbClr val="FFFFFF"/>
                </a:solidFill>
                <a:latin typeface="CSJHIE+IBMPlexSans"/>
                <a:cs typeface="CSJHIE+IBMPlexSans"/>
              </a:rPr>
              <a:t>information</a:t>
            </a:r>
            <a:r>
              <a:rPr sz="2100" spc="61" dirty="0">
                <a:solidFill>
                  <a:srgbClr val="FFFFFF"/>
                </a:solidFill>
                <a:latin typeface="CSJHIE+IBMPlexSans"/>
                <a:cs typeface="CSJHIE+IBMPlexSans"/>
              </a:rPr>
              <a:t> </a:t>
            </a:r>
            <a:r>
              <a:rPr sz="2100" spc="75" dirty="0">
                <a:solidFill>
                  <a:srgbClr val="FFFFFF"/>
                </a:solidFill>
                <a:latin typeface="CSJHIE+IBMPlexSans"/>
                <a:cs typeface="CSJHIE+IBMPlexSans"/>
              </a:rPr>
              <a:t>from</a:t>
            </a:r>
            <a:r>
              <a:rPr sz="2100" spc="122" dirty="0">
                <a:solidFill>
                  <a:srgbClr val="FFFFFF"/>
                </a:solidFill>
                <a:latin typeface="CSJHIE+IBMPlexSans"/>
                <a:cs typeface="CSJHIE+IBMPlexSans"/>
              </a:rPr>
              <a:t> </a:t>
            </a:r>
            <a:r>
              <a:rPr sz="2100" dirty="0">
                <a:solidFill>
                  <a:srgbClr val="FFFFFF"/>
                </a:solidFill>
                <a:latin typeface="CSJHIE+IBMPlexSans"/>
                <a:cs typeface="CSJHIE+IBMPlexSans"/>
              </a:rPr>
              <a:t>a</a:t>
            </a:r>
            <a:r>
              <a:rPr sz="2100" spc="127" dirty="0">
                <a:solidFill>
                  <a:srgbClr val="FFFFFF"/>
                </a:solidFill>
                <a:latin typeface="CSJHIE+IBMPlexSans"/>
                <a:cs typeface="CSJHIE+IBMPlexSans"/>
              </a:rPr>
              <a:t> </a:t>
            </a:r>
            <a:r>
              <a:rPr sz="2100" spc="83" dirty="0">
                <a:solidFill>
                  <a:srgbClr val="FFFFFF"/>
                </a:solidFill>
                <a:latin typeface="CSJHIE+IBMPlexSans"/>
                <a:cs typeface="CSJHIE+IBMPlexSans"/>
              </a:rPr>
              <a:t>question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19533" y="2432255"/>
            <a:ext cx="1292225" cy="18571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7122"/>
              </a:lnSpc>
              <a:spcBef>
                <a:spcPts val="0"/>
              </a:spcBef>
              <a:spcAft>
                <a:spcPts val="0"/>
              </a:spcAft>
            </a:pPr>
            <a:r>
              <a:rPr sz="5000" dirty="0">
                <a:solidFill>
                  <a:srgbClr val="FFFFFF"/>
                </a:solidFill>
                <a:latin typeface="SGMPCE+IBMPlexSans-Bold"/>
                <a:cs typeface="SGMPCE+IBMPlexSans-Bold"/>
              </a:rPr>
              <a:t>“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21901" y="2705713"/>
            <a:ext cx="2397443" cy="15135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967"/>
              </a:lnSpc>
              <a:spcBef>
                <a:spcPts val="0"/>
              </a:spcBef>
              <a:spcAft>
                <a:spcPts val="0"/>
              </a:spcAft>
            </a:pPr>
            <a:r>
              <a:rPr sz="2100" spc="62" dirty="0">
                <a:solidFill>
                  <a:srgbClr val="FFFFFF"/>
                </a:solidFill>
                <a:latin typeface="SGMPCE+IBMPlexSans-Bold"/>
                <a:cs typeface="SGMPCE+IBMPlexSans-Bold"/>
              </a:rPr>
              <a:t>I’m</a:t>
            </a:r>
            <a:r>
              <a:rPr sz="2100" spc="107" dirty="0">
                <a:solidFill>
                  <a:srgbClr val="FFFFFF"/>
                </a:solidFill>
                <a:latin typeface="SGMPCE+IBMPlexSans-Bold"/>
                <a:cs typeface="SGMPCE+IBMPlexSans-Bold"/>
              </a:rPr>
              <a:t> </a:t>
            </a:r>
            <a:r>
              <a:rPr sz="2100" spc="81" dirty="0">
                <a:solidFill>
                  <a:srgbClr val="FFFFFF"/>
                </a:solidFill>
                <a:latin typeface="SGMPCE+IBMPlexSans-Bold"/>
                <a:cs typeface="SGMPCE+IBMPlexSans-Bold"/>
              </a:rPr>
              <a:t>frustrated,</a:t>
            </a:r>
          </a:p>
          <a:p>
            <a:pPr marL="0" marR="0">
              <a:lnSpc>
                <a:spcPts val="2900"/>
              </a:lnSpc>
              <a:spcBef>
                <a:spcPts val="0"/>
              </a:spcBef>
              <a:spcAft>
                <a:spcPts val="0"/>
              </a:spcAft>
            </a:pPr>
            <a:r>
              <a:rPr sz="2100" dirty="0">
                <a:solidFill>
                  <a:srgbClr val="FFFFFF"/>
                </a:solidFill>
                <a:latin typeface="SGMPCE+IBMPlexSans-Bold"/>
                <a:cs typeface="SGMPCE+IBMPlexSans-Bold"/>
              </a:rPr>
              <a:t>I</a:t>
            </a:r>
            <a:r>
              <a:rPr sz="2100" spc="87" dirty="0">
                <a:solidFill>
                  <a:srgbClr val="FFFFFF"/>
                </a:solidFill>
                <a:latin typeface="SGMPCE+IBMPlexSans-Bold"/>
                <a:cs typeface="SGMPCE+IBMPlexSans-Bold"/>
              </a:rPr>
              <a:t> </a:t>
            </a:r>
            <a:r>
              <a:rPr sz="2100" spc="88" dirty="0">
                <a:solidFill>
                  <a:srgbClr val="FFFFFF"/>
                </a:solidFill>
                <a:latin typeface="SGMPCE+IBMPlexSans-Bold"/>
                <a:cs typeface="SGMPCE+IBMPlexSans-Bold"/>
              </a:rPr>
              <a:t>haven’t</a:t>
            </a:r>
            <a:r>
              <a:rPr sz="2100" spc="-12" dirty="0">
                <a:solidFill>
                  <a:srgbClr val="FFFFFF"/>
                </a:solidFill>
                <a:latin typeface="SGMPCE+IBMPlexSans-Bold"/>
                <a:cs typeface="SGMPCE+IBMPlexSans-Bold"/>
              </a:rPr>
              <a:t> </a:t>
            </a:r>
            <a:r>
              <a:rPr sz="2100" spc="99" dirty="0">
                <a:solidFill>
                  <a:srgbClr val="FFFFFF"/>
                </a:solidFill>
                <a:latin typeface="SGMPCE+IBMPlexSans-Bold"/>
                <a:cs typeface="SGMPCE+IBMPlexSans-Bold"/>
              </a:rPr>
              <a:t>been</a:t>
            </a:r>
          </a:p>
          <a:p>
            <a:pPr marL="0" marR="0">
              <a:lnSpc>
                <a:spcPts val="2900"/>
              </a:lnSpc>
              <a:spcBef>
                <a:spcPts val="0"/>
              </a:spcBef>
              <a:spcAft>
                <a:spcPts val="0"/>
              </a:spcAft>
            </a:pPr>
            <a:r>
              <a:rPr sz="2100" spc="81" dirty="0">
                <a:solidFill>
                  <a:srgbClr val="FFFFFF"/>
                </a:solidFill>
                <a:latin typeface="SGMPCE+IBMPlexSans-Bold"/>
                <a:cs typeface="SGMPCE+IBMPlexSans-Bold"/>
              </a:rPr>
              <a:t>able</a:t>
            </a:r>
            <a:r>
              <a:rPr sz="2100" spc="31" dirty="0">
                <a:solidFill>
                  <a:srgbClr val="FFFFFF"/>
                </a:solidFill>
                <a:latin typeface="SGMPCE+IBMPlexSans-Bold"/>
                <a:cs typeface="SGMPCE+IBMPlexSans-Bold"/>
              </a:rPr>
              <a:t> </a:t>
            </a:r>
            <a:r>
              <a:rPr sz="2100" spc="61" dirty="0">
                <a:solidFill>
                  <a:srgbClr val="FFFFFF"/>
                </a:solidFill>
                <a:latin typeface="SGMPCE+IBMPlexSans-Bold"/>
                <a:cs typeface="SGMPCE+IBMPlexSans-Bold"/>
              </a:rPr>
              <a:t>to</a:t>
            </a:r>
            <a:r>
              <a:rPr sz="2100" spc="47" dirty="0">
                <a:solidFill>
                  <a:srgbClr val="FFFFFF"/>
                </a:solidFill>
                <a:latin typeface="SGMPCE+IBMPlexSans-Bold"/>
                <a:cs typeface="SGMPCE+IBMPlexSans-Bold"/>
              </a:rPr>
              <a:t> </a:t>
            </a:r>
            <a:r>
              <a:rPr sz="2100" spc="70" dirty="0">
                <a:solidFill>
                  <a:srgbClr val="FFFFFF"/>
                </a:solidFill>
                <a:latin typeface="SGMPCE+IBMPlexSans-Bold"/>
                <a:cs typeface="SGMPCE+IBMPlexSans-Bold"/>
              </a:rPr>
              <a:t>login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928799" y="2693013"/>
            <a:ext cx="1181100" cy="7769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967"/>
              </a:lnSpc>
              <a:spcBef>
                <a:spcPts val="0"/>
              </a:spcBef>
              <a:spcAft>
                <a:spcPts val="0"/>
              </a:spcAft>
            </a:pPr>
            <a:r>
              <a:rPr sz="2100" spc="-28" dirty="0">
                <a:solidFill>
                  <a:srgbClr val="003587"/>
                </a:solidFill>
                <a:latin typeface="SGMPCE+IBMPlexSans-Bold"/>
                <a:cs typeface="SGMPCE+IBMPlexSans-Bold"/>
              </a:rPr>
              <a:t>Intent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266234" y="2701213"/>
            <a:ext cx="2273300" cy="7608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840"/>
              </a:lnSpc>
              <a:spcBef>
                <a:spcPts val="0"/>
              </a:spcBef>
              <a:spcAft>
                <a:spcPts val="0"/>
              </a:spcAft>
            </a:pPr>
            <a:r>
              <a:rPr sz="2100" spc="-28" dirty="0">
                <a:solidFill>
                  <a:srgbClr val="3C3C3C"/>
                </a:solidFill>
                <a:latin typeface="CSJHIE+IBMPlexSans"/>
                <a:cs typeface="CSJHIE+IBMPlexSans"/>
              </a:rPr>
              <a:t>Password</a:t>
            </a:r>
            <a:r>
              <a:rPr sz="2100" dirty="0">
                <a:solidFill>
                  <a:srgbClr val="3C3C3C"/>
                </a:solidFill>
                <a:latin typeface="CSJHIE+IBMPlexSans"/>
                <a:cs typeface="CSJHIE+IBMPlexSans"/>
              </a:rPr>
              <a:t> </a:t>
            </a:r>
            <a:r>
              <a:rPr sz="2100" spc="-31" dirty="0">
                <a:solidFill>
                  <a:srgbClr val="3C3C3C"/>
                </a:solidFill>
                <a:latin typeface="CSJHIE+IBMPlexSans"/>
                <a:cs typeface="CSJHIE+IBMPlexSans"/>
              </a:rPr>
              <a:t>Reset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914087" y="3226413"/>
            <a:ext cx="1354402" cy="7769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967"/>
              </a:lnSpc>
              <a:spcBef>
                <a:spcPts val="0"/>
              </a:spcBef>
              <a:spcAft>
                <a:spcPts val="0"/>
              </a:spcAft>
            </a:pPr>
            <a:r>
              <a:rPr sz="2100" spc="-25" dirty="0">
                <a:solidFill>
                  <a:srgbClr val="1B71FB"/>
                </a:solidFill>
                <a:latin typeface="SGMPCE+IBMPlexSans-Bold"/>
                <a:cs typeface="SGMPCE+IBMPlexSans-Bold"/>
              </a:rPr>
              <a:t>Entities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6251523" y="3234613"/>
            <a:ext cx="2878932" cy="7608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840"/>
              </a:lnSpc>
              <a:spcBef>
                <a:spcPts val="0"/>
              </a:spcBef>
              <a:spcAft>
                <a:spcPts val="0"/>
              </a:spcAft>
            </a:pPr>
            <a:r>
              <a:rPr sz="2100" spc="-25" dirty="0">
                <a:solidFill>
                  <a:srgbClr val="FFFFFF"/>
                </a:solidFill>
                <a:latin typeface="CSJHIE+IBMPlexSans"/>
                <a:cs typeface="CSJHIE+IBMPlexSans"/>
              </a:rPr>
              <a:t>Online</a:t>
            </a:r>
            <a:r>
              <a:rPr sz="2100" spc="-18" dirty="0">
                <a:solidFill>
                  <a:srgbClr val="FFFFFF"/>
                </a:solidFill>
                <a:latin typeface="CSJHIE+IBMPlexSans"/>
                <a:cs typeface="CSJHIE+IBMPlexSans"/>
              </a:rPr>
              <a:t> </a:t>
            </a:r>
            <a:r>
              <a:rPr sz="2100" spc="-20" dirty="0">
                <a:solidFill>
                  <a:srgbClr val="FFFFFF"/>
                </a:solidFill>
                <a:latin typeface="CSJHIE+IBMPlexSans"/>
                <a:cs typeface="CSJHIE+IBMPlexSans"/>
              </a:rPr>
              <a:t>Billing </a:t>
            </a:r>
            <a:r>
              <a:rPr sz="2100" spc="-25" dirty="0">
                <a:solidFill>
                  <a:srgbClr val="FFFFFF"/>
                </a:solidFill>
                <a:latin typeface="CSJHIE+IBMPlexSans"/>
                <a:cs typeface="CSJHIE+IBMPlexSans"/>
              </a:rPr>
              <a:t>System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821901" y="3772513"/>
            <a:ext cx="2491317" cy="7769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967"/>
              </a:lnSpc>
              <a:spcBef>
                <a:spcPts val="0"/>
              </a:spcBef>
              <a:spcAft>
                <a:spcPts val="0"/>
              </a:spcAft>
            </a:pPr>
            <a:r>
              <a:rPr sz="2100" spc="70" dirty="0">
                <a:solidFill>
                  <a:srgbClr val="FFFFFF"/>
                </a:solidFill>
                <a:latin typeface="SGMPCE+IBMPlexSans-Bold"/>
                <a:cs typeface="SGMPCE+IBMPlexSans-Bold"/>
              </a:rPr>
              <a:t>into</a:t>
            </a:r>
            <a:r>
              <a:rPr sz="2100" spc="36" dirty="0">
                <a:solidFill>
                  <a:srgbClr val="FFFFFF"/>
                </a:solidFill>
                <a:latin typeface="SGMPCE+IBMPlexSans-Bold"/>
                <a:cs typeface="SGMPCE+IBMPlexSans-Bold"/>
              </a:rPr>
              <a:t> </a:t>
            </a:r>
            <a:r>
              <a:rPr sz="2100" spc="93" dirty="0">
                <a:solidFill>
                  <a:srgbClr val="FFFFFF"/>
                </a:solidFill>
                <a:latin typeface="SGMPCE+IBMPlexSans-Bold"/>
                <a:cs typeface="SGMPCE+IBMPlexSans-Bold"/>
              </a:rPr>
              <a:t>your</a:t>
            </a:r>
            <a:r>
              <a:rPr sz="2100" dirty="0">
                <a:solidFill>
                  <a:srgbClr val="FFFFFF"/>
                </a:solidFill>
                <a:latin typeface="SGMPCE+IBMPlexSans-Bold"/>
                <a:cs typeface="SGMPCE+IBMPlexSans-Bold"/>
              </a:rPr>
              <a:t> </a:t>
            </a:r>
            <a:r>
              <a:rPr sz="2100" spc="77" dirty="0">
                <a:solidFill>
                  <a:srgbClr val="FFFFFF"/>
                </a:solidFill>
                <a:latin typeface="SGMPCE+IBMPlexSans-Bold"/>
                <a:cs typeface="SGMPCE+IBMPlexSans-Bold"/>
              </a:rPr>
              <a:t>online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821901" y="4140813"/>
            <a:ext cx="2266844" cy="7769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967"/>
              </a:lnSpc>
              <a:spcBef>
                <a:spcPts val="0"/>
              </a:spcBef>
              <a:spcAft>
                <a:spcPts val="0"/>
              </a:spcAft>
            </a:pPr>
            <a:r>
              <a:rPr sz="2100" spc="64" dirty="0">
                <a:solidFill>
                  <a:srgbClr val="FFFFFF"/>
                </a:solidFill>
                <a:latin typeface="SGMPCE+IBMPlexSans-Bold"/>
                <a:cs typeface="SGMPCE+IBMPlexSans-Bold"/>
              </a:rPr>
              <a:t>billing</a:t>
            </a:r>
            <a:r>
              <a:rPr sz="2100" spc="40" dirty="0">
                <a:solidFill>
                  <a:srgbClr val="FFFFFF"/>
                </a:solidFill>
                <a:latin typeface="SGMPCE+IBMPlexSans-Bold"/>
                <a:cs typeface="SGMPCE+IBMPlexSans-Bold"/>
              </a:rPr>
              <a:t> </a:t>
            </a:r>
            <a:r>
              <a:rPr sz="2100" spc="86" dirty="0">
                <a:solidFill>
                  <a:srgbClr val="FFFFFF"/>
                </a:solidFill>
                <a:latin typeface="SGMPCE+IBMPlexSans-Bold"/>
                <a:cs typeface="SGMPCE+IBMPlexSans-Bold"/>
              </a:rPr>
              <a:t>system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2791967" y="4134055"/>
            <a:ext cx="1292225" cy="18571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7122"/>
              </a:lnSpc>
              <a:spcBef>
                <a:spcPts val="0"/>
              </a:spcBef>
              <a:spcAft>
                <a:spcPts val="0"/>
              </a:spcAft>
            </a:pPr>
            <a:r>
              <a:rPr sz="5000" dirty="0">
                <a:solidFill>
                  <a:srgbClr val="FFFFFF"/>
                </a:solidFill>
                <a:latin typeface="SGMPCE+IBMPlexSans-Bold"/>
                <a:cs typeface="SGMPCE+IBMPlexSans-Bold"/>
              </a:rPr>
              <a:t>”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52400" y="850900"/>
            <a:ext cx="10388600" cy="5842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904848" y="1863013"/>
            <a:ext cx="6747084" cy="7608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840"/>
              </a:lnSpc>
              <a:spcBef>
                <a:spcPts val="0"/>
              </a:spcBef>
              <a:spcAft>
                <a:spcPts val="0"/>
              </a:spcAft>
            </a:pPr>
            <a:r>
              <a:rPr sz="2100" spc="77" dirty="0">
                <a:solidFill>
                  <a:srgbClr val="FFFFFF"/>
                </a:solidFill>
                <a:latin typeface="SHKTHM+IBMPlexSans"/>
                <a:cs typeface="SHKTHM+IBMPlexSans"/>
              </a:rPr>
              <a:t>Extract</a:t>
            </a:r>
            <a:r>
              <a:rPr sz="2100" spc="23" dirty="0">
                <a:solidFill>
                  <a:srgbClr val="FFFFFF"/>
                </a:solidFill>
                <a:latin typeface="SHKTHM+IBMPlexSans"/>
                <a:cs typeface="SHKTHM+IBMPlexSans"/>
              </a:rPr>
              <a:t> </a:t>
            </a:r>
            <a:r>
              <a:rPr sz="2100" spc="88" dirty="0">
                <a:solidFill>
                  <a:srgbClr val="FFFFFF"/>
                </a:solidFill>
                <a:latin typeface="SHKTHM+IBMPlexSans"/>
                <a:cs typeface="SHKTHM+IBMPlexSans"/>
              </a:rPr>
              <a:t>other</a:t>
            </a:r>
            <a:r>
              <a:rPr sz="2100" spc="20" dirty="0">
                <a:solidFill>
                  <a:srgbClr val="FFFFFF"/>
                </a:solidFill>
                <a:latin typeface="SHKTHM+IBMPlexSans"/>
                <a:cs typeface="SHKTHM+IBMPlexSans"/>
              </a:rPr>
              <a:t> </a:t>
            </a:r>
            <a:r>
              <a:rPr sz="2100" spc="92" dirty="0">
                <a:solidFill>
                  <a:srgbClr val="FFFFFF"/>
                </a:solidFill>
                <a:latin typeface="SHKTHM+IBMPlexSans"/>
                <a:cs typeface="SHKTHM+IBMPlexSans"/>
              </a:rPr>
              <a:t>key</a:t>
            </a:r>
            <a:r>
              <a:rPr sz="2100" spc="38" dirty="0">
                <a:solidFill>
                  <a:srgbClr val="FFFFFF"/>
                </a:solidFill>
                <a:latin typeface="SHKTHM+IBMPlexSans"/>
                <a:cs typeface="SHKTHM+IBMPlexSans"/>
              </a:rPr>
              <a:t> </a:t>
            </a:r>
            <a:r>
              <a:rPr sz="2100" spc="81" dirty="0">
                <a:solidFill>
                  <a:srgbClr val="FFFFFF"/>
                </a:solidFill>
                <a:latin typeface="SHKTHM+IBMPlexSans"/>
                <a:cs typeface="SHKTHM+IBMPlexSans"/>
              </a:rPr>
              <a:t>information</a:t>
            </a:r>
            <a:r>
              <a:rPr sz="2100" spc="61" dirty="0">
                <a:solidFill>
                  <a:srgbClr val="FFFFFF"/>
                </a:solidFill>
                <a:latin typeface="SHKTHM+IBMPlexSans"/>
                <a:cs typeface="SHKTHM+IBMPlexSans"/>
              </a:rPr>
              <a:t> </a:t>
            </a:r>
            <a:r>
              <a:rPr sz="2100" spc="75" dirty="0">
                <a:solidFill>
                  <a:srgbClr val="FFFFFF"/>
                </a:solidFill>
                <a:latin typeface="SHKTHM+IBMPlexSans"/>
                <a:cs typeface="SHKTHM+IBMPlexSans"/>
              </a:rPr>
              <a:t>from</a:t>
            </a:r>
            <a:r>
              <a:rPr sz="2100" spc="122" dirty="0">
                <a:solidFill>
                  <a:srgbClr val="FFFFFF"/>
                </a:solidFill>
                <a:latin typeface="SHKTHM+IBMPlexSans"/>
                <a:cs typeface="SHKTHM+IBMPlexSans"/>
              </a:rPr>
              <a:t> </a:t>
            </a:r>
            <a:r>
              <a:rPr sz="2100" dirty="0">
                <a:solidFill>
                  <a:srgbClr val="FFFFFF"/>
                </a:solidFill>
                <a:latin typeface="SHKTHM+IBMPlexSans"/>
                <a:cs typeface="SHKTHM+IBMPlexSans"/>
              </a:rPr>
              <a:t>a</a:t>
            </a:r>
            <a:r>
              <a:rPr sz="2100" spc="127" dirty="0">
                <a:solidFill>
                  <a:srgbClr val="FFFFFF"/>
                </a:solidFill>
                <a:latin typeface="SHKTHM+IBMPlexSans"/>
                <a:cs typeface="SHKTHM+IBMPlexSans"/>
              </a:rPr>
              <a:t> </a:t>
            </a:r>
            <a:r>
              <a:rPr sz="2100" spc="83" dirty="0">
                <a:solidFill>
                  <a:srgbClr val="FFFFFF"/>
                </a:solidFill>
                <a:latin typeface="SHKTHM+IBMPlexSans"/>
                <a:cs typeface="SHKTHM+IBMPlexSans"/>
              </a:rPr>
              <a:t>question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19533" y="2432255"/>
            <a:ext cx="1292225" cy="18571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7122"/>
              </a:lnSpc>
              <a:spcBef>
                <a:spcPts val="0"/>
              </a:spcBef>
              <a:spcAft>
                <a:spcPts val="0"/>
              </a:spcAft>
            </a:pPr>
            <a:r>
              <a:rPr sz="5000" dirty="0">
                <a:solidFill>
                  <a:srgbClr val="FFFFFF"/>
                </a:solidFill>
                <a:latin typeface="PMTMMP+IBMPlexSans-Bold"/>
                <a:cs typeface="PMTMMP+IBMPlexSans-Bold"/>
              </a:rPr>
              <a:t>“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21901" y="2705713"/>
            <a:ext cx="2397443" cy="15135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967"/>
              </a:lnSpc>
              <a:spcBef>
                <a:spcPts val="0"/>
              </a:spcBef>
              <a:spcAft>
                <a:spcPts val="0"/>
              </a:spcAft>
            </a:pPr>
            <a:r>
              <a:rPr sz="2100" spc="62" dirty="0">
                <a:solidFill>
                  <a:srgbClr val="FFFFFF"/>
                </a:solidFill>
                <a:latin typeface="PMTMMP+IBMPlexSans-Bold"/>
                <a:cs typeface="PMTMMP+IBMPlexSans-Bold"/>
              </a:rPr>
              <a:t>I’m</a:t>
            </a:r>
            <a:r>
              <a:rPr sz="2100" spc="107" dirty="0">
                <a:solidFill>
                  <a:srgbClr val="FFFFFF"/>
                </a:solidFill>
                <a:latin typeface="PMTMMP+IBMPlexSans-Bold"/>
                <a:cs typeface="PMTMMP+IBMPlexSans-Bold"/>
              </a:rPr>
              <a:t> </a:t>
            </a:r>
            <a:r>
              <a:rPr sz="2100" spc="81" dirty="0">
                <a:solidFill>
                  <a:srgbClr val="FFFFFF"/>
                </a:solidFill>
                <a:latin typeface="PMTMMP+IBMPlexSans-Bold"/>
                <a:cs typeface="PMTMMP+IBMPlexSans-Bold"/>
              </a:rPr>
              <a:t>frustrated,</a:t>
            </a:r>
          </a:p>
          <a:p>
            <a:pPr marL="0" marR="0">
              <a:lnSpc>
                <a:spcPts val="2900"/>
              </a:lnSpc>
              <a:spcBef>
                <a:spcPts val="0"/>
              </a:spcBef>
              <a:spcAft>
                <a:spcPts val="0"/>
              </a:spcAft>
            </a:pPr>
            <a:r>
              <a:rPr sz="2100" dirty="0">
                <a:solidFill>
                  <a:srgbClr val="FFFFFF"/>
                </a:solidFill>
                <a:latin typeface="PMTMMP+IBMPlexSans-Bold"/>
                <a:cs typeface="PMTMMP+IBMPlexSans-Bold"/>
              </a:rPr>
              <a:t>I</a:t>
            </a:r>
            <a:r>
              <a:rPr sz="2100" spc="87" dirty="0">
                <a:solidFill>
                  <a:srgbClr val="FFFFFF"/>
                </a:solidFill>
                <a:latin typeface="PMTMMP+IBMPlexSans-Bold"/>
                <a:cs typeface="PMTMMP+IBMPlexSans-Bold"/>
              </a:rPr>
              <a:t> </a:t>
            </a:r>
            <a:r>
              <a:rPr sz="2100" spc="88" dirty="0">
                <a:solidFill>
                  <a:srgbClr val="FFFFFF"/>
                </a:solidFill>
                <a:latin typeface="PMTMMP+IBMPlexSans-Bold"/>
                <a:cs typeface="PMTMMP+IBMPlexSans-Bold"/>
              </a:rPr>
              <a:t>haven’t</a:t>
            </a:r>
            <a:r>
              <a:rPr sz="2100" spc="-12" dirty="0">
                <a:solidFill>
                  <a:srgbClr val="FFFFFF"/>
                </a:solidFill>
                <a:latin typeface="PMTMMP+IBMPlexSans-Bold"/>
                <a:cs typeface="PMTMMP+IBMPlexSans-Bold"/>
              </a:rPr>
              <a:t> </a:t>
            </a:r>
            <a:r>
              <a:rPr sz="2100" spc="99" dirty="0">
                <a:solidFill>
                  <a:srgbClr val="FFFFFF"/>
                </a:solidFill>
                <a:latin typeface="PMTMMP+IBMPlexSans-Bold"/>
                <a:cs typeface="PMTMMP+IBMPlexSans-Bold"/>
              </a:rPr>
              <a:t>been</a:t>
            </a:r>
          </a:p>
          <a:p>
            <a:pPr marL="0" marR="0">
              <a:lnSpc>
                <a:spcPts val="2900"/>
              </a:lnSpc>
              <a:spcBef>
                <a:spcPts val="0"/>
              </a:spcBef>
              <a:spcAft>
                <a:spcPts val="0"/>
              </a:spcAft>
            </a:pPr>
            <a:r>
              <a:rPr sz="2100" spc="81" dirty="0">
                <a:solidFill>
                  <a:srgbClr val="FFFFFF"/>
                </a:solidFill>
                <a:latin typeface="PMTMMP+IBMPlexSans-Bold"/>
                <a:cs typeface="PMTMMP+IBMPlexSans-Bold"/>
              </a:rPr>
              <a:t>able</a:t>
            </a:r>
            <a:r>
              <a:rPr sz="2100" spc="31" dirty="0">
                <a:solidFill>
                  <a:srgbClr val="FFFFFF"/>
                </a:solidFill>
                <a:latin typeface="PMTMMP+IBMPlexSans-Bold"/>
                <a:cs typeface="PMTMMP+IBMPlexSans-Bold"/>
              </a:rPr>
              <a:t> </a:t>
            </a:r>
            <a:r>
              <a:rPr sz="2100" spc="61" dirty="0">
                <a:solidFill>
                  <a:srgbClr val="FFFFFF"/>
                </a:solidFill>
                <a:latin typeface="PMTMMP+IBMPlexSans-Bold"/>
                <a:cs typeface="PMTMMP+IBMPlexSans-Bold"/>
              </a:rPr>
              <a:t>to</a:t>
            </a:r>
            <a:r>
              <a:rPr sz="2100" spc="47" dirty="0">
                <a:solidFill>
                  <a:srgbClr val="FFFFFF"/>
                </a:solidFill>
                <a:latin typeface="PMTMMP+IBMPlexSans-Bold"/>
                <a:cs typeface="PMTMMP+IBMPlexSans-Bold"/>
              </a:rPr>
              <a:t> </a:t>
            </a:r>
            <a:r>
              <a:rPr sz="2100" spc="70" dirty="0">
                <a:solidFill>
                  <a:srgbClr val="FFFFFF"/>
                </a:solidFill>
                <a:latin typeface="PMTMMP+IBMPlexSans-Bold"/>
                <a:cs typeface="PMTMMP+IBMPlexSans-Bold"/>
              </a:rPr>
              <a:t>login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928799" y="2693013"/>
            <a:ext cx="1181100" cy="7769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967"/>
              </a:lnSpc>
              <a:spcBef>
                <a:spcPts val="0"/>
              </a:spcBef>
              <a:spcAft>
                <a:spcPts val="0"/>
              </a:spcAft>
            </a:pPr>
            <a:r>
              <a:rPr sz="2100" spc="-28" dirty="0">
                <a:solidFill>
                  <a:srgbClr val="003587"/>
                </a:solidFill>
                <a:latin typeface="PMTMMP+IBMPlexSans-Bold"/>
                <a:cs typeface="PMTMMP+IBMPlexSans-Bold"/>
              </a:rPr>
              <a:t>Intent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266234" y="2701213"/>
            <a:ext cx="2273300" cy="7608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840"/>
              </a:lnSpc>
              <a:spcBef>
                <a:spcPts val="0"/>
              </a:spcBef>
              <a:spcAft>
                <a:spcPts val="0"/>
              </a:spcAft>
            </a:pPr>
            <a:r>
              <a:rPr sz="2100" spc="-28" dirty="0">
                <a:solidFill>
                  <a:srgbClr val="3C3C3C"/>
                </a:solidFill>
                <a:latin typeface="SHKTHM+IBMPlexSans"/>
                <a:cs typeface="SHKTHM+IBMPlexSans"/>
              </a:rPr>
              <a:t>Password</a:t>
            </a:r>
            <a:r>
              <a:rPr sz="2100" dirty="0">
                <a:solidFill>
                  <a:srgbClr val="3C3C3C"/>
                </a:solidFill>
                <a:latin typeface="SHKTHM+IBMPlexSans"/>
                <a:cs typeface="SHKTHM+IBMPlexSans"/>
              </a:rPr>
              <a:t> </a:t>
            </a:r>
            <a:r>
              <a:rPr sz="2100" spc="-31" dirty="0">
                <a:solidFill>
                  <a:srgbClr val="3C3C3C"/>
                </a:solidFill>
                <a:latin typeface="SHKTHM+IBMPlexSans"/>
                <a:cs typeface="SHKTHM+IBMPlexSans"/>
              </a:rPr>
              <a:t>Reset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907598" y="3226413"/>
            <a:ext cx="1354402" cy="7769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967"/>
              </a:lnSpc>
              <a:spcBef>
                <a:spcPts val="0"/>
              </a:spcBef>
              <a:spcAft>
                <a:spcPts val="0"/>
              </a:spcAft>
            </a:pPr>
            <a:r>
              <a:rPr sz="2100" spc="-25" dirty="0">
                <a:solidFill>
                  <a:srgbClr val="003587"/>
                </a:solidFill>
                <a:latin typeface="PMTMMP+IBMPlexSans-Bold"/>
                <a:cs typeface="PMTMMP+IBMPlexSans-Bold"/>
              </a:rPr>
              <a:t>Entities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6245033" y="3234613"/>
            <a:ext cx="2878931" cy="7608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840"/>
              </a:lnSpc>
              <a:spcBef>
                <a:spcPts val="0"/>
              </a:spcBef>
              <a:spcAft>
                <a:spcPts val="0"/>
              </a:spcAft>
            </a:pPr>
            <a:r>
              <a:rPr sz="2100" spc="-25" dirty="0">
                <a:solidFill>
                  <a:srgbClr val="3C3C3C"/>
                </a:solidFill>
                <a:latin typeface="SHKTHM+IBMPlexSans"/>
                <a:cs typeface="SHKTHM+IBMPlexSans"/>
              </a:rPr>
              <a:t>Online</a:t>
            </a:r>
            <a:r>
              <a:rPr sz="2100" spc="-18" dirty="0">
                <a:solidFill>
                  <a:srgbClr val="3C3C3C"/>
                </a:solidFill>
                <a:latin typeface="SHKTHM+IBMPlexSans"/>
                <a:cs typeface="SHKTHM+IBMPlexSans"/>
              </a:rPr>
              <a:t> </a:t>
            </a:r>
            <a:r>
              <a:rPr sz="2100" spc="-20" dirty="0">
                <a:solidFill>
                  <a:srgbClr val="3C3C3C"/>
                </a:solidFill>
                <a:latin typeface="SHKTHM+IBMPlexSans"/>
                <a:cs typeface="SHKTHM+IBMPlexSans"/>
              </a:rPr>
              <a:t>Billing </a:t>
            </a:r>
            <a:r>
              <a:rPr sz="2100" spc="-25" dirty="0">
                <a:solidFill>
                  <a:srgbClr val="3C3C3C"/>
                </a:solidFill>
                <a:latin typeface="SHKTHM+IBMPlexSans"/>
                <a:cs typeface="SHKTHM+IBMPlexSans"/>
              </a:rPr>
              <a:t>System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7741640" y="3683207"/>
            <a:ext cx="2122836" cy="6704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04"/>
              </a:lnSpc>
              <a:spcBef>
                <a:spcPts val="0"/>
              </a:spcBef>
              <a:spcAft>
                <a:spcPts val="0"/>
              </a:spcAft>
            </a:pPr>
            <a:r>
              <a:rPr sz="1250" spc="57" dirty="0">
                <a:solidFill>
                  <a:srgbClr val="914BFA"/>
                </a:solidFill>
                <a:latin typeface="SHKTHM+IBMPlexSans"/>
                <a:cs typeface="SHKTHM+IBMPlexSans"/>
              </a:rPr>
              <a:t>Leverages</a:t>
            </a:r>
            <a:r>
              <a:rPr sz="1250" spc="31" dirty="0">
                <a:solidFill>
                  <a:srgbClr val="914BFA"/>
                </a:solidFill>
                <a:latin typeface="SHKTHM+IBMPlexSans"/>
                <a:cs typeface="SHKTHM+IBMPlexSans"/>
              </a:rPr>
              <a:t> </a:t>
            </a:r>
            <a:r>
              <a:rPr sz="1250" spc="67" dirty="0">
                <a:solidFill>
                  <a:srgbClr val="914BFA"/>
                </a:solidFill>
                <a:latin typeface="SHKTHM+IBMPlexSans"/>
                <a:cs typeface="SHKTHM+IBMPlexSans"/>
              </a:rPr>
              <a:t>Watson</a:t>
            </a:r>
            <a:r>
              <a:rPr sz="1250" spc="36" dirty="0">
                <a:solidFill>
                  <a:srgbClr val="914BFA"/>
                </a:solidFill>
                <a:latin typeface="SHKTHM+IBMPlexSans"/>
                <a:cs typeface="SHKTHM+IBMPlexSans"/>
              </a:rPr>
              <a:t> </a:t>
            </a:r>
            <a:r>
              <a:rPr sz="1250" spc="68" dirty="0">
                <a:solidFill>
                  <a:srgbClr val="914BFA"/>
                </a:solidFill>
                <a:latin typeface="SHKTHM+IBMPlexSans"/>
                <a:cs typeface="SHKTHM+IBMPlexSans"/>
              </a:rPr>
              <a:t>Tone</a:t>
            </a:r>
          </a:p>
          <a:p>
            <a:pPr marL="0" marR="0">
              <a:lnSpc>
                <a:spcPts val="1700"/>
              </a:lnSpc>
              <a:spcBef>
                <a:spcPts val="0"/>
              </a:spcBef>
              <a:spcAft>
                <a:spcPts val="0"/>
              </a:spcAft>
            </a:pPr>
            <a:r>
              <a:rPr sz="1250" spc="60" dirty="0">
                <a:solidFill>
                  <a:srgbClr val="914BFA"/>
                </a:solidFill>
                <a:latin typeface="SHKTHM+IBMPlexSans"/>
                <a:cs typeface="SHKTHM+IBMPlexSans"/>
              </a:rPr>
              <a:t>Analyzer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3907599" y="3709013"/>
            <a:ext cx="2300023" cy="7769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967"/>
              </a:lnSpc>
              <a:spcBef>
                <a:spcPts val="0"/>
              </a:spcBef>
              <a:spcAft>
                <a:spcPts val="0"/>
              </a:spcAft>
            </a:pPr>
            <a:r>
              <a:rPr sz="2100" spc="-31" dirty="0">
                <a:solidFill>
                  <a:srgbClr val="1B71FB"/>
                </a:solidFill>
                <a:latin typeface="PMTMMP+IBMPlexSans-Bold"/>
                <a:cs typeface="PMTMMP+IBMPlexSans-Bold"/>
              </a:rPr>
              <a:t>Emotional</a:t>
            </a:r>
            <a:r>
              <a:rPr sz="2100" spc="-21" dirty="0">
                <a:solidFill>
                  <a:srgbClr val="1B71FB"/>
                </a:solidFill>
                <a:latin typeface="PMTMMP+IBMPlexSans-Bold"/>
                <a:cs typeface="PMTMMP+IBMPlexSans-Bold"/>
              </a:rPr>
              <a:t> </a:t>
            </a:r>
            <a:r>
              <a:rPr sz="2100" spc="-33" dirty="0">
                <a:solidFill>
                  <a:srgbClr val="1B71FB"/>
                </a:solidFill>
                <a:latin typeface="PMTMMP+IBMPlexSans-Bold"/>
                <a:cs typeface="PMTMMP+IBMPlexSans-Bold"/>
              </a:rPr>
              <a:t>Tone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6306356" y="3717213"/>
            <a:ext cx="1101989" cy="7608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840"/>
              </a:lnSpc>
              <a:spcBef>
                <a:spcPts val="0"/>
              </a:spcBef>
              <a:spcAft>
                <a:spcPts val="0"/>
              </a:spcAft>
            </a:pPr>
            <a:r>
              <a:rPr sz="2100" spc="-31" dirty="0">
                <a:solidFill>
                  <a:srgbClr val="FFFFFF"/>
                </a:solidFill>
                <a:latin typeface="SHKTHM+IBMPlexSans"/>
                <a:cs typeface="SHKTHM+IBMPlexSans"/>
              </a:rPr>
              <a:t>Anger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821901" y="3772513"/>
            <a:ext cx="2491317" cy="7769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967"/>
              </a:lnSpc>
              <a:spcBef>
                <a:spcPts val="0"/>
              </a:spcBef>
              <a:spcAft>
                <a:spcPts val="0"/>
              </a:spcAft>
            </a:pPr>
            <a:r>
              <a:rPr sz="2100" spc="70" dirty="0">
                <a:solidFill>
                  <a:srgbClr val="FFFFFF"/>
                </a:solidFill>
                <a:latin typeface="PMTMMP+IBMPlexSans-Bold"/>
                <a:cs typeface="PMTMMP+IBMPlexSans-Bold"/>
              </a:rPr>
              <a:t>into</a:t>
            </a:r>
            <a:r>
              <a:rPr sz="2100" spc="36" dirty="0">
                <a:solidFill>
                  <a:srgbClr val="FFFFFF"/>
                </a:solidFill>
                <a:latin typeface="PMTMMP+IBMPlexSans-Bold"/>
                <a:cs typeface="PMTMMP+IBMPlexSans-Bold"/>
              </a:rPr>
              <a:t> </a:t>
            </a:r>
            <a:r>
              <a:rPr sz="2100" spc="93" dirty="0">
                <a:solidFill>
                  <a:srgbClr val="FFFFFF"/>
                </a:solidFill>
                <a:latin typeface="PMTMMP+IBMPlexSans-Bold"/>
                <a:cs typeface="PMTMMP+IBMPlexSans-Bold"/>
              </a:rPr>
              <a:t>your</a:t>
            </a:r>
            <a:r>
              <a:rPr sz="2100" dirty="0">
                <a:solidFill>
                  <a:srgbClr val="FFFFFF"/>
                </a:solidFill>
                <a:latin typeface="PMTMMP+IBMPlexSans-Bold"/>
                <a:cs typeface="PMTMMP+IBMPlexSans-Bold"/>
              </a:rPr>
              <a:t> </a:t>
            </a:r>
            <a:r>
              <a:rPr sz="2100" spc="77" dirty="0">
                <a:solidFill>
                  <a:srgbClr val="FFFFFF"/>
                </a:solidFill>
                <a:latin typeface="PMTMMP+IBMPlexSans-Bold"/>
                <a:cs typeface="PMTMMP+IBMPlexSans-Bold"/>
              </a:rPr>
              <a:t>online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821901" y="4140813"/>
            <a:ext cx="2266844" cy="7769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967"/>
              </a:lnSpc>
              <a:spcBef>
                <a:spcPts val="0"/>
              </a:spcBef>
              <a:spcAft>
                <a:spcPts val="0"/>
              </a:spcAft>
            </a:pPr>
            <a:r>
              <a:rPr sz="2100" spc="64" dirty="0">
                <a:solidFill>
                  <a:srgbClr val="FFFFFF"/>
                </a:solidFill>
                <a:latin typeface="PMTMMP+IBMPlexSans-Bold"/>
                <a:cs typeface="PMTMMP+IBMPlexSans-Bold"/>
              </a:rPr>
              <a:t>billing</a:t>
            </a:r>
            <a:r>
              <a:rPr sz="2100" spc="40" dirty="0">
                <a:solidFill>
                  <a:srgbClr val="FFFFFF"/>
                </a:solidFill>
                <a:latin typeface="PMTMMP+IBMPlexSans-Bold"/>
                <a:cs typeface="PMTMMP+IBMPlexSans-Bold"/>
              </a:rPr>
              <a:t> </a:t>
            </a:r>
            <a:r>
              <a:rPr sz="2100" spc="86" dirty="0">
                <a:solidFill>
                  <a:srgbClr val="FFFFFF"/>
                </a:solidFill>
                <a:latin typeface="PMTMMP+IBMPlexSans-Bold"/>
                <a:cs typeface="PMTMMP+IBMPlexSans-Bold"/>
              </a:rPr>
              <a:t>system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2791967" y="4134055"/>
            <a:ext cx="1292225" cy="18571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7122"/>
              </a:lnSpc>
              <a:spcBef>
                <a:spcPts val="0"/>
              </a:spcBef>
              <a:spcAft>
                <a:spcPts val="0"/>
              </a:spcAft>
            </a:pPr>
            <a:r>
              <a:rPr sz="5000" dirty="0">
                <a:solidFill>
                  <a:srgbClr val="FFFFFF"/>
                </a:solidFill>
                <a:latin typeface="PMTMMP+IBMPlexSans-Bold"/>
                <a:cs typeface="PMTMMP+IBMPlexSans-Bold"/>
              </a:rPr>
              <a:t>”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52400" y="850900"/>
            <a:ext cx="10388600" cy="5842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903473" y="1863013"/>
            <a:ext cx="6747085" cy="7608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840"/>
              </a:lnSpc>
              <a:spcBef>
                <a:spcPts val="0"/>
              </a:spcBef>
              <a:spcAft>
                <a:spcPts val="0"/>
              </a:spcAft>
            </a:pPr>
            <a:r>
              <a:rPr sz="2100" spc="77" dirty="0">
                <a:solidFill>
                  <a:srgbClr val="FFFFFF"/>
                </a:solidFill>
                <a:latin typeface="RTRAFJ+IBMPlexSans"/>
                <a:cs typeface="RTRAFJ+IBMPlexSans"/>
              </a:rPr>
              <a:t>Extract</a:t>
            </a:r>
            <a:r>
              <a:rPr sz="2100" spc="23" dirty="0">
                <a:solidFill>
                  <a:srgbClr val="FFFFFF"/>
                </a:solidFill>
                <a:latin typeface="RTRAFJ+IBMPlexSans"/>
                <a:cs typeface="RTRAFJ+IBMPlexSans"/>
              </a:rPr>
              <a:t> </a:t>
            </a:r>
            <a:r>
              <a:rPr sz="2100" spc="88" dirty="0">
                <a:solidFill>
                  <a:srgbClr val="FFFFFF"/>
                </a:solidFill>
                <a:latin typeface="RTRAFJ+IBMPlexSans"/>
                <a:cs typeface="RTRAFJ+IBMPlexSans"/>
              </a:rPr>
              <a:t>other</a:t>
            </a:r>
            <a:r>
              <a:rPr sz="2100" spc="20" dirty="0">
                <a:solidFill>
                  <a:srgbClr val="FFFFFF"/>
                </a:solidFill>
                <a:latin typeface="RTRAFJ+IBMPlexSans"/>
                <a:cs typeface="RTRAFJ+IBMPlexSans"/>
              </a:rPr>
              <a:t> </a:t>
            </a:r>
            <a:r>
              <a:rPr sz="2100" spc="92" dirty="0">
                <a:solidFill>
                  <a:srgbClr val="FFFFFF"/>
                </a:solidFill>
                <a:latin typeface="RTRAFJ+IBMPlexSans"/>
                <a:cs typeface="RTRAFJ+IBMPlexSans"/>
              </a:rPr>
              <a:t>key</a:t>
            </a:r>
            <a:r>
              <a:rPr sz="2100" spc="38" dirty="0">
                <a:solidFill>
                  <a:srgbClr val="FFFFFF"/>
                </a:solidFill>
                <a:latin typeface="RTRAFJ+IBMPlexSans"/>
                <a:cs typeface="RTRAFJ+IBMPlexSans"/>
              </a:rPr>
              <a:t> </a:t>
            </a:r>
            <a:r>
              <a:rPr sz="2100" spc="81" dirty="0">
                <a:solidFill>
                  <a:srgbClr val="FFFFFF"/>
                </a:solidFill>
                <a:latin typeface="RTRAFJ+IBMPlexSans"/>
                <a:cs typeface="RTRAFJ+IBMPlexSans"/>
              </a:rPr>
              <a:t>information</a:t>
            </a:r>
            <a:r>
              <a:rPr sz="2100" spc="61" dirty="0">
                <a:solidFill>
                  <a:srgbClr val="FFFFFF"/>
                </a:solidFill>
                <a:latin typeface="RTRAFJ+IBMPlexSans"/>
                <a:cs typeface="RTRAFJ+IBMPlexSans"/>
              </a:rPr>
              <a:t> </a:t>
            </a:r>
            <a:r>
              <a:rPr sz="2100" spc="75" dirty="0">
                <a:solidFill>
                  <a:srgbClr val="FFFFFF"/>
                </a:solidFill>
                <a:latin typeface="RTRAFJ+IBMPlexSans"/>
                <a:cs typeface="RTRAFJ+IBMPlexSans"/>
              </a:rPr>
              <a:t>from</a:t>
            </a:r>
            <a:r>
              <a:rPr sz="2100" spc="122" dirty="0">
                <a:solidFill>
                  <a:srgbClr val="FFFFFF"/>
                </a:solidFill>
                <a:latin typeface="RTRAFJ+IBMPlexSans"/>
                <a:cs typeface="RTRAFJ+IBMPlexSans"/>
              </a:rPr>
              <a:t> </a:t>
            </a:r>
            <a:r>
              <a:rPr sz="2100" dirty="0">
                <a:solidFill>
                  <a:srgbClr val="FFFFFF"/>
                </a:solidFill>
                <a:latin typeface="RTRAFJ+IBMPlexSans"/>
                <a:cs typeface="RTRAFJ+IBMPlexSans"/>
              </a:rPr>
              <a:t>a</a:t>
            </a:r>
            <a:r>
              <a:rPr sz="2100" spc="127" dirty="0">
                <a:solidFill>
                  <a:srgbClr val="FFFFFF"/>
                </a:solidFill>
                <a:latin typeface="RTRAFJ+IBMPlexSans"/>
                <a:cs typeface="RTRAFJ+IBMPlexSans"/>
              </a:rPr>
              <a:t> </a:t>
            </a:r>
            <a:r>
              <a:rPr sz="2100" spc="83" dirty="0">
                <a:solidFill>
                  <a:srgbClr val="FFFFFF"/>
                </a:solidFill>
                <a:latin typeface="RTRAFJ+IBMPlexSans"/>
                <a:cs typeface="RTRAFJ+IBMPlexSans"/>
              </a:rPr>
              <a:t>question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19533" y="2432255"/>
            <a:ext cx="1292225" cy="18571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7122"/>
              </a:lnSpc>
              <a:spcBef>
                <a:spcPts val="0"/>
              </a:spcBef>
              <a:spcAft>
                <a:spcPts val="0"/>
              </a:spcAft>
            </a:pPr>
            <a:r>
              <a:rPr sz="5000" dirty="0">
                <a:solidFill>
                  <a:srgbClr val="FFFFFF"/>
                </a:solidFill>
                <a:latin typeface="ESTKOI+IBMPlexSans-Bold"/>
                <a:cs typeface="ESTKOI+IBMPlexSans-Bold"/>
              </a:rPr>
              <a:t>“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21901" y="2705713"/>
            <a:ext cx="2397443" cy="15135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967"/>
              </a:lnSpc>
              <a:spcBef>
                <a:spcPts val="0"/>
              </a:spcBef>
              <a:spcAft>
                <a:spcPts val="0"/>
              </a:spcAft>
            </a:pPr>
            <a:r>
              <a:rPr sz="2100" spc="62" dirty="0">
                <a:solidFill>
                  <a:srgbClr val="FFFFFF"/>
                </a:solidFill>
                <a:latin typeface="ESTKOI+IBMPlexSans-Bold"/>
                <a:cs typeface="ESTKOI+IBMPlexSans-Bold"/>
              </a:rPr>
              <a:t>I’m</a:t>
            </a:r>
            <a:r>
              <a:rPr sz="2100" spc="107" dirty="0">
                <a:solidFill>
                  <a:srgbClr val="FFFFFF"/>
                </a:solidFill>
                <a:latin typeface="ESTKOI+IBMPlexSans-Bold"/>
                <a:cs typeface="ESTKOI+IBMPlexSans-Bold"/>
              </a:rPr>
              <a:t> </a:t>
            </a:r>
            <a:r>
              <a:rPr sz="2100" spc="81" dirty="0">
                <a:solidFill>
                  <a:srgbClr val="FFFFFF"/>
                </a:solidFill>
                <a:latin typeface="ESTKOI+IBMPlexSans-Bold"/>
                <a:cs typeface="ESTKOI+IBMPlexSans-Bold"/>
              </a:rPr>
              <a:t>frustrated,</a:t>
            </a:r>
          </a:p>
          <a:p>
            <a:pPr marL="0" marR="0">
              <a:lnSpc>
                <a:spcPts val="2900"/>
              </a:lnSpc>
              <a:spcBef>
                <a:spcPts val="0"/>
              </a:spcBef>
              <a:spcAft>
                <a:spcPts val="0"/>
              </a:spcAft>
            </a:pPr>
            <a:r>
              <a:rPr sz="2100" dirty="0">
                <a:solidFill>
                  <a:srgbClr val="FFFFFF"/>
                </a:solidFill>
                <a:latin typeface="ESTKOI+IBMPlexSans-Bold"/>
                <a:cs typeface="ESTKOI+IBMPlexSans-Bold"/>
              </a:rPr>
              <a:t>I</a:t>
            </a:r>
            <a:r>
              <a:rPr sz="2100" spc="87" dirty="0">
                <a:solidFill>
                  <a:srgbClr val="FFFFFF"/>
                </a:solidFill>
                <a:latin typeface="ESTKOI+IBMPlexSans-Bold"/>
                <a:cs typeface="ESTKOI+IBMPlexSans-Bold"/>
              </a:rPr>
              <a:t> </a:t>
            </a:r>
            <a:r>
              <a:rPr sz="2100" spc="88" dirty="0">
                <a:solidFill>
                  <a:srgbClr val="FFFFFF"/>
                </a:solidFill>
                <a:latin typeface="ESTKOI+IBMPlexSans-Bold"/>
                <a:cs typeface="ESTKOI+IBMPlexSans-Bold"/>
              </a:rPr>
              <a:t>haven’t</a:t>
            </a:r>
            <a:r>
              <a:rPr sz="2100" spc="-12" dirty="0">
                <a:solidFill>
                  <a:srgbClr val="FFFFFF"/>
                </a:solidFill>
                <a:latin typeface="ESTKOI+IBMPlexSans-Bold"/>
                <a:cs typeface="ESTKOI+IBMPlexSans-Bold"/>
              </a:rPr>
              <a:t> </a:t>
            </a:r>
            <a:r>
              <a:rPr sz="2100" spc="99" dirty="0">
                <a:solidFill>
                  <a:srgbClr val="FFFFFF"/>
                </a:solidFill>
                <a:latin typeface="ESTKOI+IBMPlexSans-Bold"/>
                <a:cs typeface="ESTKOI+IBMPlexSans-Bold"/>
              </a:rPr>
              <a:t>been</a:t>
            </a:r>
          </a:p>
          <a:p>
            <a:pPr marL="0" marR="0">
              <a:lnSpc>
                <a:spcPts val="2900"/>
              </a:lnSpc>
              <a:spcBef>
                <a:spcPts val="0"/>
              </a:spcBef>
              <a:spcAft>
                <a:spcPts val="0"/>
              </a:spcAft>
            </a:pPr>
            <a:r>
              <a:rPr sz="2100" spc="81" dirty="0">
                <a:solidFill>
                  <a:srgbClr val="FFFFFF"/>
                </a:solidFill>
                <a:latin typeface="ESTKOI+IBMPlexSans-Bold"/>
                <a:cs typeface="ESTKOI+IBMPlexSans-Bold"/>
              </a:rPr>
              <a:t>able</a:t>
            </a:r>
            <a:r>
              <a:rPr sz="2100" spc="31" dirty="0">
                <a:solidFill>
                  <a:srgbClr val="FFFFFF"/>
                </a:solidFill>
                <a:latin typeface="ESTKOI+IBMPlexSans-Bold"/>
                <a:cs typeface="ESTKOI+IBMPlexSans-Bold"/>
              </a:rPr>
              <a:t> </a:t>
            </a:r>
            <a:r>
              <a:rPr sz="2100" spc="61" dirty="0">
                <a:solidFill>
                  <a:srgbClr val="FFFFFF"/>
                </a:solidFill>
                <a:latin typeface="ESTKOI+IBMPlexSans-Bold"/>
                <a:cs typeface="ESTKOI+IBMPlexSans-Bold"/>
              </a:rPr>
              <a:t>to</a:t>
            </a:r>
            <a:r>
              <a:rPr sz="2100" spc="47" dirty="0">
                <a:solidFill>
                  <a:srgbClr val="FFFFFF"/>
                </a:solidFill>
                <a:latin typeface="ESTKOI+IBMPlexSans-Bold"/>
                <a:cs typeface="ESTKOI+IBMPlexSans-Bold"/>
              </a:rPr>
              <a:t> </a:t>
            </a:r>
            <a:r>
              <a:rPr sz="2100" spc="70" dirty="0">
                <a:solidFill>
                  <a:srgbClr val="FFFFFF"/>
                </a:solidFill>
                <a:latin typeface="ESTKOI+IBMPlexSans-Bold"/>
                <a:cs typeface="ESTKOI+IBMPlexSans-Bold"/>
              </a:rPr>
              <a:t>login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928799" y="2693013"/>
            <a:ext cx="1181100" cy="7769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967"/>
              </a:lnSpc>
              <a:spcBef>
                <a:spcPts val="0"/>
              </a:spcBef>
              <a:spcAft>
                <a:spcPts val="0"/>
              </a:spcAft>
            </a:pPr>
            <a:r>
              <a:rPr sz="2100" spc="-28" dirty="0">
                <a:solidFill>
                  <a:srgbClr val="003587"/>
                </a:solidFill>
                <a:latin typeface="ESTKOI+IBMPlexSans-Bold"/>
                <a:cs typeface="ESTKOI+IBMPlexSans-Bold"/>
              </a:rPr>
              <a:t>Intent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266234" y="2701213"/>
            <a:ext cx="2273300" cy="7608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840"/>
              </a:lnSpc>
              <a:spcBef>
                <a:spcPts val="0"/>
              </a:spcBef>
              <a:spcAft>
                <a:spcPts val="0"/>
              </a:spcAft>
            </a:pPr>
            <a:r>
              <a:rPr sz="2100" spc="-28" dirty="0">
                <a:solidFill>
                  <a:srgbClr val="3C3C3C"/>
                </a:solidFill>
                <a:latin typeface="RTRAFJ+IBMPlexSans"/>
                <a:cs typeface="RTRAFJ+IBMPlexSans"/>
              </a:rPr>
              <a:t>Password</a:t>
            </a:r>
            <a:r>
              <a:rPr sz="2100" dirty="0">
                <a:solidFill>
                  <a:srgbClr val="3C3C3C"/>
                </a:solidFill>
                <a:latin typeface="RTRAFJ+IBMPlexSans"/>
                <a:cs typeface="RTRAFJ+IBMPlexSans"/>
              </a:rPr>
              <a:t> </a:t>
            </a:r>
            <a:r>
              <a:rPr sz="2100" spc="-31" dirty="0">
                <a:solidFill>
                  <a:srgbClr val="3C3C3C"/>
                </a:solidFill>
                <a:latin typeface="RTRAFJ+IBMPlexSans"/>
                <a:cs typeface="RTRAFJ+IBMPlexSans"/>
              </a:rPr>
              <a:t>Reset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907598" y="3226413"/>
            <a:ext cx="1354402" cy="7769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967"/>
              </a:lnSpc>
              <a:spcBef>
                <a:spcPts val="0"/>
              </a:spcBef>
              <a:spcAft>
                <a:spcPts val="0"/>
              </a:spcAft>
            </a:pPr>
            <a:r>
              <a:rPr sz="2100" spc="-25" dirty="0">
                <a:solidFill>
                  <a:srgbClr val="003587"/>
                </a:solidFill>
                <a:latin typeface="ESTKOI+IBMPlexSans-Bold"/>
                <a:cs typeface="ESTKOI+IBMPlexSans-Bold"/>
              </a:rPr>
              <a:t>Entities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6245033" y="3234613"/>
            <a:ext cx="2878931" cy="7608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840"/>
              </a:lnSpc>
              <a:spcBef>
                <a:spcPts val="0"/>
              </a:spcBef>
              <a:spcAft>
                <a:spcPts val="0"/>
              </a:spcAft>
            </a:pPr>
            <a:r>
              <a:rPr sz="2100" spc="-25" dirty="0">
                <a:solidFill>
                  <a:srgbClr val="3C3C3C"/>
                </a:solidFill>
                <a:latin typeface="RTRAFJ+IBMPlexSans"/>
                <a:cs typeface="RTRAFJ+IBMPlexSans"/>
              </a:rPr>
              <a:t>Online</a:t>
            </a:r>
            <a:r>
              <a:rPr sz="2100" spc="-18" dirty="0">
                <a:solidFill>
                  <a:srgbClr val="3C3C3C"/>
                </a:solidFill>
                <a:latin typeface="RTRAFJ+IBMPlexSans"/>
                <a:cs typeface="RTRAFJ+IBMPlexSans"/>
              </a:rPr>
              <a:t> </a:t>
            </a:r>
            <a:r>
              <a:rPr sz="2100" spc="-20" dirty="0">
                <a:solidFill>
                  <a:srgbClr val="3C3C3C"/>
                </a:solidFill>
                <a:latin typeface="RTRAFJ+IBMPlexSans"/>
                <a:cs typeface="RTRAFJ+IBMPlexSans"/>
              </a:rPr>
              <a:t>Billing </a:t>
            </a:r>
            <a:r>
              <a:rPr sz="2100" spc="-25" dirty="0">
                <a:solidFill>
                  <a:srgbClr val="3C3C3C"/>
                </a:solidFill>
                <a:latin typeface="RTRAFJ+IBMPlexSans"/>
                <a:cs typeface="RTRAFJ+IBMPlexSans"/>
              </a:rPr>
              <a:t>System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3907598" y="3709013"/>
            <a:ext cx="2300024" cy="12341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" marR="0">
              <a:lnSpc>
                <a:spcPts val="2967"/>
              </a:lnSpc>
              <a:spcBef>
                <a:spcPts val="0"/>
              </a:spcBef>
              <a:spcAft>
                <a:spcPts val="0"/>
              </a:spcAft>
            </a:pPr>
            <a:r>
              <a:rPr sz="2100" spc="-31" dirty="0">
                <a:solidFill>
                  <a:srgbClr val="003587"/>
                </a:solidFill>
                <a:latin typeface="ESTKOI+IBMPlexSans-Bold"/>
                <a:cs typeface="ESTKOI+IBMPlexSans-Bold"/>
              </a:rPr>
              <a:t>Emotional</a:t>
            </a:r>
            <a:r>
              <a:rPr sz="2100" spc="-21" dirty="0">
                <a:solidFill>
                  <a:srgbClr val="003587"/>
                </a:solidFill>
                <a:latin typeface="ESTKOI+IBMPlexSans-Bold"/>
                <a:cs typeface="ESTKOI+IBMPlexSans-Bold"/>
              </a:rPr>
              <a:t> </a:t>
            </a:r>
            <a:r>
              <a:rPr sz="2100" spc="-33" dirty="0">
                <a:solidFill>
                  <a:srgbClr val="003587"/>
                </a:solidFill>
                <a:latin typeface="ESTKOI+IBMPlexSans-Bold"/>
                <a:cs typeface="ESTKOI+IBMPlexSans-Bold"/>
              </a:rPr>
              <a:t>Tone</a:t>
            </a:r>
          </a:p>
          <a:p>
            <a:pPr marL="0" marR="0">
              <a:lnSpc>
                <a:spcPts val="2967"/>
              </a:lnSpc>
              <a:spcBef>
                <a:spcPts val="632"/>
              </a:spcBef>
              <a:spcAft>
                <a:spcPts val="0"/>
              </a:spcAft>
            </a:pPr>
            <a:r>
              <a:rPr sz="2100" spc="-30" dirty="0">
                <a:solidFill>
                  <a:srgbClr val="1B71FB"/>
                </a:solidFill>
                <a:latin typeface="ESTKOI+IBMPlexSans-Bold"/>
                <a:cs typeface="ESTKOI+IBMPlexSans-Bold"/>
              </a:rPr>
              <a:t>Context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6306356" y="3717213"/>
            <a:ext cx="1101989" cy="7608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840"/>
              </a:lnSpc>
              <a:spcBef>
                <a:spcPts val="0"/>
              </a:spcBef>
              <a:spcAft>
                <a:spcPts val="0"/>
              </a:spcAft>
            </a:pPr>
            <a:r>
              <a:rPr sz="2100" spc="-31" dirty="0">
                <a:solidFill>
                  <a:srgbClr val="3C3C3C"/>
                </a:solidFill>
                <a:latin typeface="RTRAFJ+IBMPlexSans"/>
                <a:cs typeface="RTRAFJ+IBMPlexSans"/>
              </a:rPr>
              <a:t>Anger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7822804" y="3695907"/>
            <a:ext cx="2122836" cy="6577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04"/>
              </a:lnSpc>
              <a:spcBef>
                <a:spcPts val="0"/>
              </a:spcBef>
              <a:spcAft>
                <a:spcPts val="0"/>
              </a:spcAft>
            </a:pPr>
            <a:r>
              <a:rPr sz="1250" spc="57" dirty="0">
                <a:solidFill>
                  <a:srgbClr val="41039D"/>
                </a:solidFill>
                <a:latin typeface="RTRAFJ+IBMPlexSans"/>
                <a:cs typeface="RTRAFJ+IBMPlexSans"/>
              </a:rPr>
              <a:t>Leverages</a:t>
            </a:r>
            <a:r>
              <a:rPr sz="1250" spc="31" dirty="0">
                <a:solidFill>
                  <a:srgbClr val="41039D"/>
                </a:solidFill>
                <a:latin typeface="RTRAFJ+IBMPlexSans"/>
                <a:cs typeface="RTRAFJ+IBMPlexSans"/>
              </a:rPr>
              <a:t> </a:t>
            </a:r>
            <a:r>
              <a:rPr sz="1250" spc="67" dirty="0">
                <a:solidFill>
                  <a:srgbClr val="41039D"/>
                </a:solidFill>
                <a:latin typeface="RTRAFJ+IBMPlexSans"/>
                <a:cs typeface="RTRAFJ+IBMPlexSans"/>
              </a:rPr>
              <a:t>Watson</a:t>
            </a:r>
            <a:r>
              <a:rPr sz="1250" spc="36" dirty="0">
                <a:solidFill>
                  <a:srgbClr val="41039D"/>
                </a:solidFill>
                <a:latin typeface="RTRAFJ+IBMPlexSans"/>
                <a:cs typeface="RTRAFJ+IBMPlexSans"/>
              </a:rPr>
              <a:t> </a:t>
            </a:r>
            <a:r>
              <a:rPr sz="1250" spc="68" dirty="0">
                <a:solidFill>
                  <a:srgbClr val="41039D"/>
                </a:solidFill>
                <a:latin typeface="RTRAFJ+IBMPlexSans"/>
                <a:cs typeface="RTRAFJ+IBMPlexSans"/>
              </a:rPr>
              <a:t>Tone</a:t>
            </a:r>
          </a:p>
          <a:p>
            <a:pPr marL="0" marR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</a:pPr>
            <a:r>
              <a:rPr sz="1250" spc="60" dirty="0">
                <a:solidFill>
                  <a:srgbClr val="41039D"/>
                </a:solidFill>
                <a:latin typeface="RTRAFJ+IBMPlexSans"/>
                <a:cs typeface="RTRAFJ+IBMPlexSans"/>
              </a:rPr>
              <a:t>Analyzer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821901" y="3772513"/>
            <a:ext cx="2491317" cy="7769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967"/>
              </a:lnSpc>
              <a:spcBef>
                <a:spcPts val="0"/>
              </a:spcBef>
              <a:spcAft>
                <a:spcPts val="0"/>
              </a:spcAft>
            </a:pPr>
            <a:r>
              <a:rPr sz="2100" spc="70" dirty="0">
                <a:solidFill>
                  <a:srgbClr val="FFFFFF"/>
                </a:solidFill>
                <a:latin typeface="ESTKOI+IBMPlexSans-Bold"/>
                <a:cs typeface="ESTKOI+IBMPlexSans-Bold"/>
              </a:rPr>
              <a:t>into</a:t>
            </a:r>
            <a:r>
              <a:rPr sz="2100" spc="36" dirty="0">
                <a:solidFill>
                  <a:srgbClr val="FFFFFF"/>
                </a:solidFill>
                <a:latin typeface="ESTKOI+IBMPlexSans-Bold"/>
                <a:cs typeface="ESTKOI+IBMPlexSans-Bold"/>
              </a:rPr>
              <a:t> </a:t>
            </a:r>
            <a:r>
              <a:rPr sz="2100" spc="93" dirty="0">
                <a:solidFill>
                  <a:srgbClr val="FFFFFF"/>
                </a:solidFill>
                <a:latin typeface="ESTKOI+IBMPlexSans-Bold"/>
                <a:cs typeface="ESTKOI+IBMPlexSans-Bold"/>
              </a:rPr>
              <a:t>your</a:t>
            </a:r>
            <a:r>
              <a:rPr sz="2100" dirty="0">
                <a:solidFill>
                  <a:srgbClr val="FFFFFF"/>
                </a:solidFill>
                <a:latin typeface="ESTKOI+IBMPlexSans-Bold"/>
                <a:cs typeface="ESTKOI+IBMPlexSans-Bold"/>
              </a:rPr>
              <a:t> </a:t>
            </a:r>
            <a:r>
              <a:rPr sz="2100" spc="77" dirty="0">
                <a:solidFill>
                  <a:srgbClr val="FFFFFF"/>
                </a:solidFill>
                <a:latin typeface="ESTKOI+IBMPlexSans-Bold"/>
                <a:cs typeface="ESTKOI+IBMPlexSans-Bold"/>
              </a:rPr>
              <a:t>online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821901" y="4140813"/>
            <a:ext cx="2266844" cy="7769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967"/>
              </a:lnSpc>
              <a:spcBef>
                <a:spcPts val="0"/>
              </a:spcBef>
              <a:spcAft>
                <a:spcPts val="0"/>
              </a:spcAft>
            </a:pPr>
            <a:r>
              <a:rPr sz="2100" spc="64" dirty="0">
                <a:solidFill>
                  <a:srgbClr val="FFFFFF"/>
                </a:solidFill>
                <a:latin typeface="ESTKOI+IBMPlexSans-Bold"/>
                <a:cs typeface="ESTKOI+IBMPlexSans-Bold"/>
              </a:rPr>
              <a:t>billing</a:t>
            </a:r>
            <a:r>
              <a:rPr sz="2100" spc="40" dirty="0">
                <a:solidFill>
                  <a:srgbClr val="FFFFFF"/>
                </a:solidFill>
                <a:latin typeface="ESTKOI+IBMPlexSans-Bold"/>
                <a:cs typeface="ESTKOI+IBMPlexSans-Bold"/>
              </a:rPr>
              <a:t> </a:t>
            </a:r>
            <a:r>
              <a:rPr sz="2100" spc="86" dirty="0">
                <a:solidFill>
                  <a:srgbClr val="FFFFFF"/>
                </a:solidFill>
                <a:latin typeface="ESTKOI+IBMPlexSans-Bold"/>
                <a:cs typeface="ESTKOI+IBMPlexSans-Bold"/>
              </a:rPr>
              <a:t>system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2791967" y="4134055"/>
            <a:ext cx="1292225" cy="18571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7122"/>
              </a:lnSpc>
              <a:spcBef>
                <a:spcPts val="0"/>
              </a:spcBef>
              <a:spcAft>
                <a:spcPts val="0"/>
              </a:spcAft>
            </a:pPr>
            <a:r>
              <a:rPr sz="5000" dirty="0">
                <a:solidFill>
                  <a:srgbClr val="FFFFFF"/>
                </a:solidFill>
                <a:latin typeface="ESTKOI+IBMPlexSans-Bold"/>
                <a:cs typeface="ESTKOI+IBMPlexSans-Bold"/>
              </a:rPr>
              <a:t>”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6306354" y="4174413"/>
            <a:ext cx="3870204" cy="12434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840"/>
              </a:lnSpc>
              <a:spcBef>
                <a:spcPts val="0"/>
              </a:spcBef>
              <a:spcAft>
                <a:spcPts val="0"/>
              </a:spcAft>
            </a:pPr>
            <a:r>
              <a:rPr sz="2100" spc="-21" dirty="0">
                <a:solidFill>
                  <a:srgbClr val="FFFFFF"/>
                </a:solidFill>
                <a:latin typeface="RTRAFJ+IBMPlexSans"/>
                <a:cs typeface="RTRAFJ+IBMPlexSans"/>
              </a:rPr>
              <a:t>Bill</a:t>
            </a:r>
            <a:r>
              <a:rPr sz="2100" dirty="0">
                <a:solidFill>
                  <a:srgbClr val="FFFFFF"/>
                </a:solidFill>
                <a:latin typeface="RTRAFJ+IBMPlexSans"/>
                <a:cs typeface="RTRAFJ+IBMPlexSans"/>
              </a:rPr>
              <a:t> </a:t>
            </a:r>
            <a:r>
              <a:rPr sz="2100" spc="-25" dirty="0">
                <a:solidFill>
                  <a:srgbClr val="FFFFFF"/>
                </a:solidFill>
                <a:latin typeface="RTRAFJ+IBMPlexSans"/>
                <a:cs typeface="RTRAFJ+IBMPlexSans"/>
              </a:rPr>
              <a:t>Smith,</a:t>
            </a:r>
            <a:r>
              <a:rPr sz="2100" dirty="0">
                <a:solidFill>
                  <a:srgbClr val="FFFFFF"/>
                </a:solidFill>
                <a:latin typeface="RTRAFJ+IBMPlexSans"/>
                <a:cs typeface="RTRAFJ+IBMPlexSans"/>
              </a:rPr>
              <a:t> </a:t>
            </a:r>
            <a:r>
              <a:rPr sz="2100" spc="-40" dirty="0">
                <a:solidFill>
                  <a:srgbClr val="FFFFFF"/>
                </a:solidFill>
                <a:latin typeface="RTRAFJ+IBMPlexSans"/>
                <a:cs typeface="RTRAFJ+IBMPlexSans"/>
              </a:rPr>
              <a:t>47</a:t>
            </a:r>
            <a:r>
              <a:rPr sz="2100" spc="-12" dirty="0">
                <a:solidFill>
                  <a:srgbClr val="FFFFFF"/>
                </a:solidFill>
                <a:latin typeface="RTRAFJ+IBMPlexSans"/>
                <a:cs typeface="RTRAFJ+IBMPlexSans"/>
              </a:rPr>
              <a:t> </a:t>
            </a:r>
            <a:r>
              <a:rPr sz="2100" dirty="0">
                <a:solidFill>
                  <a:srgbClr val="FFFFFF"/>
                </a:solidFill>
                <a:latin typeface="RTRAFJ+IBMPlexSans"/>
                <a:cs typeface="RTRAFJ+IBMPlexSans"/>
              </a:rPr>
              <a:t>/</a:t>
            </a:r>
            <a:r>
              <a:rPr sz="2100" spc="-36" dirty="0">
                <a:solidFill>
                  <a:srgbClr val="FFFFFF"/>
                </a:solidFill>
                <a:latin typeface="RTRAFJ+IBMPlexSans"/>
                <a:cs typeface="RTRAFJ+IBMPlexSans"/>
              </a:rPr>
              <a:t> </a:t>
            </a:r>
            <a:r>
              <a:rPr sz="2100" spc="-28" dirty="0">
                <a:solidFill>
                  <a:srgbClr val="FFFFFF"/>
                </a:solidFill>
                <a:latin typeface="RTRAFJ+IBMPlexSans"/>
                <a:cs typeface="RTRAFJ+IBMPlexSans"/>
              </a:rPr>
              <a:t>Gold</a:t>
            </a:r>
            <a:r>
              <a:rPr sz="2100" spc="-10" dirty="0">
                <a:solidFill>
                  <a:srgbClr val="FFFFFF"/>
                </a:solidFill>
                <a:latin typeface="RTRAFJ+IBMPlexSans"/>
                <a:cs typeface="RTRAFJ+IBMPlexSans"/>
              </a:rPr>
              <a:t> </a:t>
            </a:r>
            <a:r>
              <a:rPr sz="2100" spc="-34" dirty="0">
                <a:solidFill>
                  <a:srgbClr val="FFFFFF"/>
                </a:solidFill>
                <a:latin typeface="RTRAFJ+IBMPlexSans"/>
                <a:cs typeface="RTRAFJ+IBMPlexSans"/>
              </a:rPr>
              <a:t>Member</a:t>
            </a:r>
          </a:p>
          <a:p>
            <a:pPr marL="0" marR="0">
              <a:lnSpc>
                <a:spcPts val="2840"/>
              </a:lnSpc>
              <a:spcBef>
                <a:spcPts val="959"/>
              </a:spcBef>
              <a:spcAft>
                <a:spcPts val="0"/>
              </a:spcAft>
            </a:pPr>
            <a:r>
              <a:rPr sz="2100" spc="-23" dirty="0">
                <a:solidFill>
                  <a:srgbClr val="FFFFFF"/>
                </a:solidFill>
                <a:latin typeface="RTRAFJ+IBMPlexSans"/>
                <a:cs typeface="RTRAFJ+IBMPlexSans"/>
              </a:rPr>
              <a:t>Mobile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3907598" y="4648813"/>
            <a:ext cx="1378744" cy="7769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967"/>
              </a:lnSpc>
              <a:spcBef>
                <a:spcPts val="0"/>
              </a:spcBef>
              <a:spcAft>
                <a:spcPts val="0"/>
              </a:spcAft>
            </a:pPr>
            <a:r>
              <a:rPr sz="2100" spc="-30" dirty="0">
                <a:solidFill>
                  <a:srgbClr val="1B71FB"/>
                </a:solidFill>
                <a:latin typeface="ESTKOI+IBMPlexSans-Bold"/>
                <a:cs typeface="ESTKOI+IBMPlexSans-Bold"/>
              </a:rPr>
              <a:t>Context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52400" y="857250"/>
            <a:ext cx="10388600" cy="5842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980392" y="2928507"/>
            <a:ext cx="1881875" cy="10801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155"/>
              </a:lnSpc>
              <a:spcBef>
                <a:spcPts val="0"/>
              </a:spcBef>
              <a:spcAft>
                <a:spcPts val="0"/>
              </a:spcAft>
            </a:pPr>
            <a:r>
              <a:rPr sz="2900" spc="-102" dirty="0">
                <a:solidFill>
                  <a:srgbClr val="FFFFFF"/>
                </a:solidFill>
                <a:latin typeface="OAOFGR+IBMPlexSans-Bold"/>
                <a:cs typeface="OAOFGR+IBMPlexSans-Bold"/>
              </a:rPr>
              <a:t>Watson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821773" y="2941207"/>
            <a:ext cx="1881875" cy="10801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155"/>
              </a:lnSpc>
              <a:spcBef>
                <a:spcPts val="0"/>
              </a:spcBef>
              <a:spcAft>
                <a:spcPts val="0"/>
              </a:spcAft>
            </a:pPr>
            <a:r>
              <a:rPr sz="2900" spc="-102" dirty="0">
                <a:solidFill>
                  <a:srgbClr val="FFFFFF"/>
                </a:solidFill>
                <a:latin typeface="OAOFGR+IBMPlexSans-Bold"/>
                <a:cs typeface="OAOFGR+IBMPlexSans-Bold"/>
              </a:rPr>
              <a:t>Watson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494714" y="2990995"/>
            <a:ext cx="1108075" cy="15121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5681"/>
              </a:lnSpc>
              <a:spcBef>
                <a:spcPts val="0"/>
              </a:spcBef>
              <a:spcAft>
                <a:spcPts val="0"/>
              </a:spcAft>
            </a:pPr>
            <a:r>
              <a:rPr sz="4150" dirty="0">
                <a:solidFill>
                  <a:srgbClr val="1B71FB"/>
                </a:solidFill>
                <a:latin typeface="BNDGQV+IBMPlexSans"/>
                <a:cs typeface="BNDGQV+IBMPlexSans"/>
              </a:rPr>
              <a:t>+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953680" y="3337191"/>
            <a:ext cx="2187469" cy="10801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155"/>
              </a:lnSpc>
              <a:spcBef>
                <a:spcPts val="0"/>
              </a:spcBef>
              <a:spcAft>
                <a:spcPts val="0"/>
              </a:spcAft>
            </a:pPr>
            <a:r>
              <a:rPr sz="2900" spc="-85" dirty="0">
                <a:solidFill>
                  <a:srgbClr val="FFFFFF"/>
                </a:solidFill>
                <a:latin typeface="OAOFGR+IBMPlexSans-Bold"/>
                <a:cs typeface="OAOFGR+IBMPlexSans-Bold"/>
              </a:rPr>
              <a:t>Assistant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821773" y="3360306"/>
            <a:ext cx="2258589" cy="10801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155"/>
              </a:lnSpc>
              <a:spcBef>
                <a:spcPts val="0"/>
              </a:spcBef>
              <a:spcAft>
                <a:spcPts val="0"/>
              </a:spcAft>
            </a:pPr>
            <a:r>
              <a:rPr sz="2900" spc="-87" dirty="0">
                <a:solidFill>
                  <a:srgbClr val="FFFFFF"/>
                </a:solidFill>
                <a:latin typeface="OAOFGR+IBMPlexSans-Bold"/>
                <a:cs typeface="OAOFGR+IBMPlexSans-Bold"/>
              </a:rPr>
              <a:t>Discovery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949626" y="4426183"/>
            <a:ext cx="3397074" cy="7566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04"/>
              </a:lnSpc>
              <a:spcBef>
                <a:spcPts val="0"/>
              </a:spcBef>
              <a:spcAft>
                <a:spcPts val="0"/>
              </a:spcAft>
            </a:pPr>
            <a:r>
              <a:rPr spc="-62" dirty="0">
                <a:solidFill>
                  <a:srgbClr val="FFFFFF"/>
                </a:solidFill>
                <a:latin typeface="BNDGQV+IBMPlexSans"/>
                <a:cs typeface="BNDGQV+IBMPlexSans"/>
              </a:rPr>
              <a:t>Watson</a:t>
            </a:r>
            <a:r>
              <a:rPr spc="-31" dirty="0">
                <a:solidFill>
                  <a:srgbClr val="FFFFFF"/>
                </a:solidFill>
                <a:latin typeface="BNDGQV+IBMPlexSans"/>
                <a:cs typeface="BNDGQV+IBMPlexSans"/>
              </a:rPr>
              <a:t> </a:t>
            </a:r>
            <a:r>
              <a:rPr spc="-62" dirty="0">
                <a:solidFill>
                  <a:srgbClr val="FFFFFF"/>
                </a:solidFill>
                <a:latin typeface="BNDGQV+IBMPlexSans"/>
                <a:cs typeface="BNDGQV+IBMPlexSans"/>
              </a:rPr>
              <a:t>uses</a:t>
            </a:r>
            <a:r>
              <a:rPr spc="-18" dirty="0">
                <a:solidFill>
                  <a:srgbClr val="FFFFFF"/>
                </a:solidFill>
                <a:latin typeface="BNDGQV+IBMPlexSans"/>
                <a:cs typeface="BNDGQV+IBMPlexSans"/>
              </a:rPr>
              <a:t> </a:t>
            </a:r>
            <a:r>
              <a:rPr spc="-56" dirty="0">
                <a:solidFill>
                  <a:srgbClr val="FFFFFF"/>
                </a:solidFill>
                <a:latin typeface="BNDGQV+IBMPlexSans"/>
                <a:cs typeface="BNDGQV+IBMPlexSans"/>
              </a:rPr>
              <a:t>reasoning</a:t>
            </a:r>
            <a:r>
              <a:rPr spc="-31" dirty="0">
                <a:solidFill>
                  <a:srgbClr val="FFFFFF"/>
                </a:solidFill>
                <a:latin typeface="BNDGQV+IBMPlexSans"/>
                <a:cs typeface="BNDGQV+IBMPlexSans"/>
              </a:rPr>
              <a:t> </a:t>
            </a:r>
            <a:r>
              <a:rPr spc="-50" dirty="0">
                <a:solidFill>
                  <a:srgbClr val="FFFFFF"/>
                </a:solidFill>
                <a:latin typeface="BNDGQV+IBMPlexSans"/>
                <a:cs typeface="BNDGQV+IBMPlexSans"/>
              </a:rPr>
              <a:t>strategies</a:t>
            </a:r>
          </a:p>
          <a:p>
            <a:pPr marL="0" marR="0">
              <a:lnSpc>
                <a:spcPts val="1300"/>
              </a:lnSpc>
              <a:spcBef>
                <a:spcPts val="0"/>
              </a:spcBef>
              <a:spcAft>
                <a:spcPts val="0"/>
              </a:spcAft>
            </a:pPr>
            <a:r>
              <a:rPr spc="-56" dirty="0">
                <a:solidFill>
                  <a:srgbClr val="FFFFFF"/>
                </a:solidFill>
                <a:latin typeface="BNDGQV+IBMPlexSans"/>
                <a:cs typeface="BNDGQV+IBMPlexSans"/>
              </a:rPr>
              <a:t>that</a:t>
            </a:r>
            <a:r>
              <a:rPr dirty="0">
                <a:solidFill>
                  <a:srgbClr val="FFFFFF"/>
                </a:solidFill>
                <a:latin typeface="BNDGQV+IBMPlexSans"/>
                <a:cs typeface="BNDGQV+IBMPlexSans"/>
              </a:rPr>
              <a:t> </a:t>
            </a:r>
            <a:r>
              <a:rPr spc="-56" dirty="0">
                <a:solidFill>
                  <a:srgbClr val="FFFFFF"/>
                </a:solidFill>
                <a:latin typeface="BNDGQV+IBMPlexSans"/>
                <a:cs typeface="BNDGQV+IBMPlexSans"/>
              </a:rPr>
              <a:t>focus</a:t>
            </a:r>
            <a:r>
              <a:rPr spc="-21" dirty="0">
                <a:solidFill>
                  <a:srgbClr val="FFFFFF"/>
                </a:solidFill>
                <a:latin typeface="BNDGQV+IBMPlexSans"/>
                <a:cs typeface="BNDGQV+IBMPlexSans"/>
              </a:rPr>
              <a:t> </a:t>
            </a:r>
            <a:r>
              <a:rPr spc="-61" dirty="0">
                <a:solidFill>
                  <a:srgbClr val="FFFFFF"/>
                </a:solidFill>
                <a:latin typeface="BNDGQV+IBMPlexSans"/>
                <a:cs typeface="BNDGQV+IBMPlexSans"/>
              </a:rPr>
              <a:t>on</a:t>
            </a:r>
            <a:r>
              <a:rPr spc="-34" dirty="0">
                <a:solidFill>
                  <a:srgbClr val="FFFFFF"/>
                </a:solidFill>
                <a:latin typeface="BNDGQV+IBMPlexSans"/>
                <a:cs typeface="BNDGQV+IBMPlexSans"/>
              </a:rPr>
              <a:t> </a:t>
            </a:r>
            <a:r>
              <a:rPr spc="-56" dirty="0">
                <a:solidFill>
                  <a:srgbClr val="FFFFFF"/>
                </a:solidFill>
                <a:latin typeface="BNDGQV+IBMPlexSans"/>
                <a:cs typeface="BNDGQV+IBMPlexSans"/>
              </a:rPr>
              <a:t>the</a:t>
            </a:r>
            <a:r>
              <a:rPr spc="-30" dirty="0">
                <a:solidFill>
                  <a:srgbClr val="FFFFFF"/>
                </a:solidFill>
                <a:latin typeface="BNDGQV+IBMPlexSans"/>
                <a:cs typeface="BNDGQV+IBMPlexSans"/>
              </a:rPr>
              <a:t> </a:t>
            </a:r>
            <a:r>
              <a:rPr spc="-58" dirty="0">
                <a:solidFill>
                  <a:srgbClr val="FFFFFF"/>
                </a:solidFill>
                <a:latin typeface="BNDGQV+IBMPlexSans"/>
                <a:cs typeface="BNDGQV+IBMPlexSans"/>
              </a:rPr>
              <a:t>language</a:t>
            </a:r>
            <a:r>
              <a:rPr spc="-27" dirty="0">
                <a:solidFill>
                  <a:srgbClr val="FFFFFF"/>
                </a:solidFill>
                <a:latin typeface="BNDGQV+IBMPlexSans"/>
                <a:cs typeface="BNDGQV+IBMPlexSans"/>
              </a:rPr>
              <a:t> </a:t>
            </a:r>
            <a:r>
              <a:rPr spc="-63" dirty="0">
                <a:solidFill>
                  <a:srgbClr val="FFFFFF"/>
                </a:solidFill>
                <a:latin typeface="BNDGQV+IBMPlexSans"/>
                <a:cs typeface="BNDGQV+IBMPlexSans"/>
              </a:rPr>
              <a:t>and</a:t>
            </a:r>
          </a:p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pc="-57" dirty="0">
                <a:solidFill>
                  <a:srgbClr val="FFFFFF"/>
                </a:solidFill>
                <a:latin typeface="BNDGQV+IBMPlexSans"/>
                <a:cs typeface="BNDGQV+IBMPlexSans"/>
              </a:rPr>
              <a:t>context</a:t>
            </a:r>
            <a:r>
              <a:rPr dirty="0">
                <a:solidFill>
                  <a:srgbClr val="FFFFFF"/>
                </a:solidFill>
                <a:latin typeface="BNDGQV+IBMPlexSans"/>
                <a:cs typeface="BNDGQV+IBMPlexSans"/>
              </a:rPr>
              <a:t> </a:t>
            </a:r>
            <a:r>
              <a:rPr spc="-61" dirty="0">
                <a:solidFill>
                  <a:srgbClr val="FFFFFF"/>
                </a:solidFill>
                <a:latin typeface="BNDGQV+IBMPlexSans"/>
                <a:cs typeface="BNDGQV+IBMPlexSans"/>
              </a:rPr>
              <a:t>of</a:t>
            </a:r>
            <a:r>
              <a:rPr dirty="0">
                <a:solidFill>
                  <a:srgbClr val="FFFFFF"/>
                </a:solidFill>
                <a:latin typeface="BNDGQV+IBMPlexSans"/>
                <a:cs typeface="BNDGQV+IBMPlexSans"/>
              </a:rPr>
              <a:t> </a:t>
            </a:r>
            <a:r>
              <a:rPr spc="-56" dirty="0">
                <a:solidFill>
                  <a:srgbClr val="FFFFFF"/>
                </a:solidFill>
                <a:latin typeface="BNDGQV+IBMPlexSans"/>
                <a:cs typeface="BNDGQV+IBMPlexSans"/>
              </a:rPr>
              <a:t>the</a:t>
            </a:r>
            <a:r>
              <a:rPr spc="-33" dirty="0">
                <a:solidFill>
                  <a:srgbClr val="FFFFFF"/>
                </a:solidFill>
                <a:latin typeface="BNDGQV+IBMPlexSans"/>
                <a:cs typeface="BNDGQV+IBMPlexSans"/>
              </a:rPr>
              <a:t> </a:t>
            </a:r>
            <a:r>
              <a:rPr spc="-55" dirty="0">
                <a:solidFill>
                  <a:srgbClr val="FFFFFF"/>
                </a:solidFill>
                <a:latin typeface="OAOFGR+IBMPlexSans-Bold"/>
                <a:cs typeface="OAOFGR+IBMPlexSans-Bold"/>
              </a:rPr>
              <a:t>question</a:t>
            </a:r>
            <a:r>
              <a:rPr spc="-51" dirty="0">
                <a:solidFill>
                  <a:srgbClr val="FFFFFF"/>
                </a:solidFill>
                <a:latin typeface="OAOFGR+IBMPlexSans-Bold"/>
                <a:cs typeface="OAOFGR+IBMPlexSans-Bold"/>
              </a:rPr>
              <a:t> </a:t>
            </a:r>
            <a:r>
              <a:rPr spc="-40" dirty="0">
                <a:solidFill>
                  <a:srgbClr val="FFFFFF"/>
                </a:solidFill>
                <a:latin typeface="BNDGQV+IBMPlexSans"/>
                <a:cs typeface="BNDGQV+IBMPlexSans"/>
              </a:rPr>
              <a:t>to</a:t>
            </a:r>
            <a:r>
              <a:rPr spc="-44" dirty="0">
                <a:solidFill>
                  <a:srgbClr val="FFFFFF"/>
                </a:solidFill>
                <a:latin typeface="BNDGQV+IBMPlexSans"/>
                <a:cs typeface="BNDGQV+IBMPlexSans"/>
              </a:rPr>
              <a:t> </a:t>
            </a:r>
            <a:r>
              <a:rPr spc="-68" dirty="0">
                <a:solidFill>
                  <a:srgbClr val="FFFFFF"/>
                </a:solidFill>
                <a:latin typeface="BNDGQV+IBMPlexSans"/>
                <a:cs typeface="BNDGQV+IBMPlexSans"/>
              </a:rPr>
              <a:t>answer</a:t>
            </a:r>
          </a:p>
          <a:p>
            <a:pPr marL="0" marR="0">
              <a:lnSpc>
                <a:spcPts val="1700"/>
              </a:lnSpc>
              <a:spcBef>
                <a:spcPts val="0"/>
              </a:spcBef>
              <a:spcAft>
                <a:spcPts val="0"/>
              </a:spcAft>
            </a:pPr>
            <a:r>
              <a:rPr spc="-56" dirty="0">
                <a:solidFill>
                  <a:srgbClr val="FFFFFF"/>
                </a:solidFill>
                <a:latin typeface="BNDGQV+IBMPlexSans"/>
                <a:cs typeface="BNDGQV+IBMPlexSans"/>
              </a:rPr>
              <a:t>simple</a:t>
            </a:r>
            <a:r>
              <a:rPr spc="-30" dirty="0">
                <a:solidFill>
                  <a:srgbClr val="FFFFFF"/>
                </a:solidFill>
                <a:latin typeface="BNDGQV+IBMPlexSans"/>
                <a:cs typeface="BNDGQV+IBMPlexSans"/>
              </a:rPr>
              <a:t> </a:t>
            </a:r>
            <a:r>
              <a:rPr spc="-56" dirty="0">
                <a:solidFill>
                  <a:srgbClr val="FFFFFF"/>
                </a:solidFill>
                <a:latin typeface="BNDGQV+IBMPlexSans"/>
                <a:cs typeface="BNDGQV+IBMPlexSans"/>
              </a:rPr>
              <a:t>questions.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5821771" y="4395974"/>
            <a:ext cx="2655189" cy="13319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04"/>
              </a:lnSpc>
            </a:pPr>
            <a:r>
              <a:rPr lang="en-GB" spc="-63" dirty="0">
                <a:solidFill>
                  <a:srgbClr val="FFFFFF"/>
                </a:solidFill>
                <a:latin typeface="BNDGQV+IBMPlexSans"/>
                <a:cs typeface="BNDGQV+IBMPlexSans"/>
              </a:rPr>
              <a:t>Watson</a:t>
            </a:r>
            <a:r>
              <a:rPr lang="en-GB" spc="-31" dirty="0">
                <a:solidFill>
                  <a:srgbClr val="FFFFFF"/>
                </a:solidFill>
                <a:latin typeface="BNDGQV+IBMPlexSans"/>
                <a:cs typeface="BNDGQV+IBMPlexSans"/>
              </a:rPr>
              <a:t> </a:t>
            </a:r>
            <a:r>
              <a:rPr lang="en-GB" spc="-62" dirty="0">
                <a:solidFill>
                  <a:srgbClr val="FFFFFF"/>
                </a:solidFill>
                <a:latin typeface="BNDGQV+IBMPlexSans"/>
                <a:cs typeface="BNDGQV+IBMPlexSans"/>
              </a:rPr>
              <a:t>uses</a:t>
            </a:r>
            <a:r>
              <a:rPr lang="en-GB" spc="-18" dirty="0">
                <a:solidFill>
                  <a:srgbClr val="FFFFFF"/>
                </a:solidFill>
                <a:latin typeface="BNDGQV+IBMPlexSans"/>
                <a:cs typeface="BNDGQV+IBMPlexSans"/>
              </a:rPr>
              <a:t> </a:t>
            </a:r>
            <a:r>
              <a:rPr lang="en-GB" spc="-56" dirty="0">
                <a:solidFill>
                  <a:srgbClr val="FFFFFF"/>
                </a:solidFill>
                <a:latin typeface="BNDGQV+IBMPlexSans"/>
                <a:cs typeface="BNDGQV+IBMPlexSans"/>
              </a:rPr>
              <a:t>reasoning</a:t>
            </a:r>
          </a:p>
          <a:p>
            <a:pPr marL="0" marR="0">
              <a:lnSpc>
                <a:spcPts val="1704"/>
              </a:lnSpc>
              <a:spcBef>
                <a:spcPts val="0"/>
              </a:spcBef>
              <a:spcAft>
                <a:spcPts val="0"/>
              </a:spcAft>
            </a:pPr>
            <a:r>
              <a:rPr spc="-50" dirty="0">
                <a:solidFill>
                  <a:srgbClr val="FFFFFF"/>
                </a:solidFill>
                <a:latin typeface="BNDGQV+IBMPlexSans"/>
                <a:cs typeface="BNDGQV+IBMPlexSans"/>
              </a:rPr>
              <a:t>strategies</a:t>
            </a:r>
            <a:r>
              <a:rPr spc="-28" dirty="0">
                <a:solidFill>
                  <a:srgbClr val="FFFFFF"/>
                </a:solidFill>
                <a:latin typeface="BNDGQV+IBMPlexSans"/>
                <a:cs typeface="BNDGQV+IBMPlexSans"/>
              </a:rPr>
              <a:t> </a:t>
            </a:r>
            <a:r>
              <a:rPr spc="-56" dirty="0">
                <a:solidFill>
                  <a:srgbClr val="FFFFFF"/>
                </a:solidFill>
                <a:latin typeface="BNDGQV+IBMPlexSans"/>
                <a:cs typeface="BNDGQV+IBMPlexSans"/>
              </a:rPr>
              <a:t>that</a:t>
            </a:r>
            <a:r>
              <a:rPr dirty="0">
                <a:solidFill>
                  <a:srgbClr val="FFFFFF"/>
                </a:solidFill>
                <a:latin typeface="BNDGQV+IBMPlexSans"/>
                <a:cs typeface="BNDGQV+IBMPlexSans"/>
              </a:rPr>
              <a:t> </a:t>
            </a:r>
            <a:r>
              <a:rPr spc="-56" dirty="0">
                <a:solidFill>
                  <a:srgbClr val="FFFFFF"/>
                </a:solidFill>
                <a:latin typeface="BNDGQV+IBMPlexSans"/>
                <a:cs typeface="BNDGQV+IBMPlexSans"/>
              </a:rPr>
              <a:t>focus</a:t>
            </a:r>
            <a:r>
              <a:rPr spc="-21" dirty="0">
                <a:solidFill>
                  <a:srgbClr val="FFFFFF"/>
                </a:solidFill>
                <a:latin typeface="BNDGQV+IBMPlexSans"/>
                <a:cs typeface="BNDGQV+IBMPlexSans"/>
              </a:rPr>
              <a:t> </a:t>
            </a:r>
            <a:r>
              <a:rPr spc="-61" dirty="0">
                <a:solidFill>
                  <a:srgbClr val="FFFFFF"/>
                </a:solidFill>
                <a:latin typeface="BNDGQV+IBMPlexSans"/>
                <a:cs typeface="BNDGQV+IBMPlexSans"/>
              </a:rPr>
              <a:t>on</a:t>
            </a:r>
            <a:r>
              <a:rPr spc="-34" dirty="0">
                <a:solidFill>
                  <a:srgbClr val="FFFFFF"/>
                </a:solidFill>
                <a:latin typeface="BNDGQV+IBMPlexSans"/>
                <a:cs typeface="BNDGQV+IBMPlexSans"/>
              </a:rPr>
              <a:t> </a:t>
            </a:r>
            <a:r>
              <a:rPr spc="-50" dirty="0">
                <a:solidFill>
                  <a:srgbClr val="FFFFFF"/>
                </a:solidFill>
                <a:latin typeface="BNDGQV+IBMPlexSans"/>
                <a:cs typeface="BNDGQV+IBMPlexSans"/>
              </a:rPr>
              <a:t>identifying</a:t>
            </a:r>
          </a:p>
          <a:p>
            <a:pPr>
              <a:lnSpc>
                <a:spcPts val="1300"/>
              </a:lnSpc>
            </a:pPr>
            <a:r>
              <a:rPr spc="-56" dirty="0">
                <a:solidFill>
                  <a:srgbClr val="FFFFFF"/>
                </a:solidFill>
                <a:latin typeface="BNDGQV+IBMPlexSans"/>
                <a:cs typeface="BNDGQV+IBMPlexSans"/>
              </a:rPr>
              <a:t>the</a:t>
            </a:r>
            <a:r>
              <a:rPr spc="-30" dirty="0">
                <a:solidFill>
                  <a:srgbClr val="FFFFFF"/>
                </a:solidFill>
                <a:latin typeface="BNDGQV+IBMPlexSans"/>
                <a:cs typeface="BNDGQV+IBMPlexSans"/>
              </a:rPr>
              <a:t> </a:t>
            </a:r>
            <a:r>
              <a:rPr spc="-70" dirty="0">
                <a:solidFill>
                  <a:srgbClr val="FFFFFF"/>
                </a:solidFill>
                <a:latin typeface="BNDGQV+IBMPlexSans"/>
                <a:cs typeface="BNDGQV+IBMPlexSans"/>
              </a:rPr>
              <a:t>most</a:t>
            </a:r>
            <a:r>
              <a:rPr dirty="0">
                <a:solidFill>
                  <a:srgbClr val="FFFFFF"/>
                </a:solidFill>
                <a:latin typeface="BNDGQV+IBMPlexSans"/>
                <a:cs typeface="BNDGQV+IBMPlexSans"/>
              </a:rPr>
              <a:t> </a:t>
            </a:r>
            <a:r>
              <a:rPr spc="-56" dirty="0">
                <a:solidFill>
                  <a:srgbClr val="FFFFFF"/>
                </a:solidFill>
                <a:latin typeface="BNDGQV+IBMPlexSans"/>
                <a:cs typeface="BNDGQV+IBMPlexSans"/>
              </a:rPr>
              <a:t>appropriate</a:t>
            </a:r>
            <a:r>
              <a:rPr spc="-27" dirty="0">
                <a:solidFill>
                  <a:srgbClr val="FFFFFF"/>
                </a:solidFill>
                <a:latin typeface="BNDGQV+IBMPlexSans"/>
                <a:cs typeface="BNDGQV+IBMPlexSans"/>
              </a:rPr>
              <a:t> </a:t>
            </a:r>
            <a:r>
              <a:rPr spc="-68" dirty="0">
                <a:solidFill>
                  <a:srgbClr val="FFFFFF"/>
                </a:solidFill>
                <a:latin typeface="OAOFGR+IBMPlexSans-Bold"/>
                <a:cs typeface="OAOFGR+IBMPlexSans-Bold"/>
              </a:rPr>
              <a:t>answer</a:t>
            </a:r>
            <a:r>
              <a:rPr lang="en-GB" spc="-68" dirty="0">
                <a:solidFill>
                  <a:srgbClr val="FFFFFF"/>
                </a:solidFill>
                <a:latin typeface="OAOFGR+IBMPlexSans-Bold"/>
                <a:cs typeface="OAOFGR+IBMPlexSans-Bold"/>
              </a:rPr>
              <a:t> </a:t>
            </a:r>
            <a:r>
              <a:rPr lang="en-GB" spc="-47" dirty="0">
                <a:solidFill>
                  <a:srgbClr val="FFFFFF"/>
                </a:solidFill>
                <a:latin typeface="BNDGQV+IBMPlexSans"/>
                <a:cs typeface="BNDGQV+IBMPlexSans"/>
              </a:rPr>
              <a:t>for</a:t>
            </a:r>
            <a:r>
              <a:rPr lang="en-GB" spc="-23" dirty="0">
                <a:solidFill>
                  <a:srgbClr val="FFFFFF"/>
                </a:solidFill>
                <a:latin typeface="BNDGQV+IBMPlexSans"/>
                <a:cs typeface="BNDGQV+IBMPlexSans"/>
              </a:rPr>
              <a:t> </a:t>
            </a:r>
            <a:r>
              <a:rPr lang="en-GB" spc="-62" dirty="0">
                <a:solidFill>
                  <a:srgbClr val="FFFFFF"/>
                </a:solidFill>
                <a:latin typeface="BNDGQV+IBMPlexSans"/>
                <a:cs typeface="BNDGQV+IBMPlexSans"/>
              </a:rPr>
              <a:t>complex</a:t>
            </a:r>
            <a:r>
              <a:rPr lang="en-GB" spc="-12" dirty="0">
                <a:solidFill>
                  <a:srgbClr val="FFFFFF"/>
                </a:solidFill>
                <a:latin typeface="BNDGQV+IBMPlexSans"/>
                <a:cs typeface="BNDGQV+IBMPlexSans"/>
              </a:rPr>
              <a:t> </a:t>
            </a:r>
            <a:r>
              <a:rPr lang="en-GB" spc="-56" dirty="0">
                <a:solidFill>
                  <a:srgbClr val="FFFFFF"/>
                </a:solidFill>
                <a:latin typeface="BNDGQV+IBMPlexSans"/>
                <a:cs typeface="BNDGQV+IBMPlexSans"/>
              </a:rPr>
              <a:t>questions</a:t>
            </a:r>
            <a:r>
              <a:rPr lang="en-GB" spc="-21" dirty="0">
                <a:solidFill>
                  <a:srgbClr val="FFFFFF"/>
                </a:solidFill>
                <a:latin typeface="BNDGQV+IBMPlexSans"/>
                <a:cs typeface="BNDGQV+IBMPlexSans"/>
              </a:rPr>
              <a:t> </a:t>
            </a:r>
            <a:r>
              <a:rPr lang="en-GB" spc="-56" dirty="0">
                <a:solidFill>
                  <a:srgbClr val="FFFFFF"/>
                </a:solidFill>
                <a:latin typeface="BNDGQV+IBMPlexSans"/>
                <a:cs typeface="BNDGQV+IBMPlexSans"/>
              </a:rPr>
              <a:t>using</a:t>
            </a:r>
            <a:r>
              <a:rPr lang="en-GB" spc="-31" dirty="0">
                <a:solidFill>
                  <a:srgbClr val="FFFFFF"/>
                </a:solidFill>
                <a:latin typeface="BNDGQV+IBMPlexSans"/>
                <a:cs typeface="BNDGQV+IBMPlexSans"/>
              </a:rPr>
              <a:t> </a:t>
            </a:r>
            <a:r>
              <a:rPr lang="en-GB" spc="-56" dirty="0">
                <a:solidFill>
                  <a:srgbClr val="FFFFFF"/>
                </a:solidFill>
                <a:latin typeface="BNDGQV+IBMPlexSans"/>
                <a:cs typeface="BNDGQV+IBMPlexSans"/>
              </a:rPr>
              <a:t>the </a:t>
            </a:r>
            <a:r>
              <a:rPr lang="en-GB" spc="-57" dirty="0">
                <a:solidFill>
                  <a:srgbClr val="FFFFFF"/>
                </a:solidFill>
                <a:latin typeface="BNDGQV+IBMPlexSans"/>
                <a:cs typeface="BNDGQV+IBMPlexSans"/>
              </a:rPr>
              <a:t>context</a:t>
            </a:r>
            <a:r>
              <a:rPr lang="en-GB" dirty="0">
                <a:solidFill>
                  <a:srgbClr val="FFFFFF"/>
                </a:solidFill>
                <a:latin typeface="BNDGQV+IBMPlexSans"/>
                <a:cs typeface="BNDGQV+IBMPlexSans"/>
              </a:rPr>
              <a:t> </a:t>
            </a:r>
            <a:r>
              <a:rPr lang="en-GB" spc="-61" dirty="0">
                <a:solidFill>
                  <a:srgbClr val="FFFFFF"/>
                </a:solidFill>
                <a:latin typeface="BNDGQV+IBMPlexSans"/>
                <a:cs typeface="BNDGQV+IBMPlexSans"/>
              </a:rPr>
              <a:t>of</a:t>
            </a:r>
            <a:r>
              <a:rPr lang="en-GB" dirty="0">
                <a:solidFill>
                  <a:srgbClr val="FFFFFF"/>
                </a:solidFill>
                <a:latin typeface="BNDGQV+IBMPlexSans"/>
                <a:cs typeface="BNDGQV+IBMPlexSans"/>
              </a:rPr>
              <a:t> </a:t>
            </a:r>
            <a:r>
              <a:rPr lang="en-GB" spc="-56" dirty="0">
                <a:solidFill>
                  <a:srgbClr val="FFFFFF"/>
                </a:solidFill>
                <a:latin typeface="BNDGQV+IBMPlexSans"/>
                <a:cs typeface="BNDGQV+IBMPlexSans"/>
              </a:rPr>
              <a:t>the</a:t>
            </a:r>
            <a:r>
              <a:rPr lang="en-GB" spc="-31" dirty="0">
                <a:solidFill>
                  <a:srgbClr val="FFFFFF"/>
                </a:solidFill>
                <a:latin typeface="BNDGQV+IBMPlexSans"/>
                <a:cs typeface="BNDGQV+IBMPlexSans"/>
              </a:rPr>
              <a:t> </a:t>
            </a:r>
            <a:r>
              <a:rPr lang="en-GB" spc="-50" dirty="0">
                <a:solidFill>
                  <a:srgbClr val="FFFFFF"/>
                </a:solidFill>
                <a:latin typeface="BNDGQV+IBMPlexSans"/>
                <a:cs typeface="BNDGQV+IBMPlexSans"/>
              </a:rPr>
              <a:t>entire</a:t>
            </a:r>
            <a:r>
              <a:rPr lang="en-GB" spc="-37" dirty="0">
                <a:solidFill>
                  <a:srgbClr val="FFFFFF"/>
                </a:solidFill>
                <a:latin typeface="BNDGQV+IBMPlexSans"/>
                <a:cs typeface="BNDGQV+IBMPlexSans"/>
              </a:rPr>
              <a:t> </a:t>
            </a:r>
            <a:r>
              <a:rPr lang="en-GB" spc="-61" dirty="0">
                <a:solidFill>
                  <a:srgbClr val="FFFFFF"/>
                </a:solidFill>
                <a:latin typeface="BNDGQV+IBMPlexSans"/>
                <a:cs typeface="BNDGQV+IBMPlexSans"/>
              </a:rPr>
              <a:t>corpus.</a:t>
            </a:r>
            <a:endParaRPr spc="-68" dirty="0">
              <a:solidFill>
                <a:srgbClr val="FFFFFF"/>
              </a:solidFill>
              <a:latin typeface="OAOFGR+IBMPlexSans-Bold"/>
              <a:cs typeface="OAOFGR+IBMPlexSans-Bol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52400" y="850900"/>
            <a:ext cx="10388600" cy="5842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70526" y="999413"/>
            <a:ext cx="7828502" cy="3273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840"/>
              </a:lnSpc>
              <a:spcBef>
                <a:spcPts val="0"/>
              </a:spcBef>
              <a:spcAft>
                <a:spcPts val="0"/>
              </a:spcAft>
            </a:pPr>
            <a:r>
              <a:rPr sz="2100" spc="160" dirty="0">
                <a:solidFill>
                  <a:srgbClr val="FFFFFF"/>
                </a:solidFill>
                <a:latin typeface="GFSIQV+IBMPlexSans"/>
                <a:cs typeface="GFSIQV+IBMPlexSans"/>
              </a:rPr>
              <a:t>W</a:t>
            </a:r>
            <a:r>
              <a:rPr lang="en-GB" sz="2100" spc="160" dirty="0" err="1">
                <a:solidFill>
                  <a:srgbClr val="FFFFFF"/>
                </a:solidFill>
                <a:latin typeface="GFSIQV+IBMPlexSans"/>
                <a:cs typeface="GFSIQV+IBMPlexSans"/>
              </a:rPr>
              <a:t>atson</a:t>
            </a:r>
            <a:r>
              <a:rPr lang="en-GB" sz="2100" spc="160" dirty="0">
                <a:solidFill>
                  <a:srgbClr val="FFFFFF"/>
                </a:solidFill>
                <a:latin typeface="GFSIQV+IBMPlexSans"/>
                <a:cs typeface="GFSIQV+IBMPlexSans"/>
              </a:rPr>
              <a:t> </a:t>
            </a:r>
            <a:r>
              <a:rPr sz="2100" spc="160" dirty="0">
                <a:solidFill>
                  <a:srgbClr val="FFFFFF"/>
                </a:solidFill>
                <a:latin typeface="GFSIQV+IBMPlexSans"/>
                <a:cs typeface="GFSIQV+IBMPlexSans"/>
              </a:rPr>
              <a:t>A</a:t>
            </a:r>
            <a:r>
              <a:rPr lang="en-GB" sz="2100" spc="160" dirty="0" err="1">
                <a:solidFill>
                  <a:srgbClr val="FFFFFF"/>
                </a:solidFill>
                <a:latin typeface="GFSIQV+IBMPlexSans"/>
                <a:cs typeface="GFSIQV+IBMPlexSans"/>
              </a:rPr>
              <a:t>ssistant</a:t>
            </a:r>
            <a:r>
              <a:rPr sz="2100" dirty="0">
                <a:solidFill>
                  <a:srgbClr val="FFFFFF"/>
                </a:solidFill>
                <a:latin typeface="GFSIQV+IBMPlexSans"/>
                <a:cs typeface="GFSIQV+IBMPlexSans"/>
              </a:rPr>
              <a:t> +</a:t>
            </a:r>
            <a:r>
              <a:rPr sz="2100" spc="148" dirty="0">
                <a:solidFill>
                  <a:srgbClr val="FFFFFF"/>
                </a:solidFill>
                <a:latin typeface="GFSIQV+IBMPlexSans"/>
                <a:cs typeface="GFSIQV+IBMPlexSans"/>
              </a:rPr>
              <a:t> </a:t>
            </a:r>
            <a:r>
              <a:rPr sz="2100" spc="83" dirty="0">
                <a:solidFill>
                  <a:srgbClr val="FFFFFF"/>
                </a:solidFill>
                <a:latin typeface="GFSIQV+IBMPlexSans"/>
                <a:cs typeface="GFSIQV+IBMPlexSans"/>
              </a:rPr>
              <a:t>Discovery</a:t>
            </a:r>
            <a:r>
              <a:rPr sz="2100" spc="46" dirty="0">
                <a:solidFill>
                  <a:srgbClr val="FFFFFF"/>
                </a:solidFill>
                <a:latin typeface="GFSIQV+IBMPlexSans"/>
                <a:cs typeface="GFSIQV+IBMPlexSans"/>
              </a:rPr>
              <a:t> </a:t>
            </a:r>
            <a:r>
              <a:rPr sz="2100" spc="81" dirty="0">
                <a:solidFill>
                  <a:srgbClr val="FFFFFF"/>
                </a:solidFill>
                <a:latin typeface="GFSIQV+IBMPlexSans"/>
                <a:cs typeface="GFSIQV+IBMPlexSans"/>
              </a:rPr>
              <a:t>for</a:t>
            </a:r>
            <a:r>
              <a:rPr sz="2100" spc="28" dirty="0">
                <a:solidFill>
                  <a:srgbClr val="FFFFFF"/>
                </a:solidFill>
                <a:latin typeface="GFSIQV+IBMPlexSans"/>
                <a:cs typeface="GFSIQV+IBMPlexSans"/>
              </a:rPr>
              <a:t> </a:t>
            </a:r>
            <a:r>
              <a:rPr sz="2100" spc="69" dirty="0">
                <a:solidFill>
                  <a:srgbClr val="FFFFFF"/>
                </a:solidFill>
                <a:latin typeface="GFSIQV+IBMPlexSans"/>
                <a:cs typeface="GFSIQV+IBMPlexSans"/>
              </a:rPr>
              <a:t>all</a:t>
            </a:r>
            <a:r>
              <a:rPr sz="2100" spc="27" dirty="0">
                <a:solidFill>
                  <a:srgbClr val="FFFFFF"/>
                </a:solidFill>
                <a:latin typeface="GFSIQV+IBMPlexSans"/>
                <a:cs typeface="GFSIQV+IBMPlexSans"/>
              </a:rPr>
              <a:t> </a:t>
            </a:r>
            <a:r>
              <a:rPr sz="2100" spc="86" dirty="0">
                <a:solidFill>
                  <a:srgbClr val="FFFFFF"/>
                </a:solidFill>
                <a:latin typeface="GFSIQV+IBMPlexSans"/>
                <a:cs typeface="GFSIQV+IBMPlexSans"/>
              </a:rPr>
              <a:t>types</a:t>
            </a:r>
            <a:r>
              <a:rPr sz="2100" spc="43" dirty="0">
                <a:solidFill>
                  <a:srgbClr val="FFFFFF"/>
                </a:solidFill>
                <a:latin typeface="GFSIQV+IBMPlexSans"/>
                <a:cs typeface="GFSIQV+IBMPlexSans"/>
              </a:rPr>
              <a:t> </a:t>
            </a:r>
            <a:r>
              <a:rPr sz="2100" spc="102" dirty="0">
                <a:solidFill>
                  <a:srgbClr val="FFFFFF"/>
                </a:solidFill>
                <a:latin typeface="GFSIQV+IBMPlexSans"/>
                <a:cs typeface="GFSIQV+IBMPlexSans"/>
              </a:rPr>
              <a:t>of</a:t>
            </a:r>
            <a:r>
              <a:rPr sz="2100" dirty="0">
                <a:solidFill>
                  <a:srgbClr val="FFFFFF"/>
                </a:solidFill>
                <a:latin typeface="GFSIQV+IBMPlexSans"/>
                <a:cs typeface="GFSIQV+IBMPlexSans"/>
              </a:rPr>
              <a:t> </a:t>
            </a:r>
            <a:r>
              <a:rPr sz="2100" spc="116" dirty="0">
                <a:solidFill>
                  <a:srgbClr val="FFFFFF"/>
                </a:solidFill>
                <a:latin typeface="GFSIQV+IBMPlexSans"/>
                <a:cs typeface="GFSIQV+IBMPlexSans"/>
              </a:rPr>
              <a:t>Qs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746256" y="1702007"/>
            <a:ext cx="1449863" cy="4545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04"/>
              </a:lnSpc>
              <a:spcBef>
                <a:spcPts val="0"/>
              </a:spcBef>
              <a:spcAft>
                <a:spcPts val="0"/>
              </a:spcAft>
            </a:pPr>
            <a:r>
              <a:rPr sz="1250" spc="-60" dirty="0">
                <a:solidFill>
                  <a:srgbClr val="AE8BFF"/>
                </a:solidFill>
                <a:latin typeface="GFSIQV+IBMPlexSans"/>
                <a:cs typeface="GFSIQV+IBMPlexSans"/>
              </a:rPr>
              <a:t>Simple</a:t>
            </a:r>
            <a:r>
              <a:rPr sz="1250" spc="-28" dirty="0">
                <a:solidFill>
                  <a:srgbClr val="AE8BFF"/>
                </a:solidFill>
                <a:latin typeface="GFSIQV+IBMPlexSans"/>
                <a:cs typeface="GFSIQV+IBMPlexSans"/>
              </a:rPr>
              <a:t> </a:t>
            </a:r>
            <a:r>
              <a:rPr sz="1250" spc="-57" dirty="0">
                <a:solidFill>
                  <a:srgbClr val="AE8BFF"/>
                </a:solidFill>
                <a:latin typeface="GFSIQV+IBMPlexSans"/>
                <a:cs typeface="GFSIQV+IBMPlexSans"/>
              </a:rPr>
              <a:t>Questions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20753" y="2011924"/>
            <a:ext cx="447928" cy="3126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87"/>
              </a:lnSpc>
              <a:spcBef>
                <a:spcPts val="0"/>
              </a:spcBef>
              <a:spcAft>
                <a:spcPts val="0"/>
              </a:spcAft>
            </a:pPr>
            <a:r>
              <a:rPr sz="850" spc="100" dirty="0">
                <a:solidFill>
                  <a:srgbClr val="FFFFFF"/>
                </a:solidFill>
                <a:latin typeface="IAOJOH+IBMPlexSans-Bold"/>
                <a:cs typeface="IAOJOH+IBMPlexSans-Bold"/>
              </a:rPr>
              <a:t>100s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605661" y="3378407"/>
            <a:ext cx="1585912" cy="4545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04"/>
              </a:lnSpc>
              <a:spcBef>
                <a:spcPts val="0"/>
              </a:spcBef>
              <a:spcAft>
                <a:spcPts val="0"/>
              </a:spcAft>
            </a:pPr>
            <a:r>
              <a:rPr sz="1250" spc="-63" dirty="0">
                <a:solidFill>
                  <a:srgbClr val="1B71FB"/>
                </a:solidFill>
                <a:latin typeface="GFSIQV+IBMPlexSans"/>
                <a:cs typeface="GFSIQV+IBMPlexSans"/>
              </a:rPr>
              <a:t>Complex</a:t>
            </a:r>
            <a:r>
              <a:rPr sz="1250" spc="-11" dirty="0">
                <a:solidFill>
                  <a:srgbClr val="1B71FB"/>
                </a:solidFill>
                <a:latin typeface="GFSIQV+IBMPlexSans"/>
                <a:cs typeface="GFSIQV+IBMPlexSans"/>
              </a:rPr>
              <a:t> </a:t>
            </a:r>
            <a:r>
              <a:rPr sz="1250" spc="-57" dirty="0">
                <a:solidFill>
                  <a:srgbClr val="1B71FB"/>
                </a:solidFill>
                <a:latin typeface="GFSIQV+IBMPlexSans"/>
                <a:cs typeface="GFSIQV+IBMPlexSans"/>
              </a:rPr>
              <a:t>Questions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9369271" y="4564624"/>
            <a:ext cx="730419" cy="3126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87"/>
              </a:lnSpc>
              <a:spcBef>
                <a:spcPts val="0"/>
              </a:spcBef>
              <a:spcAft>
                <a:spcPts val="0"/>
              </a:spcAft>
            </a:pPr>
            <a:r>
              <a:rPr sz="850" spc="93" dirty="0">
                <a:solidFill>
                  <a:srgbClr val="FFFFFF"/>
                </a:solidFill>
                <a:latin typeface="IAOJOH+IBMPlexSans-Bold"/>
                <a:cs typeface="IAOJOH+IBMPlexSans-Bold"/>
              </a:rPr>
              <a:t>100,000+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846081" y="5118307"/>
            <a:ext cx="1264761" cy="4545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04"/>
              </a:lnSpc>
              <a:spcBef>
                <a:spcPts val="0"/>
              </a:spcBef>
              <a:spcAft>
                <a:spcPts val="0"/>
              </a:spcAft>
            </a:pPr>
            <a:r>
              <a:rPr sz="1250" spc="-63" dirty="0">
                <a:solidFill>
                  <a:srgbClr val="FFFFFF"/>
                </a:solidFill>
                <a:latin typeface="GFSIQV+IBMPlexSans"/>
                <a:cs typeface="GFSIQV+IBMPlexSans"/>
              </a:rPr>
              <a:t>Unique</a:t>
            </a:r>
            <a:r>
              <a:rPr sz="1250" spc="-23" dirty="0">
                <a:solidFill>
                  <a:srgbClr val="FFFFFF"/>
                </a:solidFill>
                <a:latin typeface="GFSIQV+IBMPlexSans"/>
                <a:cs typeface="GFSIQV+IBMPlexSans"/>
              </a:rPr>
              <a:t> </a:t>
            </a:r>
            <a:r>
              <a:rPr sz="1250" spc="-55" dirty="0">
                <a:solidFill>
                  <a:srgbClr val="FFFFFF"/>
                </a:solidFill>
                <a:latin typeface="GFSIQV+IBMPlexSans"/>
                <a:cs typeface="GFSIQV+IBMPlexSans"/>
              </a:rPr>
              <a:t>Intents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437545" y="5854493"/>
            <a:ext cx="2550552" cy="6540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04"/>
              </a:lnSpc>
              <a:spcBef>
                <a:spcPts val="0"/>
              </a:spcBef>
              <a:spcAft>
                <a:spcPts val="0"/>
              </a:spcAft>
            </a:pPr>
            <a:r>
              <a:rPr sz="1600" dirty="0">
                <a:solidFill>
                  <a:srgbClr val="B6B6B6"/>
                </a:solidFill>
                <a:latin typeface="GFSIQV+IBMPlexSans"/>
                <a:cs typeface="GFSIQV+IBMPlexSans"/>
              </a:rPr>
              <a:t>“</a:t>
            </a:r>
            <a:r>
              <a:rPr sz="1600" spc="151" dirty="0">
                <a:solidFill>
                  <a:srgbClr val="B6B6B6"/>
                </a:solidFill>
                <a:latin typeface="GFSIQV+IBMPlexSans"/>
                <a:cs typeface="GFSIQV+IBMPlexSans"/>
              </a:rPr>
              <a:t> </a:t>
            </a:r>
            <a:r>
              <a:rPr sz="1600" spc="-91" dirty="0">
                <a:solidFill>
                  <a:srgbClr val="B6B6B6"/>
                </a:solidFill>
                <a:latin typeface="GFSIQV+IBMPlexSans"/>
                <a:cs typeface="GFSIQV+IBMPlexSans"/>
              </a:rPr>
              <a:t>My</a:t>
            </a:r>
            <a:r>
              <a:rPr sz="1600" dirty="0">
                <a:solidFill>
                  <a:srgbClr val="B6B6B6"/>
                </a:solidFill>
                <a:latin typeface="GFSIQV+IBMPlexSans"/>
                <a:cs typeface="GFSIQV+IBMPlexSans"/>
              </a:rPr>
              <a:t> </a:t>
            </a:r>
            <a:r>
              <a:rPr sz="1600" spc="-61" dirty="0">
                <a:solidFill>
                  <a:srgbClr val="B6B6B6"/>
                </a:solidFill>
                <a:latin typeface="GFSIQV+IBMPlexSans"/>
                <a:cs typeface="GFSIQV+IBMPlexSans"/>
              </a:rPr>
              <a:t>exhaust</a:t>
            </a:r>
            <a:r>
              <a:rPr sz="1600" dirty="0">
                <a:solidFill>
                  <a:srgbClr val="B6B6B6"/>
                </a:solidFill>
                <a:latin typeface="GFSIQV+IBMPlexSans"/>
                <a:cs typeface="GFSIQV+IBMPlexSans"/>
              </a:rPr>
              <a:t> </a:t>
            </a:r>
            <a:r>
              <a:rPr sz="1600" spc="-28" dirty="0">
                <a:solidFill>
                  <a:srgbClr val="B6B6B6"/>
                </a:solidFill>
                <a:latin typeface="GFSIQV+IBMPlexSans"/>
                <a:cs typeface="GFSIQV+IBMPlexSans"/>
              </a:rPr>
              <a:t>is</a:t>
            </a:r>
            <a:r>
              <a:rPr sz="1600" spc="-51" dirty="0">
                <a:solidFill>
                  <a:srgbClr val="B6B6B6"/>
                </a:solidFill>
                <a:latin typeface="GFSIQV+IBMPlexSans"/>
                <a:cs typeface="GFSIQV+IBMPlexSans"/>
              </a:rPr>
              <a:t> </a:t>
            </a:r>
            <a:r>
              <a:rPr sz="1600" spc="-62" dirty="0">
                <a:solidFill>
                  <a:srgbClr val="B6B6B6"/>
                </a:solidFill>
                <a:latin typeface="GFSIQV+IBMPlexSans"/>
                <a:cs typeface="GFSIQV+IBMPlexSans"/>
              </a:rPr>
              <a:t>making</a:t>
            </a:r>
            <a:r>
              <a:rPr sz="1600" spc="-25" dirty="0">
                <a:solidFill>
                  <a:srgbClr val="B6B6B6"/>
                </a:solidFill>
                <a:latin typeface="GFSIQV+IBMPlexSans"/>
                <a:cs typeface="GFSIQV+IBMPlexSans"/>
              </a:rPr>
              <a:t> </a:t>
            </a:r>
            <a:r>
              <a:rPr sz="1600" dirty="0">
                <a:solidFill>
                  <a:srgbClr val="B6B6B6"/>
                </a:solidFill>
                <a:latin typeface="GFSIQV+IBMPlexSans"/>
                <a:cs typeface="GFSIQV+IBMPlexSans"/>
              </a:rPr>
              <a:t>a</a:t>
            </a:r>
            <a:r>
              <a:rPr sz="1600" spc="-82" dirty="0">
                <a:solidFill>
                  <a:srgbClr val="B6B6B6"/>
                </a:solidFill>
                <a:latin typeface="GFSIQV+IBMPlexSans"/>
                <a:cs typeface="GFSIQV+IBMPlexSans"/>
              </a:rPr>
              <a:t> </a:t>
            </a:r>
            <a:r>
              <a:rPr sz="1600" spc="-44" dirty="0">
                <a:solidFill>
                  <a:srgbClr val="B6B6B6"/>
                </a:solidFill>
                <a:latin typeface="GFSIQV+IBMPlexSans"/>
                <a:cs typeface="GFSIQV+IBMPlexSans"/>
              </a:rPr>
              <a:t>rattling</a:t>
            </a:r>
            <a:r>
              <a:rPr sz="1600" spc="-43" dirty="0">
                <a:solidFill>
                  <a:srgbClr val="B6B6B6"/>
                </a:solidFill>
                <a:latin typeface="GFSIQV+IBMPlexSans"/>
                <a:cs typeface="GFSIQV+IBMPlexSans"/>
              </a:rPr>
              <a:t> </a:t>
            </a:r>
            <a:r>
              <a:rPr sz="1600" spc="-66" dirty="0">
                <a:solidFill>
                  <a:srgbClr val="B6B6B6"/>
                </a:solidFill>
                <a:latin typeface="GFSIQV+IBMPlexSans"/>
                <a:cs typeface="GFSIQV+IBMPlexSans"/>
              </a:rPr>
              <a:t>sound,</a:t>
            </a:r>
            <a:r>
              <a:rPr lang="en-GB" sz="1600" spc="-66" dirty="0">
                <a:solidFill>
                  <a:srgbClr val="B6B6B6"/>
                </a:solidFill>
                <a:latin typeface="GFSIQV+IBMPlexSans"/>
                <a:cs typeface="GFSIQV+IBMPlexSans"/>
              </a:rPr>
              <a:t> </a:t>
            </a:r>
            <a:r>
              <a:rPr sz="1600" spc="-43" dirty="0">
                <a:solidFill>
                  <a:srgbClr val="B6B6B6"/>
                </a:solidFill>
                <a:latin typeface="GFSIQV+IBMPlexSans"/>
                <a:cs typeface="GFSIQV+IBMPlexSans"/>
              </a:rPr>
              <a:t>how</a:t>
            </a:r>
            <a:r>
              <a:rPr sz="1600" spc="-117" dirty="0">
                <a:solidFill>
                  <a:srgbClr val="B6B6B6"/>
                </a:solidFill>
                <a:latin typeface="GFSIQV+IBMPlexSans"/>
                <a:cs typeface="GFSIQV+IBMPlexSans"/>
              </a:rPr>
              <a:t> </a:t>
            </a:r>
            <a:r>
              <a:rPr sz="1600" spc="-36" dirty="0">
                <a:solidFill>
                  <a:srgbClr val="B6B6B6"/>
                </a:solidFill>
                <a:latin typeface="GFSIQV+IBMPlexSans"/>
                <a:cs typeface="GFSIQV+IBMPlexSans"/>
              </a:rPr>
              <a:t>do</a:t>
            </a:r>
            <a:r>
              <a:rPr sz="1600" spc="-50" dirty="0">
                <a:solidFill>
                  <a:srgbClr val="B6B6B6"/>
                </a:solidFill>
                <a:latin typeface="GFSIQV+IBMPlexSans"/>
                <a:cs typeface="GFSIQV+IBMPlexSans"/>
              </a:rPr>
              <a:t> </a:t>
            </a:r>
            <a:r>
              <a:rPr sz="1600" dirty="0">
                <a:solidFill>
                  <a:srgbClr val="B6B6B6"/>
                </a:solidFill>
                <a:latin typeface="GFSIQV+IBMPlexSans"/>
                <a:cs typeface="GFSIQV+IBMPlexSans"/>
              </a:rPr>
              <a:t>I</a:t>
            </a:r>
            <a:r>
              <a:rPr sz="1600" spc="-70" dirty="0">
                <a:solidFill>
                  <a:srgbClr val="B6B6B6"/>
                </a:solidFill>
                <a:latin typeface="GFSIQV+IBMPlexSans"/>
                <a:cs typeface="GFSIQV+IBMPlexSans"/>
              </a:rPr>
              <a:t> </a:t>
            </a:r>
            <a:r>
              <a:rPr sz="1600" spc="-56" dirty="0">
                <a:solidFill>
                  <a:srgbClr val="B6B6B6"/>
                </a:solidFill>
                <a:latin typeface="GFSIQV+IBMPlexSans"/>
                <a:cs typeface="GFSIQV+IBMPlexSans"/>
              </a:rPr>
              <a:t>troubleshoot</a:t>
            </a:r>
            <a:r>
              <a:rPr sz="1600" dirty="0">
                <a:solidFill>
                  <a:srgbClr val="B6B6B6"/>
                </a:solidFill>
                <a:latin typeface="GFSIQV+IBMPlexSans"/>
                <a:cs typeface="GFSIQV+IBMPlexSans"/>
              </a:rPr>
              <a:t> </a:t>
            </a:r>
            <a:r>
              <a:rPr sz="1600" spc="-56" dirty="0">
                <a:solidFill>
                  <a:srgbClr val="B6B6B6"/>
                </a:solidFill>
                <a:latin typeface="GFSIQV+IBMPlexSans"/>
                <a:cs typeface="GFSIQV+IBMPlexSans"/>
              </a:rPr>
              <a:t>the</a:t>
            </a:r>
            <a:r>
              <a:rPr sz="1600" spc="-30" dirty="0">
                <a:solidFill>
                  <a:srgbClr val="B6B6B6"/>
                </a:solidFill>
                <a:latin typeface="GFSIQV+IBMPlexSans"/>
                <a:cs typeface="GFSIQV+IBMPlexSans"/>
              </a:rPr>
              <a:t> </a:t>
            </a:r>
            <a:r>
              <a:rPr sz="1600" spc="-62" dirty="0">
                <a:solidFill>
                  <a:srgbClr val="B6B6B6"/>
                </a:solidFill>
                <a:latin typeface="GFSIQV+IBMPlexSans"/>
                <a:cs typeface="GFSIQV+IBMPlexSans"/>
              </a:rPr>
              <a:t>problem?</a:t>
            </a:r>
            <a:r>
              <a:rPr sz="1600" spc="-40" dirty="0">
                <a:solidFill>
                  <a:srgbClr val="B6B6B6"/>
                </a:solidFill>
                <a:latin typeface="GFSIQV+IBMPlexSans"/>
                <a:cs typeface="GFSIQV+IBMPlexSans"/>
              </a:rPr>
              <a:t> </a:t>
            </a:r>
            <a:r>
              <a:rPr sz="1600" dirty="0">
                <a:solidFill>
                  <a:srgbClr val="B6B6B6"/>
                </a:solidFill>
                <a:latin typeface="GFSIQV+IBMPlexSans"/>
                <a:cs typeface="GFSIQV+IBMPlexSans"/>
              </a:rPr>
              <a:t>”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2988097" y="5884665"/>
            <a:ext cx="2027222" cy="4360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04"/>
              </a:lnSpc>
              <a:spcBef>
                <a:spcPts val="0"/>
              </a:spcBef>
              <a:spcAft>
                <a:spcPts val="0"/>
              </a:spcAft>
            </a:pPr>
            <a:r>
              <a:rPr sz="1600" dirty="0">
                <a:solidFill>
                  <a:srgbClr val="B6B6B6"/>
                </a:solidFill>
                <a:latin typeface="GFSIQV+IBMPlexSans"/>
                <a:cs typeface="GFSIQV+IBMPlexSans"/>
              </a:rPr>
              <a:t>“</a:t>
            </a:r>
            <a:r>
              <a:rPr sz="1600" spc="163" dirty="0">
                <a:solidFill>
                  <a:srgbClr val="B6B6B6"/>
                </a:solidFill>
                <a:latin typeface="GFSIQV+IBMPlexSans"/>
                <a:cs typeface="GFSIQV+IBMPlexSans"/>
              </a:rPr>
              <a:t> </a:t>
            </a:r>
            <a:r>
              <a:rPr sz="1600" spc="-44" dirty="0">
                <a:solidFill>
                  <a:srgbClr val="B6B6B6"/>
                </a:solidFill>
                <a:latin typeface="GFSIQV+IBMPlexSans"/>
                <a:cs typeface="GFSIQV+IBMPlexSans"/>
              </a:rPr>
              <a:t>How</a:t>
            </a:r>
            <a:r>
              <a:rPr sz="1600" spc="-120" dirty="0">
                <a:solidFill>
                  <a:srgbClr val="B6B6B6"/>
                </a:solidFill>
                <a:latin typeface="GFSIQV+IBMPlexSans"/>
                <a:cs typeface="GFSIQV+IBMPlexSans"/>
              </a:rPr>
              <a:t> </a:t>
            </a:r>
            <a:r>
              <a:rPr sz="1600" spc="-36" dirty="0">
                <a:solidFill>
                  <a:srgbClr val="B6B6B6"/>
                </a:solidFill>
                <a:latin typeface="GFSIQV+IBMPlexSans"/>
                <a:cs typeface="GFSIQV+IBMPlexSans"/>
              </a:rPr>
              <a:t>do</a:t>
            </a:r>
            <a:r>
              <a:rPr sz="1600" spc="-50" dirty="0">
                <a:solidFill>
                  <a:srgbClr val="B6B6B6"/>
                </a:solidFill>
                <a:latin typeface="GFSIQV+IBMPlexSans"/>
                <a:cs typeface="GFSIQV+IBMPlexSans"/>
              </a:rPr>
              <a:t> </a:t>
            </a:r>
            <a:r>
              <a:rPr sz="1600" dirty="0">
                <a:solidFill>
                  <a:srgbClr val="B6B6B6"/>
                </a:solidFill>
                <a:latin typeface="GFSIQV+IBMPlexSans"/>
                <a:cs typeface="GFSIQV+IBMPlexSans"/>
              </a:rPr>
              <a:t>I</a:t>
            </a:r>
            <a:r>
              <a:rPr sz="1600" spc="-70" dirty="0">
                <a:solidFill>
                  <a:srgbClr val="B6B6B6"/>
                </a:solidFill>
                <a:latin typeface="GFSIQV+IBMPlexSans"/>
                <a:cs typeface="GFSIQV+IBMPlexSans"/>
              </a:rPr>
              <a:t> </a:t>
            </a:r>
            <a:r>
              <a:rPr sz="1600" spc="-52" dirty="0">
                <a:solidFill>
                  <a:srgbClr val="B6B6B6"/>
                </a:solidFill>
                <a:latin typeface="GFSIQV+IBMPlexSans"/>
                <a:cs typeface="GFSIQV+IBMPlexSans"/>
              </a:rPr>
              <a:t>turn</a:t>
            </a:r>
            <a:r>
              <a:rPr sz="1600" spc="-43" dirty="0">
                <a:solidFill>
                  <a:srgbClr val="B6B6B6"/>
                </a:solidFill>
                <a:latin typeface="GFSIQV+IBMPlexSans"/>
                <a:cs typeface="GFSIQV+IBMPlexSans"/>
              </a:rPr>
              <a:t> </a:t>
            </a:r>
            <a:r>
              <a:rPr sz="1600" spc="-61" dirty="0">
                <a:solidFill>
                  <a:srgbClr val="B6B6B6"/>
                </a:solidFill>
                <a:latin typeface="GFSIQV+IBMPlexSans"/>
                <a:cs typeface="GFSIQV+IBMPlexSans"/>
              </a:rPr>
              <a:t>on</a:t>
            </a:r>
            <a:r>
              <a:rPr lang="en-GB" sz="1600" spc="-61" dirty="0">
                <a:solidFill>
                  <a:srgbClr val="B6B6B6"/>
                </a:solidFill>
                <a:latin typeface="GFSIQV+IBMPlexSans"/>
                <a:cs typeface="GFSIQV+IBMPlexSans"/>
              </a:rPr>
              <a:t> the headlights?”</a:t>
            </a:r>
            <a:endParaRPr sz="1600" spc="-61" dirty="0">
              <a:solidFill>
                <a:srgbClr val="B6B6B6"/>
              </a:solidFill>
              <a:latin typeface="GFSIQV+IBMPlexSans"/>
              <a:cs typeface="GFSIQV+IBMPlexSan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015320" y="5884665"/>
            <a:ext cx="1427068" cy="4360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04"/>
              </a:lnSpc>
              <a:spcBef>
                <a:spcPts val="0"/>
              </a:spcBef>
              <a:spcAft>
                <a:spcPts val="0"/>
              </a:spcAft>
            </a:pPr>
            <a:r>
              <a:rPr sz="1600" dirty="0">
                <a:solidFill>
                  <a:srgbClr val="B6B6B6"/>
                </a:solidFill>
                <a:latin typeface="GFSIQV+IBMPlexSans"/>
                <a:cs typeface="GFSIQV+IBMPlexSans"/>
              </a:rPr>
              <a:t>“</a:t>
            </a:r>
            <a:r>
              <a:rPr sz="1600" spc="160" dirty="0">
                <a:solidFill>
                  <a:srgbClr val="B6B6B6"/>
                </a:solidFill>
                <a:latin typeface="GFSIQV+IBMPlexSans"/>
                <a:cs typeface="GFSIQV+IBMPlexSans"/>
              </a:rPr>
              <a:t> </a:t>
            </a:r>
            <a:r>
              <a:rPr sz="1600" spc="-44" dirty="0">
                <a:solidFill>
                  <a:srgbClr val="B6B6B6"/>
                </a:solidFill>
                <a:latin typeface="GFSIQV+IBMPlexSans"/>
                <a:cs typeface="GFSIQV+IBMPlexSans"/>
              </a:rPr>
              <a:t>How</a:t>
            </a:r>
            <a:r>
              <a:rPr sz="1600" spc="-120" dirty="0">
                <a:solidFill>
                  <a:srgbClr val="B6B6B6"/>
                </a:solidFill>
                <a:latin typeface="GFSIQV+IBMPlexSans"/>
                <a:cs typeface="GFSIQV+IBMPlexSans"/>
              </a:rPr>
              <a:t> </a:t>
            </a:r>
            <a:r>
              <a:rPr sz="1600" spc="-36" dirty="0">
                <a:solidFill>
                  <a:srgbClr val="B6B6B6"/>
                </a:solidFill>
                <a:latin typeface="GFSIQV+IBMPlexSans"/>
                <a:cs typeface="GFSIQV+IBMPlexSans"/>
              </a:rPr>
              <a:t>do</a:t>
            </a:r>
            <a:r>
              <a:rPr sz="1600" spc="-50" dirty="0">
                <a:solidFill>
                  <a:srgbClr val="B6B6B6"/>
                </a:solidFill>
                <a:latin typeface="GFSIQV+IBMPlexSans"/>
                <a:cs typeface="GFSIQV+IBMPlexSans"/>
              </a:rPr>
              <a:t> </a:t>
            </a:r>
            <a:r>
              <a:rPr sz="1600" dirty="0">
                <a:solidFill>
                  <a:srgbClr val="B6B6B6"/>
                </a:solidFill>
                <a:latin typeface="GFSIQV+IBMPlexSans"/>
                <a:cs typeface="GFSIQV+IBMPlexSans"/>
              </a:rPr>
              <a:t>I</a:t>
            </a:r>
            <a:r>
              <a:rPr sz="1600" spc="-70" dirty="0">
                <a:solidFill>
                  <a:srgbClr val="B6B6B6"/>
                </a:solidFill>
                <a:latin typeface="GFSIQV+IBMPlexSans"/>
                <a:cs typeface="GFSIQV+IBMPlexSans"/>
              </a:rPr>
              <a:t> </a:t>
            </a:r>
            <a:r>
              <a:rPr sz="1600" spc="-52" dirty="0">
                <a:solidFill>
                  <a:srgbClr val="B6B6B6"/>
                </a:solidFill>
                <a:latin typeface="GFSIQV+IBMPlexSans"/>
                <a:cs typeface="GFSIQV+IBMPlexSans"/>
              </a:rPr>
              <a:t>turn</a:t>
            </a:r>
            <a:r>
              <a:rPr lang="en-GB" sz="1600" spc="-52" dirty="0">
                <a:solidFill>
                  <a:srgbClr val="B6B6B6"/>
                </a:solidFill>
                <a:latin typeface="GFSIQV+IBMPlexSans"/>
                <a:cs typeface="GFSIQV+IBMPlexSans"/>
              </a:rPr>
              <a:t> </a:t>
            </a:r>
            <a:r>
              <a:rPr sz="1600" spc="-61" dirty="0">
                <a:solidFill>
                  <a:srgbClr val="B6B6B6"/>
                </a:solidFill>
                <a:latin typeface="GFSIQV+IBMPlexSans"/>
                <a:cs typeface="GFSIQV+IBMPlexSans"/>
              </a:rPr>
              <a:t>on</a:t>
            </a:r>
            <a:r>
              <a:rPr sz="1600" spc="-34" dirty="0">
                <a:solidFill>
                  <a:srgbClr val="B6B6B6"/>
                </a:solidFill>
                <a:latin typeface="GFSIQV+IBMPlexSans"/>
                <a:cs typeface="GFSIQV+IBMPlexSans"/>
              </a:rPr>
              <a:t> </a:t>
            </a:r>
            <a:r>
              <a:rPr sz="1600" spc="-97" dirty="0">
                <a:solidFill>
                  <a:srgbClr val="B6B6B6"/>
                </a:solidFill>
                <a:latin typeface="GFSIQV+IBMPlexSans"/>
                <a:cs typeface="GFSIQV+IBMPlexSans"/>
              </a:rPr>
              <a:t>my</a:t>
            </a:r>
            <a:r>
              <a:rPr sz="1600" spc="17" dirty="0">
                <a:solidFill>
                  <a:srgbClr val="B6B6B6"/>
                </a:solidFill>
                <a:latin typeface="GFSIQV+IBMPlexSans"/>
                <a:cs typeface="GFSIQV+IBMPlexSans"/>
              </a:rPr>
              <a:t> </a:t>
            </a:r>
            <a:r>
              <a:rPr sz="1600" spc="-56" dirty="0">
                <a:solidFill>
                  <a:srgbClr val="B6B6B6"/>
                </a:solidFill>
                <a:latin typeface="GFSIQV+IBMPlexSans"/>
                <a:cs typeface="GFSIQV+IBMPlexSans"/>
              </a:rPr>
              <a:t>device</a:t>
            </a:r>
            <a:r>
              <a:rPr sz="1600" spc="101" dirty="0">
                <a:solidFill>
                  <a:srgbClr val="B6B6B6"/>
                </a:solidFill>
                <a:latin typeface="GFSIQV+IBMPlexSans"/>
                <a:cs typeface="GFSIQV+IBMPlexSans"/>
              </a:rPr>
              <a:t> </a:t>
            </a:r>
            <a:r>
              <a:rPr sz="1600" dirty="0">
                <a:solidFill>
                  <a:srgbClr val="B6B6B6"/>
                </a:solidFill>
                <a:latin typeface="GFSIQV+IBMPlexSans"/>
                <a:cs typeface="GFSIQV+IBMPlexSans"/>
              </a:rPr>
              <a:t>”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6649218" y="5854493"/>
            <a:ext cx="3450472" cy="6540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04"/>
              </a:lnSpc>
              <a:spcBef>
                <a:spcPts val="0"/>
              </a:spcBef>
              <a:spcAft>
                <a:spcPts val="0"/>
              </a:spcAft>
            </a:pPr>
            <a:r>
              <a:rPr sz="1600" dirty="0">
                <a:solidFill>
                  <a:srgbClr val="B6B6B6"/>
                </a:solidFill>
                <a:latin typeface="GFSIQV+IBMPlexSans"/>
                <a:cs typeface="GFSIQV+IBMPlexSans"/>
              </a:rPr>
              <a:t>“</a:t>
            </a:r>
            <a:r>
              <a:rPr sz="1600" spc="233" dirty="0">
                <a:solidFill>
                  <a:srgbClr val="B6B6B6"/>
                </a:solidFill>
                <a:latin typeface="GFSIQV+IBMPlexSans"/>
                <a:cs typeface="GFSIQV+IBMPlexSans"/>
              </a:rPr>
              <a:t> </a:t>
            </a:r>
            <a:r>
              <a:rPr sz="1600" spc="-91" dirty="0">
                <a:solidFill>
                  <a:srgbClr val="B6B6B6"/>
                </a:solidFill>
                <a:latin typeface="GFSIQV+IBMPlexSans"/>
                <a:cs typeface="GFSIQV+IBMPlexSans"/>
              </a:rPr>
              <a:t>My</a:t>
            </a:r>
            <a:r>
              <a:rPr sz="1600" dirty="0">
                <a:solidFill>
                  <a:srgbClr val="B6B6B6"/>
                </a:solidFill>
                <a:latin typeface="GFSIQV+IBMPlexSans"/>
                <a:cs typeface="GFSIQV+IBMPlexSans"/>
              </a:rPr>
              <a:t> </a:t>
            </a:r>
            <a:r>
              <a:rPr sz="1600" spc="-56" dirty="0">
                <a:solidFill>
                  <a:srgbClr val="B6B6B6"/>
                </a:solidFill>
                <a:latin typeface="GFSIQV+IBMPlexSans"/>
                <a:cs typeface="GFSIQV+IBMPlexSans"/>
              </a:rPr>
              <a:t>device</a:t>
            </a:r>
            <a:r>
              <a:rPr sz="1600" spc="-31" dirty="0">
                <a:solidFill>
                  <a:srgbClr val="B6B6B6"/>
                </a:solidFill>
                <a:latin typeface="GFSIQV+IBMPlexSans"/>
                <a:cs typeface="GFSIQV+IBMPlexSans"/>
              </a:rPr>
              <a:t> </a:t>
            </a:r>
            <a:r>
              <a:rPr sz="1600" spc="-63" dirty="0">
                <a:solidFill>
                  <a:srgbClr val="B6B6B6"/>
                </a:solidFill>
                <a:latin typeface="GFSIQV+IBMPlexSans"/>
                <a:cs typeface="GFSIQV+IBMPlexSans"/>
              </a:rPr>
              <a:t>won’t</a:t>
            </a:r>
            <a:r>
              <a:rPr sz="1600" dirty="0">
                <a:solidFill>
                  <a:srgbClr val="B6B6B6"/>
                </a:solidFill>
                <a:latin typeface="GFSIQV+IBMPlexSans"/>
                <a:cs typeface="GFSIQV+IBMPlexSans"/>
              </a:rPr>
              <a:t> </a:t>
            </a:r>
            <a:r>
              <a:rPr sz="1600" spc="-72" dirty="0">
                <a:solidFill>
                  <a:srgbClr val="B6B6B6"/>
                </a:solidFill>
                <a:latin typeface="GFSIQV+IBMPlexSans"/>
                <a:cs typeface="GFSIQV+IBMPlexSans"/>
              </a:rPr>
              <a:t>power</a:t>
            </a:r>
            <a:r>
              <a:rPr sz="1600" dirty="0">
                <a:solidFill>
                  <a:srgbClr val="B6B6B6"/>
                </a:solidFill>
                <a:latin typeface="GFSIQV+IBMPlexSans"/>
                <a:cs typeface="GFSIQV+IBMPlexSans"/>
              </a:rPr>
              <a:t> </a:t>
            </a:r>
            <a:r>
              <a:rPr sz="1600" spc="-66" dirty="0">
                <a:solidFill>
                  <a:srgbClr val="B6B6B6"/>
                </a:solidFill>
                <a:latin typeface="GFSIQV+IBMPlexSans"/>
                <a:cs typeface="GFSIQV+IBMPlexSans"/>
              </a:rPr>
              <a:t>on.</a:t>
            </a:r>
            <a:r>
              <a:rPr sz="1600" spc="11" dirty="0">
                <a:solidFill>
                  <a:srgbClr val="B6B6B6"/>
                </a:solidFill>
                <a:latin typeface="GFSIQV+IBMPlexSans"/>
                <a:cs typeface="GFSIQV+IBMPlexSans"/>
              </a:rPr>
              <a:t> </a:t>
            </a:r>
            <a:r>
              <a:rPr sz="1600" dirty="0">
                <a:solidFill>
                  <a:srgbClr val="B6B6B6"/>
                </a:solidFill>
                <a:latin typeface="GFSIQV+IBMPlexSans"/>
                <a:cs typeface="GFSIQV+IBMPlexSans"/>
              </a:rPr>
              <a:t>I</a:t>
            </a:r>
            <a:r>
              <a:rPr sz="1600" spc="-70" dirty="0">
                <a:solidFill>
                  <a:srgbClr val="B6B6B6"/>
                </a:solidFill>
                <a:latin typeface="GFSIQV+IBMPlexSans"/>
                <a:cs typeface="GFSIQV+IBMPlexSans"/>
              </a:rPr>
              <a:t> </a:t>
            </a:r>
            <a:r>
              <a:rPr sz="1600" spc="-28" dirty="0">
                <a:solidFill>
                  <a:srgbClr val="B6B6B6"/>
                </a:solidFill>
                <a:latin typeface="GFSIQV+IBMPlexSans"/>
                <a:cs typeface="GFSIQV+IBMPlexSans"/>
              </a:rPr>
              <a:t>am</a:t>
            </a:r>
            <a:r>
              <a:rPr sz="1600" spc="-122" dirty="0">
                <a:solidFill>
                  <a:srgbClr val="B6B6B6"/>
                </a:solidFill>
                <a:latin typeface="GFSIQV+IBMPlexSans"/>
                <a:cs typeface="GFSIQV+IBMPlexSans"/>
              </a:rPr>
              <a:t> </a:t>
            </a:r>
            <a:r>
              <a:rPr sz="1600" spc="-55" dirty="0">
                <a:solidFill>
                  <a:srgbClr val="B6B6B6"/>
                </a:solidFill>
                <a:latin typeface="GFSIQV+IBMPlexSans"/>
                <a:cs typeface="GFSIQV+IBMPlexSans"/>
              </a:rPr>
              <a:t>concerned</a:t>
            </a:r>
            <a:r>
              <a:rPr sz="1600" spc="-43" dirty="0">
                <a:solidFill>
                  <a:srgbClr val="B6B6B6"/>
                </a:solidFill>
                <a:latin typeface="GFSIQV+IBMPlexSans"/>
                <a:cs typeface="GFSIQV+IBMPlexSans"/>
              </a:rPr>
              <a:t> </a:t>
            </a:r>
            <a:r>
              <a:rPr sz="1600" spc="-28" dirty="0">
                <a:solidFill>
                  <a:srgbClr val="B6B6B6"/>
                </a:solidFill>
                <a:latin typeface="GFSIQV+IBMPlexSans"/>
                <a:cs typeface="GFSIQV+IBMPlexSans"/>
              </a:rPr>
              <a:t>if</a:t>
            </a:r>
            <a:r>
              <a:rPr sz="1600" spc="-33" dirty="0">
                <a:solidFill>
                  <a:srgbClr val="B6B6B6"/>
                </a:solidFill>
                <a:latin typeface="GFSIQV+IBMPlexSans"/>
                <a:cs typeface="GFSIQV+IBMPlexSans"/>
              </a:rPr>
              <a:t> </a:t>
            </a:r>
            <a:r>
              <a:rPr sz="1600" dirty="0">
                <a:solidFill>
                  <a:srgbClr val="B6B6B6"/>
                </a:solidFill>
                <a:latin typeface="GFSIQV+IBMPlexSans"/>
                <a:cs typeface="GFSIQV+IBMPlexSans"/>
              </a:rPr>
              <a:t>I</a:t>
            </a:r>
            <a:r>
              <a:rPr sz="1600" spc="-70" dirty="0">
                <a:solidFill>
                  <a:srgbClr val="B6B6B6"/>
                </a:solidFill>
                <a:latin typeface="GFSIQV+IBMPlexSans"/>
                <a:cs typeface="GFSIQV+IBMPlexSans"/>
              </a:rPr>
              <a:t> </a:t>
            </a:r>
            <a:r>
              <a:rPr sz="1600" spc="-72" dirty="0">
                <a:solidFill>
                  <a:srgbClr val="B6B6B6"/>
                </a:solidFill>
                <a:latin typeface="GFSIQV+IBMPlexSans"/>
                <a:cs typeface="GFSIQV+IBMPlexSans"/>
              </a:rPr>
              <a:t>do</a:t>
            </a:r>
            <a:r>
              <a:rPr lang="en-GB" sz="1600" spc="-72" dirty="0">
                <a:solidFill>
                  <a:srgbClr val="B6B6B6"/>
                </a:solidFill>
                <a:latin typeface="GFSIQV+IBMPlexSans"/>
                <a:cs typeface="GFSIQV+IBMPlexSans"/>
              </a:rPr>
              <a:t> </a:t>
            </a:r>
            <a:r>
              <a:rPr sz="1600" dirty="0">
                <a:solidFill>
                  <a:srgbClr val="B6B6B6"/>
                </a:solidFill>
                <a:latin typeface="GFSIQV+IBMPlexSans"/>
                <a:cs typeface="GFSIQV+IBMPlexSans"/>
              </a:rPr>
              <a:t>a</a:t>
            </a:r>
            <a:r>
              <a:rPr sz="1600" spc="-82" dirty="0">
                <a:solidFill>
                  <a:srgbClr val="B6B6B6"/>
                </a:solidFill>
                <a:latin typeface="GFSIQV+IBMPlexSans"/>
                <a:cs typeface="GFSIQV+IBMPlexSans"/>
              </a:rPr>
              <a:t> </a:t>
            </a:r>
            <a:r>
              <a:rPr sz="1600" spc="-56" dirty="0">
                <a:solidFill>
                  <a:srgbClr val="B6B6B6"/>
                </a:solidFill>
                <a:latin typeface="GFSIQV+IBMPlexSans"/>
                <a:cs typeface="GFSIQV+IBMPlexSans"/>
              </a:rPr>
              <a:t>reset</a:t>
            </a:r>
            <a:r>
              <a:rPr sz="1600" spc="-10" dirty="0">
                <a:solidFill>
                  <a:srgbClr val="B6B6B6"/>
                </a:solidFill>
                <a:latin typeface="GFSIQV+IBMPlexSans"/>
                <a:cs typeface="GFSIQV+IBMPlexSans"/>
              </a:rPr>
              <a:t> </a:t>
            </a:r>
            <a:r>
              <a:rPr sz="1600" spc="-56" dirty="0">
                <a:solidFill>
                  <a:srgbClr val="B6B6B6"/>
                </a:solidFill>
                <a:latin typeface="GFSIQV+IBMPlexSans"/>
                <a:cs typeface="GFSIQV+IBMPlexSans"/>
              </a:rPr>
              <a:t>that</a:t>
            </a:r>
            <a:r>
              <a:rPr sz="1600" spc="-10" dirty="0">
                <a:solidFill>
                  <a:srgbClr val="B6B6B6"/>
                </a:solidFill>
                <a:latin typeface="GFSIQV+IBMPlexSans"/>
                <a:cs typeface="GFSIQV+IBMPlexSans"/>
              </a:rPr>
              <a:t> </a:t>
            </a:r>
            <a:r>
              <a:rPr sz="1600" dirty="0">
                <a:solidFill>
                  <a:srgbClr val="B6B6B6"/>
                </a:solidFill>
                <a:latin typeface="GFSIQV+IBMPlexSans"/>
                <a:cs typeface="GFSIQV+IBMPlexSans"/>
              </a:rPr>
              <a:t>I</a:t>
            </a:r>
            <a:r>
              <a:rPr sz="1600" spc="-70" dirty="0">
                <a:solidFill>
                  <a:srgbClr val="B6B6B6"/>
                </a:solidFill>
                <a:latin typeface="GFSIQV+IBMPlexSans"/>
                <a:cs typeface="GFSIQV+IBMPlexSans"/>
              </a:rPr>
              <a:t> </a:t>
            </a:r>
            <a:r>
              <a:rPr sz="1600" spc="-50" dirty="0">
                <a:solidFill>
                  <a:srgbClr val="B6B6B6"/>
                </a:solidFill>
                <a:latin typeface="GFSIQV+IBMPlexSans"/>
                <a:cs typeface="GFSIQV+IBMPlexSans"/>
              </a:rPr>
              <a:t>will</a:t>
            </a:r>
            <a:r>
              <a:rPr sz="1600" dirty="0">
                <a:solidFill>
                  <a:srgbClr val="B6B6B6"/>
                </a:solidFill>
                <a:latin typeface="GFSIQV+IBMPlexSans"/>
                <a:cs typeface="GFSIQV+IBMPlexSans"/>
              </a:rPr>
              <a:t> </a:t>
            </a:r>
            <a:r>
              <a:rPr sz="1600" spc="-47" dirty="0">
                <a:solidFill>
                  <a:srgbClr val="B6B6B6"/>
                </a:solidFill>
                <a:latin typeface="GFSIQV+IBMPlexSans"/>
                <a:cs typeface="GFSIQV+IBMPlexSans"/>
              </a:rPr>
              <a:t>lose</a:t>
            </a:r>
            <a:r>
              <a:rPr sz="1600" spc="-40" dirty="0">
                <a:solidFill>
                  <a:srgbClr val="B6B6B6"/>
                </a:solidFill>
                <a:latin typeface="GFSIQV+IBMPlexSans"/>
                <a:cs typeface="GFSIQV+IBMPlexSans"/>
              </a:rPr>
              <a:t> </a:t>
            </a:r>
            <a:r>
              <a:rPr sz="1600" spc="-97" dirty="0">
                <a:solidFill>
                  <a:srgbClr val="B6B6B6"/>
                </a:solidFill>
                <a:latin typeface="GFSIQV+IBMPlexSans"/>
                <a:cs typeface="GFSIQV+IBMPlexSans"/>
              </a:rPr>
              <a:t>my</a:t>
            </a:r>
            <a:r>
              <a:rPr sz="1600" spc="15" dirty="0">
                <a:solidFill>
                  <a:srgbClr val="B6B6B6"/>
                </a:solidFill>
                <a:latin typeface="GFSIQV+IBMPlexSans"/>
                <a:cs typeface="GFSIQV+IBMPlexSans"/>
              </a:rPr>
              <a:t> </a:t>
            </a:r>
            <a:r>
              <a:rPr sz="1600" spc="-56" dirty="0">
                <a:solidFill>
                  <a:srgbClr val="B6B6B6"/>
                </a:solidFill>
                <a:latin typeface="GFSIQV+IBMPlexSans"/>
                <a:cs typeface="GFSIQV+IBMPlexSans"/>
              </a:rPr>
              <a:t>data.</a:t>
            </a:r>
            <a:r>
              <a:rPr sz="1600" dirty="0">
                <a:solidFill>
                  <a:srgbClr val="B6B6B6"/>
                </a:solidFill>
                <a:latin typeface="GFSIQV+IBMPlexSans"/>
                <a:cs typeface="GFSIQV+IBMPlexSans"/>
              </a:rPr>
              <a:t> </a:t>
            </a:r>
            <a:r>
              <a:rPr sz="1600" spc="-77" dirty="0">
                <a:solidFill>
                  <a:srgbClr val="B6B6B6"/>
                </a:solidFill>
                <a:latin typeface="GFSIQV+IBMPlexSans"/>
                <a:cs typeface="GFSIQV+IBMPlexSans"/>
              </a:rPr>
              <a:t>What</a:t>
            </a:r>
            <a:r>
              <a:rPr sz="1600" spc="10" dirty="0">
                <a:solidFill>
                  <a:srgbClr val="B6B6B6"/>
                </a:solidFill>
                <a:latin typeface="GFSIQV+IBMPlexSans"/>
                <a:cs typeface="GFSIQV+IBMPlexSans"/>
              </a:rPr>
              <a:t> </a:t>
            </a:r>
            <a:r>
              <a:rPr sz="1600" spc="-56" dirty="0">
                <a:solidFill>
                  <a:srgbClr val="B6B6B6"/>
                </a:solidFill>
                <a:latin typeface="GFSIQV+IBMPlexSans"/>
                <a:cs typeface="GFSIQV+IBMPlexSans"/>
              </a:rPr>
              <a:t>should</a:t>
            </a:r>
            <a:r>
              <a:rPr sz="1600" spc="-40" dirty="0">
                <a:solidFill>
                  <a:srgbClr val="B6B6B6"/>
                </a:solidFill>
                <a:latin typeface="GFSIQV+IBMPlexSans"/>
                <a:cs typeface="GFSIQV+IBMPlexSans"/>
              </a:rPr>
              <a:t> </a:t>
            </a:r>
            <a:r>
              <a:rPr sz="1600" dirty="0">
                <a:solidFill>
                  <a:srgbClr val="B6B6B6"/>
                </a:solidFill>
                <a:latin typeface="GFSIQV+IBMPlexSans"/>
                <a:cs typeface="GFSIQV+IBMPlexSans"/>
              </a:rPr>
              <a:t>I</a:t>
            </a:r>
            <a:r>
              <a:rPr sz="1600" spc="-70" dirty="0">
                <a:solidFill>
                  <a:srgbClr val="B6B6B6"/>
                </a:solidFill>
                <a:latin typeface="GFSIQV+IBMPlexSans"/>
                <a:cs typeface="GFSIQV+IBMPlexSans"/>
              </a:rPr>
              <a:t> </a:t>
            </a:r>
            <a:r>
              <a:rPr sz="1600" spc="-66" dirty="0">
                <a:solidFill>
                  <a:srgbClr val="B6B6B6"/>
                </a:solidFill>
                <a:latin typeface="GFSIQV+IBMPlexSans"/>
                <a:cs typeface="GFSIQV+IBMPlexSans"/>
              </a:rPr>
              <a:t>do?</a:t>
            </a:r>
            <a:r>
              <a:rPr sz="1600" dirty="0">
                <a:solidFill>
                  <a:srgbClr val="B6B6B6"/>
                </a:solidFill>
                <a:latin typeface="GFSIQV+IBMPlexSans"/>
                <a:cs typeface="GFSIQV+IBMPlexSans"/>
              </a:rPr>
              <a:t> ”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52400" y="850900"/>
            <a:ext cx="10388600" cy="5842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857</TotalTime>
  <Words>1032</Words>
  <Application>Microsoft Macintosh PowerPoint</Application>
  <PresentationFormat>Custom</PresentationFormat>
  <Paragraphs>173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59" baseType="lpstr">
      <vt:lpstr>OAOFGR+IBMPlexSans-Bold</vt:lpstr>
      <vt:lpstr>AVUOHC+AppleSymbols</vt:lpstr>
      <vt:lpstr>IDWUEB+IBMPlexSans</vt:lpstr>
      <vt:lpstr>Times New Roman</vt:lpstr>
      <vt:lpstr>RTRAFJ+IBMPlexSans</vt:lpstr>
      <vt:lpstr>HHTURA+IBMPlexSans</vt:lpstr>
      <vt:lpstr>MRQQGQ+IBMPlexSans-Bold</vt:lpstr>
      <vt:lpstr>SHKTHM+IBMPlexSans</vt:lpstr>
      <vt:lpstr>EGARJG+IBMPlexSans</vt:lpstr>
      <vt:lpstr>AUPPTI+IBMPlexSans-Bold</vt:lpstr>
      <vt:lpstr>SSLWOM+IBMPlexSans</vt:lpstr>
      <vt:lpstr>BNLMHW+FranklinGothic-Book</vt:lpstr>
      <vt:lpstr>PPLLLC+IBMPlexSans-Bold</vt:lpstr>
      <vt:lpstr>IDMIOE+IBMPlexSans-Bold</vt:lpstr>
      <vt:lpstr>SGOQQA+IBMPlexSans-Bold</vt:lpstr>
      <vt:lpstr>Calibri</vt:lpstr>
      <vt:lpstr>BNDGQV+IBMPlexSans</vt:lpstr>
      <vt:lpstr>GFSIQV+IBMPlexSans</vt:lpstr>
      <vt:lpstr>VAWVBI+IBMPlexSans</vt:lpstr>
      <vt:lpstr>PMTMMP+IBMPlexSans-Bold</vt:lpstr>
      <vt:lpstr>Wingdings</vt:lpstr>
      <vt:lpstr>IBM Plex Sans</vt:lpstr>
      <vt:lpstr>IAOJOH+IBMPlexSans-Bold</vt:lpstr>
      <vt:lpstr>MMGUFN+IBMPlexSans</vt:lpstr>
      <vt:lpstr>ROAQCT+IBMPlexSans</vt:lpstr>
      <vt:lpstr>SMRQKM+IBMPlexSans</vt:lpstr>
      <vt:lpstr>CSJHIE+IBMPlexSans</vt:lpstr>
      <vt:lpstr>SGMPCE+IBMPlexSans-Bold</vt:lpstr>
      <vt:lpstr>AAWMCK+IBMPlexSans</vt:lpstr>
      <vt:lpstr>UKDGRE+IBMPlexSans-Bold</vt:lpstr>
      <vt:lpstr>ESTKOI+IBMPlexSans-Bold</vt:lpstr>
      <vt:lpstr>RACGRQ+IBMPlexSans</vt:lpstr>
      <vt:lpstr>GDEASD+IBMPlexSans-Bold</vt:lpstr>
      <vt:lpstr>BWJNOW+IBMPlexSans-Bold</vt:lpstr>
      <vt:lpstr>Theme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PowerPoint</dc:title>
  <cp:lastModifiedBy>ROSS Cruickshank</cp:lastModifiedBy>
  <cp:revision>15</cp:revision>
  <dcterms:modified xsi:type="dcterms:W3CDTF">2019-04-29T21:07:54Z</dcterms:modified>
</cp:coreProperties>
</file>