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</p:sldIdLst>
  <p:sldSz cx="20104100" cy="11341100"/>
  <p:notesSz cx="20104100" cy="11341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822" y="-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A69C4-D4AB-466D-8523-2AFDB82960D7}" type="datetimeFigureOut">
              <a:rPr lang="en-IN" smtClean="0"/>
              <a:t>01-07-2015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281738" y="850900"/>
            <a:ext cx="7540625" cy="4252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386388"/>
            <a:ext cx="16084550" cy="5103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72775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72775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AED9E-4FB2-4286-8CD5-CD8973066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658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AED9E-4FB2-4286-8CD5-CD8973066D4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18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80850" y="8261350"/>
            <a:ext cx="389561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@jeffreydare</a:t>
            </a:r>
          </a:p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Engineer – IoT</a:t>
            </a:r>
          </a:p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IBM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1650" y="2546350"/>
            <a:ext cx="65245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760000"/>
                </a:solidFill>
                <a:latin typeface="Comic Sans MS" pitchFamily="66" charset="0"/>
              </a:rPr>
              <a:t>Node- RED</a:t>
            </a:r>
            <a:endParaRPr lang="en-IN" sz="9600" dirty="0">
              <a:solidFill>
                <a:srgbClr val="76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1" cy="112868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1" cy="113006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"/>
            <a:ext cx="20104108" cy="112507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263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"/>
            <a:ext cx="20104108" cy="112645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1" cy="11251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965450" y="1784350"/>
            <a:ext cx="13171980" cy="860647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908050" y="565150"/>
            <a:ext cx="5559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Malgun Gothic" pitchFamily="34" charset="-127"/>
                <a:ea typeface="Malgun Gothic" pitchFamily="34" charset="-127"/>
                <a:cs typeface="IrisUPC" pitchFamily="34" charset="-34"/>
              </a:rPr>
              <a:t>Running on a Device</a:t>
            </a:r>
            <a:endParaRPr lang="en-IN" sz="4400" dirty="0">
              <a:solidFill>
                <a:schemeClr val="bg1">
                  <a:lumMod val="75000"/>
                </a:schemeClr>
              </a:solidFill>
              <a:latin typeface="Malgun Gothic" pitchFamily="34" charset="-127"/>
              <a:ea typeface="Malgun Gothic" pitchFamily="34" charset="-127"/>
              <a:cs typeface="IrisUPC" pitchFamily="34" charset="-34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309180" y="9632950"/>
            <a:ext cx="11430000" cy="609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  <a:ln>
            <a:noFill/>
            <a:prstDash val="solid"/>
          </a:ln>
        </p:spPr>
        <p:txBody>
          <a:bodyPr vert="horz" wrap="square" lIns="91440" tIns="45720" rIns="91440" bIns="4572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The board lights LEDs in response to the sentiment of a Twitter stream.</a:t>
            </a:r>
          </a:p>
        </p:txBody>
      </p:sp>
    </p:spTree>
    <p:extLst>
      <p:ext uri="{BB962C8B-B14F-4D97-AF65-F5344CB8AC3E}">
        <p14:creationId xmlns:p14="http://schemas.microsoft.com/office/powerpoint/2010/main" val="689670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8050" y="565150"/>
            <a:ext cx="4881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Malgun Gothic" pitchFamily="34" charset="-127"/>
                <a:ea typeface="Malgun Gothic" pitchFamily="34" charset="-127"/>
              </a:rPr>
              <a:t>Running on Cloud</a:t>
            </a:r>
            <a:endParaRPr lang="en-IN" sz="4400" dirty="0">
              <a:solidFill>
                <a:schemeClr val="bg1">
                  <a:lumMod val="75000"/>
                </a:schemeClr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12" y="1555750"/>
            <a:ext cx="15116175" cy="749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4908550"/>
            <a:ext cx="11372850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8088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20" y="1327150"/>
            <a:ext cx="19413655" cy="861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3324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1708150"/>
            <a:ext cx="19441886" cy="868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71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"/>
            <a:ext cx="20104108" cy="11278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1" cy="113006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294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1" cy="11269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"/>
            <a:ext cx="20104091" cy="112901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8"/>
            <a:ext cx="20104091" cy="11279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263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8"/>
            <a:ext cx="20104091" cy="11336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30</Words>
  <Application>Microsoft Office PowerPoint</Application>
  <PresentationFormat>Custom</PresentationFormat>
  <Paragraphs>8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jeffdare</dc:creator>
  <cp:lastModifiedBy>ADMINIBM</cp:lastModifiedBy>
  <cp:revision>15</cp:revision>
  <dcterms:modified xsi:type="dcterms:W3CDTF">2015-07-01T11:37:31Z</dcterms:modified>
</cp:coreProperties>
</file>