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71" r:id="rId4"/>
    <p:sldId id="368" r:id="rId5"/>
    <p:sldId id="370" r:id="rId6"/>
    <p:sldId id="372" r:id="rId7"/>
    <p:sldId id="373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353" autoAdjust="0"/>
  </p:normalViewPr>
  <p:slideViewPr>
    <p:cSldViewPr>
      <p:cViewPr varScale="1">
        <p:scale>
          <a:sx n="75" d="100"/>
          <a:sy n="75" d="100"/>
        </p:scale>
        <p:origin x="327" y="2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turn on/off</a:t>
            </a:r>
          </a:p>
          <a:p>
            <a:r>
              <a:rPr lang="en-US" dirty="0"/>
              <a:t>Emergency stop</a:t>
            </a:r>
          </a:p>
          <a:p>
            <a:r>
              <a:rPr lang="en-US" dirty="0"/>
              <a:t>How long has it been on</a:t>
            </a:r>
          </a:p>
          <a:p>
            <a:endParaRPr lang="en-US" dirty="0"/>
          </a:p>
          <a:p>
            <a:r>
              <a:rPr lang="en-US" dirty="0"/>
              <a:t>Smaller motor perhaps</a:t>
            </a:r>
          </a:p>
          <a:p>
            <a:r>
              <a:rPr lang="en-US" u="sng" dirty="0"/>
              <a:t>Send Dr </a:t>
            </a:r>
            <a:r>
              <a:rPr lang="en-US" u="sng" dirty="0" err="1"/>
              <a:t>welsh</a:t>
            </a:r>
            <a:r>
              <a:rPr lang="en-US" u="sng" dirty="0"/>
              <a:t> email for small stepper motor</a:t>
            </a:r>
          </a:p>
          <a:p>
            <a:endParaRPr lang="en-US" dirty="0"/>
          </a:p>
          <a:p>
            <a:r>
              <a:rPr lang="en-US" dirty="0"/>
              <a:t>Run smaller motor straight from </a:t>
            </a:r>
            <a:r>
              <a:rPr lang="en-US" dirty="0" err="1"/>
              <a:t>pocketbeagle</a:t>
            </a:r>
            <a:r>
              <a:rPr lang="en-US" dirty="0"/>
              <a:t> 5v</a:t>
            </a:r>
          </a:p>
          <a:p>
            <a:r>
              <a:rPr lang="en-US" dirty="0"/>
              <a:t>A display for configuration</a:t>
            </a:r>
          </a:p>
          <a:p>
            <a:endParaRPr lang="en-US" dirty="0"/>
          </a:p>
          <a:p>
            <a:r>
              <a:rPr lang="en-US" dirty="0"/>
              <a:t>Real time clock module</a:t>
            </a:r>
          </a:p>
          <a:p>
            <a:endParaRPr lang="en-US" dirty="0"/>
          </a:p>
          <a:p>
            <a:r>
              <a:rPr lang="en-US" dirty="0"/>
              <a:t>Set time before each use?</a:t>
            </a:r>
          </a:p>
          <a:p>
            <a:endParaRPr lang="en-US" dirty="0"/>
          </a:p>
          <a:p>
            <a:r>
              <a:rPr lang="en-US" dirty="0"/>
              <a:t>Think about user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.co/d/02LscDA" TargetMode="External"/><Relationship Id="rId2" Type="http://schemas.openxmlformats.org/officeDocument/2006/relationships/hyperlink" Target="https://a.co/d/dYW8Pq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5600" dirty="0"/>
              <a:t>ENGI 301</a:t>
            </a:r>
            <a:br>
              <a:rPr lang="en-US" sz="5600" dirty="0"/>
            </a:br>
            <a:br>
              <a:rPr lang="en-US" sz="5600" dirty="0"/>
            </a:br>
            <a:r>
              <a:rPr lang="en-US" sz="5600" dirty="0"/>
              <a:t>Automatic Watch Winder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2/19/2024</a:t>
            </a:r>
          </a:p>
          <a:p>
            <a:r>
              <a:rPr lang="en-US" dirty="0"/>
              <a:t>Ibrahim Muzammil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485900"/>
            <a:ext cx="6057900" cy="46101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700" dirty="0"/>
              <a:t>I recently got an automatic watch (one that harnesses energy through movement), but I have made the critical error of forgetting to purchase a watch winder, which prevents the watch from dying when not wearing it.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There have been some DIY designs, and I am especially partial to the gyroscopic design pictured on the right. I want to incorporate magnets to quickly place/remove the watch, in addition to coding a stepper motor such that the user has finer control over how the watch is wound in comparison to designs using a DC motor.</a:t>
            </a:r>
          </a:p>
          <a:p>
            <a:pPr lvl="1">
              <a:lnSpc>
                <a:spcPct val="150000"/>
              </a:lnSpc>
            </a:pP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BF688-E52E-605D-C9CE-6DAC60127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0937"/>
          <a:stretch/>
        </p:blipFill>
        <p:spPr bwMode="auto">
          <a:xfrm>
            <a:off x="6705600" y="1143000"/>
            <a:ext cx="4572000" cy="46482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09E20-1EDD-1B8B-1AF1-4CEC7499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E5AE-2105-CD3F-8426-6C019B31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Post Meeting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944-3462-9A21-D37D-B6CAD1005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485900"/>
            <a:ext cx="6057900" cy="46101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700" dirty="0"/>
              <a:t>Use a lower power servo motor that comes with a motor driver and can run off 5V from pocket beagle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Add display and interaction from user to control how often the servo motor winds the watch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For example, can add a window during the night where the winder turns off (do not disturb function), or can speed up/slow down rate of winding.</a:t>
            </a:r>
          </a:p>
        </p:txBody>
      </p:sp>
    </p:spTree>
    <p:extLst>
      <p:ext uri="{BB962C8B-B14F-4D97-AF65-F5344CB8AC3E}">
        <p14:creationId xmlns:p14="http://schemas.microsoft.com/office/powerpoint/2010/main" val="16761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B0425E75-713B-C163-69C6-49F519AD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3" y="400051"/>
            <a:ext cx="12090557" cy="6438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3" y="76200"/>
            <a:ext cx="10972800" cy="914401"/>
          </a:xfrm>
        </p:spPr>
        <p:txBody>
          <a:bodyPr/>
          <a:lstStyle/>
          <a:p>
            <a:r>
              <a:rPr lang="en-US" dirty="0"/>
              <a:t>System Block Diagram (To be updated)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E1313A0D-44A8-2879-CA67-0DB5B535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09" y="685800"/>
            <a:ext cx="12192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(To be updated)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7D95-69AB-C688-A2BB-237BBFE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4B0F-E295-3888-C8F8-165ADC40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User inputs: </a:t>
            </a:r>
          </a:p>
          <a:p>
            <a:pPr lvl="1"/>
            <a:r>
              <a:rPr lang="en-US" dirty="0"/>
              <a:t>Set Time (Optional for ease of use)</a:t>
            </a:r>
          </a:p>
          <a:p>
            <a:pPr lvl="1"/>
            <a:r>
              <a:rPr lang="en-US" dirty="0"/>
              <a:t>Set interval of rotation (Required)</a:t>
            </a:r>
          </a:p>
          <a:p>
            <a:pPr lvl="1"/>
            <a:r>
              <a:rPr lang="en-US" dirty="0"/>
              <a:t>Do Not Disturb Mode (Set Duration)</a:t>
            </a:r>
          </a:p>
          <a:p>
            <a:r>
              <a:rPr lang="en-US" dirty="0"/>
              <a:t>Main Components</a:t>
            </a:r>
          </a:p>
          <a:p>
            <a:pPr lvl="1"/>
            <a:r>
              <a:rPr lang="en-US" dirty="0"/>
              <a:t>Servo (Relies on Inputs from interval, do not disturb</a:t>
            </a:r>
          </a:p>
          <a:p>
            <a:pPr lvl="1"/>
            <a:r>
              <a:rPr lang="en-US" dirty="0"/>
              <a:t>Real Time Clock implementation (basis of time / interval / do not disturb accuracy)</a:t>
            </a:r>
          </a:p>
          <a:p>
            <a:pPr lvl="1"/>
            <a:r>
              <a:rPr lang="en-US" dirty="0"/>
              <a:t>16 Bit Display (User is given various options which they can select)</a:t>
            </a:r>
          </a:p>
          <a:p>
            <a:pPr lvl="1"/>
            <a:r>
              <a:rPr lang="en-US" dirty="0"/>
              <a:t>Joystick (User can select desired option)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8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F7B9-F254-3C72-B576-063AB62F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52500"/>
            <a:ext cx="2667000" cy="914401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Block Diagram</a:t>
            </a:r>
          </a:p>
        </p:txBody>
      </p:sp>
      <p:pic>
        <p:nvPicPr>
          <p:cNvPr id="5" name="Picture 4" descr="A diagram of a program&#10;&#10;Description automatically generated">
            <a:extLst>
              <a:ext uri="{FF2B5EF4-FFF2-40B4-BE49-F238E27FC236}">
                <a16:creationId xmlns:a16="http://schemas.microsoft.com/office/drawing/2014/main" id="{E63A1C87-337D-6F74-BF71-2952F7D0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0"/>
            <a:ext cx="8541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 – Updated 2/26/24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51537"/>
              </p:ext>
            </p:extLst>
          </p:nvPr>
        </p:nvGraphicFramePr>
        <p:xfrm>
          <a:off x="609600" y="1295400"/>
          <a:ext cx="10972800" cy="360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72986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5V Stepper Motor + Driver Board (https://a.co/d/exhWMXs)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LCD 16x2 (https://www.adafruit.com/product/181)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Joystick (</a:t>
                      </a:r>
                      <a:r>
                        <a:rPr lang="en-US" dirty="0">
                          <a:hlinkClick r:id="rId2"/>
                        </a:rPr>
                        <a:t>https://a.co/d/dYW8PqD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Bearings (</a:t>
                      </a:r>
                      <a:r>
                        <a:rPr lang="en-US" dirty="0">
                          <a:hlinkClick r:id="rId3"/>
                        </a:rPr>
                        <a:t>https://a.co/d/02LscDA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$ 7.49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Magnets (Present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$ 0.00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22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b="1" u="sng" dirty="0"/>
                        <a:t>Total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(Red Not Included)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 = 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8878</TotalTime>
  <Words>440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Automatic Watch Winder Project Proposal</vt:lpstr>
      <vt:lpstr>Background Information</vt:lpstr>
      <vt:lpstr>Post Meeting Changes</vt:lpstr>
      <vt:lpstr>System Block Diagram (To be updated)</vt:lpstr>
      <vt:lpstr>Power Block Diagram (To be updated)</vt:lpstr>
      <vt:lpstr>Software Outline</vt:lpstr>
      <vt:lpstr>Software Block Diagram</vt:lpstr>
      <vt:lpstr>Components / Budget – Updated 2/26/24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Ibrahim Muzammil</cp:lastModifiedBy>
  <cp:revision>413</cp:revision>
  <dcterms:created xsi:type="dcterms:W3CDTF">2018-01-09T20:24:50Z</dcterms:created>
  <dcterms:modified xsi:type="dcterms:W3CDTF">2024-03-08T05:16:46Z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