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41" d="100"/>
          <a:sy n="41" d="100"/>
        </p:scale>
        <p:origin x="741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.co/d/4HlsoSn" TargetMode="External"/><Relationship Id="rId2" Type="http://schemas.openxmlformats.org/officeDocument/2006/relationships/hyperlink" Target="https://a.co/d/fHOB0u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.co/d/02LscDA" TargetMode="External"/><Relationship Id="rId4" Type="http://schemas.openxmlformats.org/officeDocument/2006/relationships/hyperlink" Target="https://a.co/d/8MbHaq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5600" dirty="0"/>
              <a:t>ENGI 301</a:t>
            </a:r>
            <a:br>
              <a:rPr lang="en-US" sz="5600" dirty="0"/>
            </a:br>
            <a:br>
              <a:rPr lang="en-US" sz="5600" dirty="0"/>
            </a:br>
            <a:r>
              <a:rPr lang="en-US" sz="5600" dirty="0"/>
              <a:t>Automatic Watch Winder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2/19/2024</a:t>
            </a:r>
          </a:p>
          <a:p>
            <a:r>
              <a:rPr lang="en-US" dirty="0"/>
              <a:t>Ibrahim Muzammil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485900"/>
            <a:ext cx="6057900" cy="46101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700" dirty="0"/>
              <a:t>I recently got an automatic watch (one that harnesses energy through movement), but I have made the critical error of forgetting to purchase a watch winder, which prevents the watch from dying when not wearing it.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There have been some DIY designs, and I am especially partial to the gyroscopic design pictured on the right. I want to incorporate magnets to quickly place/remove the watch, in addition to coding a stepper motor such that the user has finer control over how the watch is wound in comparison to designs using a DC motor.</a:t>
            </a:r>
          </a:p>
          <a:p>
            <a:pPr lvl="1">
              <a:lnSpc>
                <a:spcPct val="150000"/>
              </a:lnSpc>
            </a:pP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BF688-E52E-605D-C9CE-6DAC60127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0937"/>
          <a:stretch/>
        </p:blipFill>
        <p:spPr bwMode="auto">
          <a:xfrm>
            <a:off x="6705600" y="1143000"/>
            <a:ext cx="4572000" cy="46482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B0425E75-713B-C163-69C6-49F519AD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4" y="419101"/>
            <a:ext cx="12090557" cy="6438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E1313A0D-44A8-2879-CA67-0DB5B535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09" y="685800"/>
            <a:ext cx="12192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728937"/>
              </p:ext>
            </p:extLst>
          </p:nvPr>
        </p:nvGraphicFramePr>
        <p:xfrm>
          <a:off x="609600" y="1295400"/>
          <a:ext cx="10972800" cy="3977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72986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Stepper Motor (</a:t>
                      </a:r>
                      <a:r>
                        <a:rPr lang="en-US" dirty="0">
                          <a:hlinkClick r:id="rId2"/>
                        </a:rPr>
                        <a:t>https://a.co/d/fHOB0uw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 (</a:t>
                      </a:r>
                      <a:r>
                        <a:rPr lang="en-US" dirty="0">
                          <a:hlinkClick r:id="rId3"/>
                        </a:rPr>
                        <a:t>https://a.co/d/4HlsoSn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Adjustable Voltage Adapter 2A (</a:t>
                      </a:r>
                      <a:r>
                        <a:rPr lang="en-US" dirty="0">
                          <a:hlinkClick r:id="rId4"/>
                        </a:rPr>
                        <a:t>https://a.co/d/8MbHaqz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Bearings (</a:t>
                      </a:r>
                      <a:r>
                        <a:rPr lang="en-US" dirty="0">
                          <a:hlinkClick r:id="rId5"/>
                        </a:rPr>
                        <a:t>https://a.co/d/02LscDA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$ 7.49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Steel Rods (https://a.co/d/drxrzN4)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$ 6.49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Magnets (Present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$ 0.00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22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b="1" u="sng" dirty="0"/>
                        <a:t>Total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(Red Not Included)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 = 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$ 33.50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8638</TotalTime>
  <Words>232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Automatic Watch Winder Project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Ibrahim Muzammil</cp:lastModifiedBy>
  <cp:revision>410</cp:revision>
  <dcterms:created xsi:type="dcterms:W3CDTF">2018-01-09T20:24:50Z</dcterms:created>
  <dcterms:modified xsi:type="dcterms:W3CDTF">2024-02-20T03:44:43Z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