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30835" cy="914400"/>
          </a:xfrm>
          <a:custGeom>
            <a:avLst/>
            <a:gdLst/>
            <a:ahLst/>
            <a:cxnLst/>
            <a:rect l="l" t="t" r="r" b="b"/>
            <a:pathLst>
              <a:path w="330835" h="914400">
                <a:moveTo>
                  <a:pt x="330708" y="0"/>
                </a:moveTo>
                <a:lnTo>
                  <a:pt x="0" y="0"/>
                </a:lnTo>
                <a:lnTo>
                  <a:pt x="0" y="914400"/>
                </a:lnTo>
                <a:lnTo>
                  <a:pt x="330708" y="914400"/>
                </a:lnTo>
                <a:lnTo>
                  <a:pt x="330708" y="0"/>
                </a:lnTo>
                <a:close/>
              </a:path>
            </a:pathLst>
          </a:custGeom>
          <a:solidFill>
            <a:srgbClr val="A425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6799"/>
            <a:ext cx="330835" cy="5791200"/>
          </a:xfrm>
          <a:custGeom>
            <a:avLst/>
            <a:gdLst/>
            <a:ahLst/>
            <a:cxnLst/>
            <a:rect l="l" t="t" r="r" b="b"/>
            <a:pathLst>
              <a:path w="330835" h="5791200">
                <a:moveTo>
                  <a:pt x="330708" y="0"/>
                </a:moveTo>
                <a:lnTo>
                  <a:pt x="0" y="0"/>
                </a:lnTo>
                <a:lnTo>
                  <a:pt x="0" y="5791200"/>
                </a:lnTo>
                <a:lnTo>
                  <a:pt x="330708" y="5791200"/>
                </a:lnTo>
                <a:lnTo>
                  <a:pt x="330708" y="0"/>
                </a:lnTo>
                <a:close/>
              </a:path>
            </a:pathLst>
          </a:custGeom>
          <a:solidFill>
            <a:srgbClr val="5FC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630" y="6333581"/>
            <a:ext cx="342302" cy="3932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090" y="289305"/>
            <a:ext cx="31318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87" y="1060450"/>
            <a:ext cx="8830310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821" y="6440988"/>
            <a:ext cx="91376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7455" y="6440988"/>
            <a:ext cx="60452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s.id/penyuluhan-ejaan" TargetMode="External"/><Relationship Id="rId4" Type="http://schemas.openxmlformats.org/officeDocument/2006/relationships/hyperlink" Target="http://s.id/bi-pueb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nktr.ee/ivanlan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5257800"/>
          </a:xfrm>
          <a:custGeom>
            <a:avLst/>
            <a:gdLst/>
            <a:ahLst/>
            <a:cxnLst/>
            <a:rect l="l" t="t" r="r" b="b"/>
            <a:pathLst>
              <a:path w="9906000" h="5257800">
                <a:moveTo>
                  <a:pt x="9906000" y="0"/>
                </a:moveTo>
                <a:lnTo>
                  <a:pt x="0" y="0"/>
                </a:lnTo>
                <a:lnTo>
                  <a:pt x="0" y="5257800"/>
                </a:lnTo>
                <a:lnTo>
                  <a:pt x="9906000" y="5257800"/>
                </a:lnTo>
                <a:lnTo>
                  <a:pt x="9906000" y="0"/>
                </a:lnTo>
                <a:close/>
              </a:path>
            </a:pathLst>
          </a:custGeom>
          <a:solidFill>
            <a:srgbClr val="A425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406" y="1087577"/>
            <a:ext cx="8586470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FFFFFF"/>
                </a:solidFill>
              </a:rPr>
              <a:t>Kemahiran</a:t>
            </a:r>
            <a:r>
              <a:rPr sz="3400" spc="15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Berbahasa</a:t>
            </a:r>
            <a:r>
              <a:rPr sz="3400" spc="-20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Indonesia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FFFFFF"/>
                </a:solidFill>
              </a:rPr>
              <a:t>dalam</a:t>
            </a:r>
            <a:r>
              <a:rPr sz="3400" spc="-10" dirty="0">
                <a:solidFill>
                  <a:srgbClr val="FFFFFF"/>
                </a:solidFill>
              </a:rPr>
              <a:t> </a:t>
            </a:r>
            <a:r>
              <a:rPr sz="3400" spc="-20" dirty="0">
                <a:solidFill>
                  <a:srgbClr val="FFFFFF"/>
                </a:solidFill>
              </a:rPr>
              <a:t>Penyusunan</a:t>
            </a:r>
            <a:r>
              <a:rPr sz="3400" spc="35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Karya</a:t>
            </a:r>
            <a:r>
              <a:rPr sz="3400" spc="-70" dirty="0">
                <a:solidFill>
                  <a:srgbClr val="FFFFFF"/>
                </a:solidFill>
              </a:rPr>
              <a:t> Tulis</a:t>
            </a:r>
            <a:r>
              <a:rPr sz="3400" spc="15" dirty="0">
                <a:solidFill>
                  <a:srgbClr val="FFFFFF"/>
                </a:solidFill>
              </a:rPr>
              <a:t> </a:t>
            </a:r>
            <a:r>
              <a:rPr sz="3400" spc="-15" dirty="0">
                <a:solidFill>
                  <a:srgbClr val="FFFFFF"/>
                </a:solidFill>
              </a:rPr>
              <a:t>Pustakawan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62406" y="3701288"/>
            <a:ext cx="777494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Ivan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Lanin,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Desember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590"/>
              </a:lnSpc>
              <a:spcBef>
                <a:spcPts val="18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Bimbingan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Teknis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Otomasi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Perpustakaan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 err="1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Pustakawan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0326" y="5669624"/>
            <a:ext cx="647891" cy="744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44759"/>
            <a:ext cx="1219200" cy="10113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630" y="1231138"/>
            <a:ext cx="8746490" cy="5495925"/>
            <a:chOff x="751630" y="1231138"/>
            <a:chExt cx="8746490" cy="5495925"/>
          </a:xfrm>
        </p:grpSpPr>
        <p:sp>
          <p:nvSpPr>
            <p:cNvPr id="3" name="object 3"/>
            <p:cNvSpPr/>
            <p:nvPr/>
          </p:nvSpPr>
          <p:spPr>
            <a:xfrm>
              <a:off x="6448043" y="1237488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2823463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2823463" y="1319784"/>
                  </a:lnTo>
                  <a:lnTo>
                    <a:pt x="2867810" y="1315317"/>
                  </a:lnTo>
                  <a:lnTo>
                    <a:pt x="2909107" y="1302506"/>
                  </a:lnTo>
                  <a:lnTo>
                    <a:pt x="2946472" y="1282232"/>
                  </a:lnTo>
                  <a:lnTo>
                    <a:pt x="2979023" y="1255379"/>
                  </a:lnTo>
                  <a:lnTo>
                    <a:pt x="3005876" y="1222828"/>
                  </a:lnTo>
                  <a:lnTo>
                    <a:pt x="3026150" y="1185463"/>
                  </a:lnTo>
                  <a:lnTo>
                    <a:pt x="3038961" y="1144166"/>
                  </a:lnTo>
                  <a:lnTo>
                    <a:pt x="3043428" y="1099820"/>
                  </a:lnTo>
                  <a:lnTo>
                    <a:pt x="3043428" y="219963"/>
                  </a:lnTo>
                  <a:lnTo>
                    <a:pt x="3038961" y="175617"/>
                  </a:lnTo>
                  <a:lnTo>
                    <a:pt x="3026150" y="134320"/>
                  </a:lnTo>
                  <a:lnTo>
                    <a:pt x="3005876" y="96955"/>
                  </a:lnTo>
                  <a:lnTo>
                    <a:pt x="2979023" y="64404"/>
                  </a:lnTo>
                  <a:lnTo>
                    <a:pt x="2946472" y="37551"/>
                  </a:lnTo>
                  <a:lnTo>
                    <a:pt x="2909107" y="17277"/>
                  </a:lnTo>
                  <a:lnTo>
                    <a:pt x="2867810" y="4466"/>
                  </a:lnTo>
                  <a:lnTo>
                    <a:pt x="2823463" y="0"/>
                  </a:lnTo>
                  <a:close/>
                </a:path>
              </a:pathLst>
            </a:custGeom>
            <a:solidFill>
              <a:srgbClr val="FFD2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48043" y="1237488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3043428" y="219963"/>
                  </a:moveTo>
                  <a:lnTo>
                    <a:pt x="3043428" y="1099820"/>
                  </a:lnTo>
                  <a:lnTo>
                    <a:pt x="3038961" y="1144166"/>
                  </a:lnTo>
                  <a:lnTo>
                    <a:pt x="3026150" y="1185463"/>
                  </a:lnTo>
                  <a:lnTo>
                    <a:pt x="3005876" y="1222828"/>
                  </a:lnTo>
                  <a:lnTo>
                    <a:pt x="2979023" y="1255379"/>
                  </a:lnTo>
                  <a:lnTo>
                    <a:pt x="2946472" y="1282232"/>
                  </a:lnTo>
                  <a:lnTo>
                    <a:pt x="2909107" y="1302506"/>
                  </a:lnTo>
                  <a:lnTo>
                    <a:pt x="2867810" y="1315317"/>
                  </a:lnTo>
                  <a:lnTo>
                    <a:pt x="2823463" y="1319784"/>
                  </a:lnTo>
                  <a:lnTo>
                    <a:pt x="0" y="1319784"/>
                  </a:lnTo>
                  <a:lnTo>
                    <a:pt x="0" y="0"/>
                  </a:lnTo>
                  <a:lnTo>
                    <a:pt x="2823463" y="0"/>
                  </a:lnTo>
                  <a:lnTo>
                    <a:pt x="2867810" y="4466"/>
                  </a:lnTo>
                  <a:lnTo>
                    <a:pt x="2909107" y="17277"/>
                  </a:lnTo>
                  <a:lnTo>
                    <a:pt x="2946472" y="37551"/>
                  </a:lnTo>
                  <a:lnTo>
                    <a:pt x="2979023" y="64404"/>
                  </a:lnTo>
                  <a:lnTo>
                    <a:pt x="3005876" y="96955"/>
                  </a:lnTo>
                  <a:lnTo>
                    <a:pt x="3026150" y="134320"/>
                  </a:lnTo>
                  <a:lnTo>
                    <a:pt x="3038961" y="175617"/>
                  </a:lnTo>
                  <a:lnTo>
                    <a:pt x="3043428" y="219963"/>
                  </a:lnTo>
                  <a:close/>
                </a:path>
              </a:pathLst>
            </a:custGeom>
            <a:ln w="12700">
              <a:solidFill>
                <a:srgbClr val="FFD2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Penertiban</a:t>
            </a:r>
            <a:r>
              <a:rPr spc="-50" dirty="0"/>
              <a:t> </a:t>
            </a:r>
            <a:r>
              <a:rPr spc="-5" dirty="0"/>
              <a:t>Ejaan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116" y="1097026"/>
            <a:ext cx="3596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Kaidah </a:t>
            </a:r>
            <a:r>
              <a:rPr sz="1800" spc="-5" dirty="0">
                <a:latin typeface="Trebuchet MS"/>
                <a:cs typeface="Trebuchet MS"/>
              </a:rPr>
              <a:t>cara menggambarkan bunyi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 bentuk tulisan serta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penggunaan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tanda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054" y="1518919"/>
            <a:ext cx="14097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8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Huruf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Kapital</a:t>
            </a:r>
            <a:endParaRPr sz="1600">
              <a:latin typeface="Trebuchet MS"/>
              <a:cs typeface="Trebuchet MS"/>
            </a:endParaRPr>
          </a:p>
          <a:p>
            <a:pPr marL="184785" indent="-172720">
              <a:lnSpc>
                <a:spcPts val="186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Huruf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Miring</a:t>
            </a:r>
            <a:endParaRPr sz="1600">
              <a:latin typeface="Trebuchet MS"/>
              <a:cs typeface="Trebuchet MS"/>
            </a:endParaRPr>
          </a:p>
          <a:p>
            <a:pPr marL="184785" indent="-172720">
              <a:lnSpc>
                <a:spcPts val="1889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Huruf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Tebal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30241" y="1066546"/>
            <a:ext cx="1724660" cy="1661795"/>
            <a:chOff x="4730241" y="1066546"/>
            <a:chExt cx="1724660" cy="1661795"/>
          </a:xfrm>
        </p:grpSpPr>
        <p:sp>
          <p:nvSpPr>
            <p:cNvPr id="9" name="object 9"/>
            <p:cNvSpPr/>
            <p:nvPr/>
          </p:nvSpPr>
          <p:spPr>
            <a:xfrm>
              <a:off x="4736591" y="1072896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1436624" y="0"/>
                  </a:moveTo>
                  <a:lnTo>
                    <a:pt x="274828" y="0"/>
                  </a:lnTo>
                  <a:lnTo>
                    <a:pt x="225432" y="4428"/>
                  </a:lnTo>
                  <a:lnTo>
                    <a:pt x="178938" y="17196"/>
                  </a:lnTo>
                  <a:lnTo>
                    <a:pt x="136125" y="37526"/>
                  </a:lnTo>
                  <a:lnTo>
                    <a:pt x="97767" y="64642"/>
                  </a:lnTo>
                  <a:lnTo>
                    <a:pt x="64642" y="97767"/>
                  </a:lnTo>
                  <a:lnTo>
                    <a:pt x="37526" y="136125"/>
                  </a:lnTo>
                  <a:lnTo>
                    <a:pt x="17196" y="178938"/>
                  </a:lnTo>
                  <a:lnTo>
                    <a:pt x="4428" y="225432"/>
                  </a:lnTo>
                  <a:lnTo>
                    <a:pt x="0" y="274827"/>
                  </a:lnTo>
                  <a:lnTo>
                    <a:pt x="0" y="1374139"/>
                  </a:lnTo>
                  <a:lnTo>
                    <a:pt x="4428" y="1423535"/>
                  </a:lnTo>
                  <a:lnTo>
                    <a:pt x="17196" y="1470029"/>
                  </a:lnTo>
                  <a:lnTo>
                    <a:pt x="37526" y="1512842"/>
                  </a:lnTo>
                  <a:lnTo>
                    <a:pt x="64642" y="1551200"/>
                  </a:lnTo>
                  <a:lnTo>
                    <a:pt x="97767" y="1584325"/>
                  </a:lnTo>
                  <a:lnTo>
                    <a:pt x="136125" y="1611441"/>
                  </a:lnTo>
                  <a:lnTo>
                    <a:pt x="178938" y="1631771"/>
                  </a:lnTo>
                  <a:lnTo>
                    <a:pt x="225432" y="1644539"/>
                  </a:lnTo>
                  <a:lnTo>
                    <a:pt x="274828" y="1648967"/>
                  </a:lnTo>
                  <a:lnTo>
                    <a:pt x="1436624" y="1648967"/>
                  </a:lnTo>
                  <a:lnTo>
                    <a:pt x="1486019" y="1644539"/>
                  </a:lnTo>
                  <a:lnTo>
                    <a:pt x="1532513" y="1631771"/>
                  </a:lnTo>
                  <a:lnTo>
                    <a:pt x="1575326" y="1611441"/>
                  </a:lnTo>
                  <a:lnTo>
                    <a:pt x="1613684" y="1584325"/>
                  </a:lnTo>
                  <a:lnTo>
                    <a:pt x="1646809" y="1551200"/>
                  </a:lnTo>
                  <a:lnTo>
                    <a:pt x="1673925" y="1512842"/>
                  </a:lnTo>
                  <a:lnTo>
                    <a:pt x="1694255" y="1470029"/>
                  </a:lnTo>
                  <a:lnTo>
                    <a:pt x="1707023" y="1423535"/>
                  </a:lnTo>
                  <a:lnTo>
                    <a:pt x="1711452" y="1374139"/>
                  </a:lnTo>
                  <a:lnTo>
                    <a:pt x="1711452" y="274827"/>
                  </a:lnTo>
                  <a:lnTo>
                    <a:pt x="1707023" y="225432"/>
                  </a:lnTo>
                  <a:lnTo>
                    <a:pt x="1694255" y="178938"/>
                  </a:lnTo>
                  <a:lnTo>
                    <a:pt x="1673925" y="136125"/>
                  </a:lnTo>
                  <a:lnTo>
                    <a:pt x="1646809" y="97767"/>
                  </a:lnTo>
                  <a:lnTo>
                    <a:pt x="1613684" y="64642"/>
                  </a:lnTo>
                  <a:lnTo>
                    <a:pt x="1575326" y="37526"/>
                  </a:lnTo>
                  <a:lnTo>
                    <a:pt x="1532513" y="17196"/>
                  </a:lnTo>
                  <a:lnTo>
                    <a:pt x="1486019" y="4428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6591" y="1072896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0" y="274827"/>
                  </a:moveTo>
                  <a:lnTo>
                    <a:pt x="4428" y="225432"/>
                  </a:lnTo>
                  <a:lnTo>
                    <a:pt x="17196" y="178938"/>
                  </a:lnTo>
                  <a:lnTo>
                    <a:pt x="37526" y="136125"/>
                  </a:lnTo>
                  <a:lnTo>
                    <a:pt x="64642" y="97767"/>
                  </a:lnTo>
                  <a:lnTo>
                    <a:pt x="97767" y="64642"/>
                  </a:lnTo>
                  <a:lnTo>
                    <a:pt x="136125" y="37526"/>
                  </a:lnTo>
                  <a:lnTo>
                    <a:pt x="178938" y="17196"/>
                  </a:lnTo>
                  <a:lnTo>
                    <a:pt x="225432" y="4428"/>
                  </a:lnTo>
                  <a:lnTo>
                    <a:pt x="274828" y="0"/>
                  </a:lnTo>
                  <a:lnTo>
                    <a:pt x="1436624" y="0"/>
                  </a:lnTo>
                  <a:lnTo>
                    <a:pt x="1486019" y="4428"/>
                  </a:lnTo>
                  <a:lnTo>
                    <a:pt x="1532513" y="17196"/>
                  </a:lnTo>
                  <a:lnTo>
                    <a:pt x="1575326" y="37526"/>
                  </a:lnTo>
                  <a:lnTo>
                    <a:pt x="1613684" y="64642"/>
                  </a:lnTo>
                  <a:lnTo>
                    <a:pt x="1646809" y="97767"/>
                  </a:lnTo>
                  <a:lnTo>
                    <a:pt x="1673925" y="136125"/>
                  </a:lnTo>
                  <a:lnTo>
                    <a:pt x="1694255" y="178938"/>
                  </a:lnTo>
                  <a:lnTo>
                    <a:pt x="1707023" y="225432"/>
                  </a:lnTo>
                  <a:lnTo>
                    <a:pt x="1711452" y="274827"/>
                  </a:lnTo>
                  <a:lnTo>
                    <a:pt x="1711452" y="1374139"/>
                  </a:lnTo>
                  <a:lnTo>
                    <a:pt x="1707023" y="1423535"/>
                  </a:lnTo>
                  <a:lnTo>
                    <a:pt x="1694255" y="1470029"/>
                  </a:lnTo>
                  <a:lnTo>
                    <a:pt x="1673925" y="1512842"/>
                  </a:lnTo>
                  <a:lnTo>
                    <a:pt x="1646809" y="1551200"/>
                  </a:lnTo>
                  <a:lnTo>
                    <a:pt x="1613684" y="1584325"/>
                  </a:lnTo>
                  <a:lnTo>
                    <a:pt x="1575326" y="1611441"/>
                  </a:lnTo>
                  <a:lnTo>
                    <a:pt x="1532513" y="1631771"/>
                  </a:lnTo>
                  <a:lnTo>
                    <a:pt x="1486019" y="1644539"/>
                  </a:lnTo>
                  <a:lnTo>
                    <a:pt x="1436624" y="1648967"/>
                  </a:lnTo>
                  <a:lnTo>
                    <a:pt x="274828" y="1648967"/>
                  </a:lnTo>
                  <a:lnTo>
                    <a:pt x="225432" y="1644539"/>
                  </a:lnTo>
                  <a:lnTo>
                    <a:pt x="178938" y="1631771"/>
                  </a:lnTo>
                  <a:lnTo>
                    <a:pt x="136125" y="1611441"/>
                  </a:lnTo>
                  <a:lnTo>
                    <a:pt x="97767" y="1584325"/>
                  </a:lnTo>
                  <a:lnTo>
                    <a:pt x="64642" y="1551200"/>
                  </a:lnTo>
                  <a:lnTo>
                    <a:pt x="37526" y="1512842"/>
                  </a:lnTo>
                  <a:lnTo>
                    <a:pt x="17196" y="1470029"/>
                  </a:lnTo>
                  <a:lnTo>
                    <a:pt x="4428" y="1423535"/>
                  </a:lnTo>
                  <a:lnTo>
                    <a:pt x="0" y="1374139"/>
                  </a:lnTo>
                  <a:lnTo>
                    <a:pt x="0" y="2748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94503" y="172465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Huruf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41694" y="2963926"/>
            <a:ext cx="3056255" cy="1332865"/>
            <a:chOff x="6441694" y="2963926"/>
            <a:chExt cx="3056255" cy="1332865"/>
          </a:xfrm>
        </p:grpSpPr>
        <p:sp>
          <p:nvSpPr>
            <p:cNvPr id="13" name="object 13"/>
            <p:cNvSpPr/>
            <p:nvPr/>
          </p:nvSpPr>
          <p:spPr>
            <a:xfrm>
              <a:off x="6448044" y="2970276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2823463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2823463" y="1319784"/>
                  </a:lnTo>
                  <a:lnTo>
                    <a:pt x="2867810" y="1315317"/>
                  </a:lnTo>
                  <a:lnTo>
                    <a:pt x="2909107" y="1302506"/>
                  </a:lnTo>
                  <a:lnTo>
                    <a:pt x="2946472" y="1282232"/>
                  </a:lnTo>
                  <a:lnTo>
                    <a:pt x="2979023" y="1255379"/>
                  </a:lnTo>
                  <a:lnTo>
                    <a:pt x="3005876" y="1222828"/>
                  </a:lnTo>
                  <a:lnTo>
                    <a:pt x="3026150" y="1185463"/>
                  </a:lnTo>
                  <a:lnTo>
                    <a:pt x="3038961" y="1144166"/>
                  </a:lnTo>
                  <a:lnTo>
                    <a:pt x="3043428" y="1099820"/>
                  </a:lnTo>
                  <a:lnTo>
                    <a:pt x="3043428" y="219963"/>
                  </a:lnTo>
                  <a:lnTo>
                    <a:pt x="3038961" y="175617"/>
                  </a:lnTo>
                  <a:lnTo>
                    <a:pt x="3026150" y="134320"/>
                  </a:lnTo>
                  <a:lnTo>
                    <a:pt x="3005876" y="96955"/>
                  </a:lnTo>
                  <a:lnTo>
                    <a:pt x="2979023" y="64404"/>
                  </a:lnTo>
                  <a:lnTo>
                    <a:pt x="2946472" y="37551"/>
                  </a:lnTo>
                  <a:lnTo>
                    <a:pt x="2909107" y="17277"/>
                  </a:lnTo>
                  <a:lnTo>
                    <a:pt x="2867810" y="4466"/>
                  </a:lnTo>
                  <a:lnTo>
                    <a:pt x="2823463" y="0"/>
                  </a:lnTo>
                  <a:close/>
                </a:path>
              </a:pathLst>
            </a:custGeom>
            <a:solidFill>
              <a:srgbClr val="FFD2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8044" y="2970276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3043428" y="219963"/>
                  </a:moveTo>
                  <a:lnTo>
                    <a:pt x="3043428" y="1099820"/>
                  </a:lnTo>
                  <a:lnTo>
                    <a:pt x="3038961" y="1144166"/>
                  </a:lnTo>
                  <a:lnTo>
                    <a:pt x="3026150" y="1185463"/>
                  </a:lnTo>
                  <a:lnTo>
                    <a:pt x="3005876" y="1222828"/>
                  </a:lnTo>
                  <a:lnTo>
                    <a:pt x="2979023" y="1255379"/>
                  </a:lnTo>
                  <a:lnTo>
                    <a:pt x="2946472" y="1282232"/>
                  </a:lnTo>
                  <a:lnTo>
                    <a:pt x="2909107" y="1302506"/>
                  </a:lnTo>
                  <a:lnTo>
                    <a:pt x="2867810" y="1315317"/>
                  </a:lnTo>
                  <a:lnTo>
                    <a:pt x="2823463" y="1319784"/>
                  </a:lnTo>
                  <a:lnTo>
                    <a:pt x="0" y="1319784"/>
                  </a:lnTo>
                  <a:lnTo>
                    <a:pt x="0" y="0"/>
                  </a:lnTo>
                  <a:lnTo>
                    <a:pt x="2823463" y="0"/>
                  </a:lnTo>
                  <a:lnTo>
                    <a:pt x="2867810" y="4466"/>
                  </a:lnTo>
                  <a:lnTo>
                    <a:pt x="2909107" y="17277"/>
                  </a:lnTo>
                  <a:lnTo>
                    <a:pt x="2946472" y="37551"/>
                  </a:lnTo>
                  <a:lnTo>
                    <a:pt x="2979023" y="64404"/>
                  </a:lnTo>
                  <a:lnTo>
                    <a:pt x="3005876" y="96955"/>
                  </a:lnTo>
                  <a:lnTo>
                    <a:pt x="3026150" y="134320"/>
                  </a:lnTo>
                  <a:lnTo>
                    <a:pt x="3038961" y="175617"/>
                  </a:lnTo>
                  <a:lnTo>
                    <a:pt x="3043428" y="219963"/>
                  </a:lnTo>
                  <a:close/>
                </a:path>
              </a:pathLst>
            </a:custGeom>
            <a:ln w="12700">
              <a:solidFill>
                <a:srgbClr val="FFD2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28054" y="3370326"/>
            <a:ext cx="130048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8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Bentuk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Kata</a:t>
            </a:r>
            <a:endParaRPr sz="1600">
              <a:latin typeface="Trebuchet MS"/>
              <a:cs typeface="Trebuchet MS"/>
            </a:endParaRPr>
          </a:p>
          <a:p>
            <a:pPr marL="184785" indent="-172720">
              <a:lnSpc>
                <a:spcPts val="1889"/>
              </a:lnSpc>
              <a:buChar char="•"/>
              <a:tabLst>
                <a:tab pos="185420" algn="l"/>
              </a:tabLst>
            </a:pPr>
            <a:r>
              <a:rPr sz="1600" spc="-15" dirty="0">
                <a:latin typeface="Trebuchet MS"/>
                <a:cs typeface="Trebuchet MS"/>
              </a:rPr>
              <a:t>Kelas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30241" y="2799333"/>
            <a:ext cx="1724660" cy="1661795"/>
            <a:chOff x="4730241" y="2799333"/>
            <a:chExt cx="1724660" cy="1661795"/>
          </a:xfrm>
        </p:grpSpPr>
        <p:sp>
          <p:nvSpPr>
            <p:cNvPr id="17" name="object 17"/>
            <p:cNvSpPr/>
            <p:nvPr/>
          </p:nvSpPr>
          <p:spPr>
            <a:xfrm>
              <a:off x="4736591" y="2805683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1436624" y="0"/>
                  </a:moveTo>
                  <a:lnTo>
                    <a:pt x="274828" y="0"/>
                  </a:lnTo>
                  <a:lnTo>
                    <a:pt x="225432" y="4428"/>
                  </a:lnTo>
                  <a:lnTo>
                    <a:pt x="178938" y="17196"/>
                  </a:lnTo>
                  <a:lnTo>
                    <a:pt x="136125" y="37526"/>
                  </a:lnTo>
                  <a:lnTo>
                    <a:pt x="97767" y="64642"/>
                  </a:lnTo>
                  <a:lnTo>
                    <a:pt x="64642" y="97767"/>
                  </a:lnTo>
                  <a:lnTo>
                    <a:pt x="37526" y="136125"/>
                  </a:lnTo>
                  <a:lnTo>
                    <a:pt x="17196" y="178938"/>
                  </a:lnTo>
                  <a:lnTo>
                    <a:pt x="4428" y="225432"/>
                  </a:lnTo>
                  <a:lnTo>
                    <a:pt x="0" y="274827"/>
                  </a:lnTo>
                  <a:lnTo>
                    <a:pt x="0" y="1374139"/>
                  </a:lnTo>
                  <a:lnTo>
                    <a:pt x="4428" y="1423535"/>
                  </a:lnTo>
                  <a:lnTo>
                    <a:pt x="17196" y="1470029"/>
                  </a:lnTo>
                  <a:lnTo>
                    <a:pt x="37526" y="1512842"/>
                  </a:lnTo>
                  <a:lnTo>
                    <a:pt x="64642" y="1551200"/>
                  </a:lnTo>
                  <a:lnTo>
                    <a:pt x="97767" y="1584325"/>
                  </a:lnTo>
                  <a:lnTo>
                    <a:pt x="136125" y="1611441"/>
                  </a:lnTo>
                  <a:lnTo>
                    <a:pt x="178938" y="1631771"/>
                  </a:lnTo>
                  <a:lnTo>
                    <a:pt x="225432" y="1644539"/>
                  </a:lnTo>
                  <a:lnTo>
                    <a:pt x="274828" y="1648967"/>
                  </a:lnTo>
                  <a:lnTo>
                    <a:pt x="1436624" y="1648967"/>
                  </a:lnTo>
                  <a:lnTo>
                    <a:pt x="1486019" y="1644539"/>
                  </a:lnTo>
                  <a:lnTo>
                    <a:pt x="1532513" y="1631771"/>
                  </a:lnTo>
                  <a:lnTo>
                    <a:pt x="1575326" y="1611441"/>
                  </a:lnTo>
                  <a:lnTo>
                    <a:pt x="1613684" y="1584325"/>
                  </a:lnTo>
                  <a:lnTo>
                    <a:pt x="1646809" y="1551200"/>
                  </a:lnTo>
                  <a:lnTo>
                    <a:pt x="1673925" y="1512842"/>
                  </a:lnTo>
                  <a:lnTo>
                    <a:pt x="1694255" y="1470029"/>
                  </a:lnTo>
                  <a:lnTo>
                    <a:pt x="1707023" y="1423535"/>
                  </a:lnTo>
                  <a:lnTo>
                    <a:pt x="1711452" y="1374139"/>
                  </a:lnTo>
                  <a:lnTo>
                    <a:pt x="1711452" y="274827"/>
                  </a:lnTo>
                  <a:lnTo>
                    <a:pt x="1707023" y="225432"/>
                  </a:lnTo>
                  <a:lnTo>
                    <a:pt x="1694255" y="178938"/>
                  </a:lnTo>
                  <a:lnTo>
                    <a:pt x="1673925" y="136125"/>
                  </a:lnTo>
                  <a:lnTo>
                    <a:pt x="1646809" y="97767"/>
                  </a:lnTo>
                  <a:lnTo>
                    <a:pt x="1613684" y="64642"/>
                  </a:lnTo>
                  <a:lnTo>
                    <a:pt x="1575326" y="37526"/>
                  </a:lnTo>
                  <a:lnTo>
                    <a:pt x="1532513" y="17196"/>
                  </a:lnTo>
                  <a:lnTo>
                    <a:pt x="1486019" y="4428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BE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6591" y="2805683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0" y="274827"/>
                  </a:moveTo>
                  <a:lnTo>
                    <a:pt x="4428" y="225432"/>
                  </a:lnTo>
                  <a:lnTo>
                    <a:pt x="17196" y="178938"/>
                  </a:lnTo>
                  <a:lnTo>
                    <a:pt x="37526" y="136125"/>
                  </a:lnTo>
                  <a:lnTo>
                    <a:pt x="64642" y="97767"/>
                  </a:lnTo>
                  <a:lnTo>
                    <a:pt x="97767" y="64642"/>
                  </a:lnTo>
                  <a:lnTo>
                    <a:pt x="136125" y="37526"/>
                  </a:lnTo>
                  <a:lnTo>
                    <a:pt x="178938" y="17196"/>
                  </a:lnTo>
                  <a:lnTo>
                    <a:pt x="225432" y="4428"/>
                  </a:lnTo>
                  <a:lnTo>
                    <a:pt x="274828" y="0"/>
                  </a:lnTo>
                  <a:lnTo>
                    <a:pt x="1436624" y="0"/>
                  </a:lnTo>
                  <a:lnTo>
                    <a:pt x="1486019" y="4428"/>
                  </a:lnTo>
                  <a:lnTo>
                    <a:pt x="1532513" y="17196"/>
                  </a:lnTo>
                  <a:lnTo>
                    <a:pt x="1575326" y="37526"/>
                  </a:lnTo>
                  <a:lnTo>
                    <a:pt x="1613684" y="64642"/>
                  </a:lnTo>
                  <a:lnTo>
                    <a:pt x="1646809" y="97767"/>
                  </a:lnTo>
                  <a:lnTo>
                    <a:pt x="1673925" y="136125"/>
                  </a:lnTo>
                  <a:lnTo>
                    <a:pt x="1694255" y="178938"/>
                  </a:lnTo>
                  <a:lnTo>
                    <a:pt x="1707023" y="225432"/>
                  </a:lnTo>
                  <a:lnTo>
                    <a:pt x="1711452" y="274827"/>
                  </a:lnTo>
                  <a:lnTo>
                    <a:pt x="1711452" y="1374139"/>
                  </a:lnTo>
                  <a:lnTo>
                    <a:pt x="1707023" y="1423535"/>
                  </a:lnTo>
                  <a:lnTo>
                    <a:pt x="1694255" y="1470029"/>
                  </a:lnTo>
                  <a:lnTo>
                    <a:pt x="1673925" y="1512842"/>
                  </a:lnTo>
                  <a:lnTo>
                    <a:pt x="1646809" y="1551200"/>
                  </a:lnTo>
                  <a:lnTo>
                    <a:pt x="1613684" y="1584325"/>
                  </a:lnTo>
                  <a:lnTo>
                    <a:pt x="1575326" y="1611441"/>
                  </a:lnTo>
                  <a:lnTo>
                    <a:pt x="1532513" y="1631771"/>
                  </a:lnTo>
                  <a:lnTo>
                    <a:pt x="1486019" y="1644539"/>
                  </a:lnTo>
                  <a:lnTo>
                    <a:pt x="1436624" y="1648967"/>
                  </a:lnTo>
                  <a:lnTo>
                    <a:pt x="274828" y="1648967"/>
                  </a:lnTo>
                  <a:lnTo>
                    <a:pt x="225432" y="1644539"/>
                  </a:lnTo>
                  <a:lnTo>
                    <a:pt x="178938" y="1631771"/>
                  </a:lnTo>
                  <a:lnTo>
                    <a:pt x="136125" y="1611441"/>
                  </a:lnTo>
                  <a:lnTo>
                    <a:pt x="97767" y="1584325"/>
                  </a:lnTo>
                  <a:lnTo>
                    <a:pt x="64642" y="1551200"/>
                  </a:lnTo>
                  <a:lnTo>
                    <a:pt x="37526" y="1512842"/>
                  </a:lnTo>
                  <a:lnTo>
                    <a:pt x="17196" y="1470029"/>
                  </a:lnTo>
                  <a:lnTo>
                    <a:pt x="4428" y="1423535"/>
                  </a:lnTo>
                  <a:lnTo>
                    <a:pt x="0" y="1374139"/>
                  </a:lnTo>
                  <a:lnTo>
                    <a:pt x="0" y="2748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9366" y="3457702"/>
            <a:ext cx="48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Ka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30241" y="4532121"/>
            <a:ext cx="4767580" cy="1661795"/>
            <a:chOff x="4730241" y="4532121"/>
            <a:chExt cx="4767580" cy="1661795"/>
          </a:xfrm>
        </p:grpSpPr>
        <p:sp>
          <p:nvSpPr>
            <p:cNvPr id="21" name="object 21"/>
            <p:cNvSpPr/>
            <p:nvPr/>
          </p:nvSpPr>
          <p:spPr>
            <a:xfrm>
              <a:off x="6448043" y="4703063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2823463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2823463" y="1319784"/>
                  </a:lnTo>
                  <a:lnTo>
                    <a:pt x="2867810" y="1315314"/>
                  </a:lnTo>
                  <a:lnTo>
                    <a:pt x="2909107" y="1302497"/>
                  </a:lnTo>
                  <a:lnTo>
                    <a:pt x="2946472" y="1282215"/>
                  </a:lnTo>
                  <a:lnTo>
                    <a:pt x="2979023" y="1255355"/>
                  </a:lnTo>
                  <a:lnTo>
                    <a:pt x="3005876" y="1222800"/>
                  </a:lnTo>
                  <a:lnTo>
                    <a:pt x="3026150" y="1185436"/>
                  </a:lnTo>
                  <a:lnTo>
                    <a:pt x="3038961" y="1144148"/>
                  </a:lnTo>
                  <a:lnTo>
                    <a:pt x="3043428" y="1099820"/>
                  </a:lnTo>
                  <a:lnTo>
                    <a:pt x="3043428" y="219963"/>
                  </a:lnTo>
                  <a:lnTo>
                    <a:pt x="3038961" y="175617"/>
                  </a:lnTo>
                  <a:lnTo>
                    <a:pt x="3026150" y="134320"/>
                  </a:lnTo>
                  <a:lnTo>
                    <a:pt x="3005876" y="96955"/>
                  </a:lnTo>
                  <a:lnTo>
                    <a:pt x="2979023" y="64404"/>
                  </a:lnTo>
                  <a:lnTo>
                    <a:pt x="2946472" y="37551"/>
                  </a:lnTo>
                  <a:lnTo>
                    <a:pt x="2909107" y="17277"/>
                  </a:lnTo>
                  <a:lnTo>
                    <a:pt x="2867810" y="4466"/>
                  </a:lnTo>
                  <a:lnTo>
                    <a:pt x="2823463" y="0"/>
                  </a:lnTo>
                  <a:close/>
                </a:path>
              </a:pathLst>
            </a:custGeom>
            <a:solidFill>
              <a:srgbClr val="FFD2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48043" y="4703063"/>
              <a:ext cx="3043555" cy="1320165"/>
            </a:xfrm>
            <a:custGeom>
              <a:avLst/>
              <a:gdLst/>
              <a:ahLst/>
              <a:cxnLst/>
              <a:rect l="l" t="t" r="r" b="b"/>
              <a:pathLst>
                <a:path w="3043554" h="1320164">
                  <a:moveTo>
                    <a:pt x="3043428" y="219963"/>
                  </a:moveTo>
                  <a:lnTo>
                    <a:pt x="3043428" y="1099820"/>
                  </a:lnTo>
                  <a:lnTo>
                    <a:pt x="3038961" y="1144148"/>
                  </a:lnTo>
                  <a:lnTo>
                    <a:pt x="3026150" y="1185436"/>
                  </a:lnTo>
                  <a:lnTo>
                    <a:pt x="3005876" y="1222800"/>
                  </a:lnTo>
                  <a:lnTo>
                    <a:pt x="2979023" y="1255355"/>
                  </a:lnTo>
                  <a:lnTo>
                    <a:pt x="2946472" y="1282215"/>
                  </a:lnTo>
                  <a:lnTo>
                    <a:pt x="2909107" y="1302497"/>
                  </a:lnTo>
                  <a:lnTo>
                    <a:pt x="2867810" y="1315314"/>
                  </a:lnTo>
                  <a:lnTo>
                    <a:pt x="2823463" y="1319784"/>
                  </a:lnTo>
                  <a:lnTo>
                    <a:pt x="0" y="1319784"/>
                  </a:lnTo>
                  <a:lnTo>
                    <a:pt x="0" y="0"/>
                  </a:lnTo>
                  <a:lnTo>
                    <a:pt x="2823463" y="0"/>
                  </a:lnTo>
                  <a:lnTo>
                    <a:pt x="2867810" y="4466"/>
                  </a:lnTo>
                  <a:lnTo>
                    <a:pt x="2909107" y="17277"/>
                  </a:lnTo>
                  <a:lnTo>
                    <a:pt x="2946472" y="37551"/>
                  </a:lnTo>
                  <a:lnTo>
                    <a:pt x="2979023" y="64404"/>
                  </a:lnTo>
                  <a:lnTo>
                    <a:pt x="3005876" y="96955"/>
                  </a:lnTo>
                  <a:lnTo>
                    <a:pt x="3026150" y="134320"/>
                  </a:lnTo>
                  <a:lnTo>
                    <a:pt x="3038961" y="175617"/>
                  </a:lnTo>
                  <a:lnTo>
                    <a:pt x="3043428" y="219963"/>
                  </a:lnTo>
                  <a:close/>
                </a:path>
              </a:pathLst>
            </a:custGeom>
            <a:ln w="12700">
              <a:solidFill>
                <a:srgbClr val="FFD2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6591" y="4538471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1436624" y="0"/>
                  </a:moveTo>
                  <a:lnTo>
                    <a:pt x="274828" y="0"/>
                  </a:lnTo>
                  <a:lnTo>
                    <a:pt x="225432" y="4428"/>
                  </a:lnTo>
                  <a:lnTo>
                    <a:pt x="178938" y="17196"/>
                  </a:lnTo>
                  <a:lnTo>
                    <a:pt x="136125" y="37526"/>
                  </a:lnTo>
                  <a:lnTo>
                    <a:pt x="97767" y="64642"/>
                  </a:lnTo>
                  <a:lnTo>
                    <a:pt x="64642" y="97767"/>
                  </a:lnTo>
                  <a:lnTo>
                    <a:pt x="37526" y="136125"/>
                  </a:lnTo>
                  <a:lnTo>
                    <a:pt x="17196" y="178938"/>
                  </a:lnTo>
                  <a:lnTo>
                    <a:pt x="4428" y="225432"/>
                  </a:lnTo>
                  <a:lnTo>
                    <a:pt x="0" y="274827"/>
                  </a:lnTo>
                  <a:lnTo>
                    <a:pt x="0" y="1374139"/>
                  </a:lnTo>
                  <a:lnTo>
                    <a:pt x="4428" y="1423539"/>
                  </a:lnTo>
                  <a:lnTo>
                    <a:pt x="17196" y="1470034"/>
                  </a:lnTo>
                  <a:lnTo>
                    <a:pt x="37526" y="1512848"/>
                  </a:lnTo>
                  <a:lnTo>
                    <a:pt x="64642" y="1551205"/>
                  </a:lnTo>
                  <a:lnTo>
                    <a:pt x="97767" y="1584330"/>
                  </a:lnTo>
                  <a:lnTo>
                    <a:pt x="136125" y="1611444"/>
                  </a:lnTo>
                  <a:lnTo>
                    <a:pt x="178938" y="1631773"/>
                  </a:lnTo>
                  <a:lnTo>
                    <a:pt x="225432" y="1644539"/>
                  </a:lnTo>
                  <a:lnTo>
                    <a:pt x="274828" y="1648967"/>
                  </a:lnTo>
                  <a:lnTo>
                    <a:pt x="1436624" y="1648967"/>
                  </a:lnTo>
                  <a:lnTo>
                    <a:pt x="1486019" y="1644539"/>
                  </a:lnTo>
                  <a:lnTo>
                    <a:pt x="1532513" y="1631773"/>
                  </a:lnTo>
                  <a:lnTo>
                    <a:pt x="1575326" y="1611444"/>
                  </a:lnTo>
                  <a:lnTo>
                    <a:pt x="1613684" y="1584330"/>
                  </a:lnTo>
                  <a:lnTo>
                    <a:pt x="1646809" y="1551205"/>
                  </a:lnTo>
                  <a:lnTo>
                    <a:pt x="1673925" y="1512848"/>
                  </a:lnTo>
                  <a:lnTo>
                    <a:pt x="1694255" y="1470034"/>
                  </a:lnTo>
                  <a:lnTo>
                    <a:pt x="1707023" y="1423539"/>
                  </a:lnTo>
                  <a:lnTo>
                    <a:pt x="1711452" y="1374139"/>
                  </a:lnTo>
                  <a:lnTo>
                    <a:pt x="1711452" y="274827"/>
                  </a:lnTo>
                  <a:lnTo>
                    <a:pt x="1707023" y="225432"/>
                  </a:lnTo>
                  <a:lnTo>
                    <a:pt x="1694255" y="178938"/>
                  </a:lnTo>
                  <a:lnTo>
                    <a:pt x="1673925" y="136125"/>
                  </a:lnTo>
                  <a:lnTo>
                    <a:pt x="1646809" y="97767"/>
                  </a:lnTo>
                  <a:lnTo>
                    <a:pt x="1613684" y="64642"/>
                  </a:lnTo>
                  <a:lnTo>
                    <a:pt x="1575326" y="37526"/>
                  </a:lnTo>
                  <a:lnTo>
                    <a:pt x="1532513" y="17196"/>
                  </a:lnTo>
                  <a:lnTo>
                    <a:pt x="1486019" y="4428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36591" y="4538471"/>
              <a:ext cx="1711960" cy="1649095"/>
            </a:xfrm>
            <a:custGeom>
              <a:avLst/>
              <a:gdLst/>
              <a:ahLst/>
              <a:cxnLst/>
              <a:rect l="l" t="t" r="r" b="b"/>
              <a:pathLst>
                <a:path w="1711960" h="1649095">
                  <a:moveTo>
                    <a:pt x="0" y="274827"/>
                  </a:moveTo>
                  <a:lnTo>
                    <a:pt x="4428" y="225432"/>
                  </a:lnTo>
                  <a:lnTo>
                    <a:pt x="17196" y="178938"/>
                  </a:lnTo>
                  <a:lnTo>
                    <a:pt x="37526" y="136125"/>
                  </a:lnTo>
                  <a:lnTo>
                    <a:pt x="64642" y="97767"/>
                  </a:lnTo>
                  <a:lnTo>
                    <a:pt x="97767" y="64642"/>
                  </a:lnTo>
                  <a:lnTo>
                    <a:pt x="136125" y="37526"/>
                  </a:lnTo>
                  <a:lnTo>
                    <a:pt x="178938" y="17196"/>
                  </a:lnTo>
                  <a:lnTo>
                    <a:pt x="225432" y="4428"/>
                  </a:lnTo>
                  <a:lnTo>
                    <a:pt x="274828" y="0"/>
                  </a:lnTo>
                  <a:lnTo>
                    <a:pt x="1436624" y="0"/>
                  </a:lnTo>
                  <a:lnTo>
                    <a:pt x="1486019" y="4428"/>
                  </a:lnTo>
                  <a:lnTo>
                    <a:pt x="1532513" y="17196"/>
                  </a:lnTo>
                  <a:lnTo>
                    <a:pt x="1575326" y="37526"/>
                  </a:lnTo>
                  <a:lnTo>
                    <a:pt x="1613684" y="64642"/>
                  </a:lnTo>
                  <a:lnTo>
                    <a:pt x="1646809" y="97767"/>
                  </a:lnTo>
                  <a:lnTo>
                    <a:pt x="1673925" y="136125"/>
                  </a:lnTo>
                  <a:lnTo>
                    <a:pt x="1694255" y="178938"/>
                  </a:lnTo>
                  <a:lnTo>
                    <a:pt x="1707023" y="225432"/>
                  </a:lnTo>
                  <a:lnTo>
                    <a:pt x="1711452" y="274827"/>
                  </a:lnTo>
                  <a:lnTo>
                    <a:pt x="1711452" y="1374139"/>
                  </a:lnTo>
                  <a:lnTo>
                    <a:pt x="1707023" y="1423539"/>
                  </a:lnTo>
                  <a:lnTo>
                    <a:pt x="1694255" y="1470034"/>
                  </a:lnTo>
                  <a:lnTo>
                    <a:pt x="1673925" y="1512848"/>
                  </a:lnTo>
                  <a:lnTo>
                    <a:pt x="1646809" y="1551205"/>
                  </a:lnTo>
                  <a:lnTo>
                    <a:pt x="1613684" y="1584330"/>
                  </a:lnTo>
                  <a:lnTo>
                    <a:pt x="1575326" y="1611444"/>
                  </a:lnTo>
                  <a:lnTo>
                    <a:pt x="1532513" y="1631773"/>
                  </a:lnTo>
                  <a:lnTo>
                    <a:pt x="1486019" y="1644539"/>
                  </a:lnTo>
                  <a:lnTo>
                    <a:pt x="1436624" y="1648967"/>
                  </a:lnTo>
                  <a:lnTo>
                    <a:pt x="274828" y="1648967"/>
                  </a:lnTo>
                  <a:lnTo>
                    <a:pt x="225432" y="1644539"/>
                  </a:lnTo>
                  <a:lnTo>
                    <a:pt x="178938" y="1631773"/>
                  </a:lnTo>
                  <a:lnTo>
                    <a:pt x="136125" y="1611444"/>
                  </a:lnTo>
                  <a:lnTo>
                    <a:pt x="97767" y="1584330"/>
                  </a:lnTo>
                  <a:lnTo>
                    <a:pt x="64642" y="1551205"/>
                  </a:lnTo>
                  <a:lnTo>
                    <a:pt x="37526" y="1512848"/>
                  </a:lnTo>
                  <a:lnTo>
                    <a:pt x="17196" y="1470034"/>
                  </a:lnTo>
                  <a:lnTo>
                    <a:pt x="4428" y="1423539"/>
                  </a:lnTo>
                  <a:lnTo>
                    <a:pt x="0" y="1374139"/>
                  </a:lnTo>
                  <a:lnTo>
                    <a:pt x="0" y="2748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06466" y="5190871"/>
            <a:ext cx="117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Tanda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Baca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97835" y="3433533"/>
            <a:ext cx="2399030" cy="3133725"/>
            <a:chOff x="2497835" y="3433533"/>
            <a:chExt cx="2399030" cy="313372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7835" y="3433533"/>
              <a:ext cx="2398776" cy="31333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907" y="3628643"/>
              <a:ext cx="1828799" cy="256336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24432" y="2842640"/>
            <a:ext cx="235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3395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s.id/bi-puebi </a:t>
            </a:r>
            <a:r>
              <a:rPr sz="1800" spc="5" dirty="0">
                <a:solidFill>
                  <a:srgbClr val="0462C1"/>
                </a:solidFill>
                <a:latin typeface="Trebuchet MS"/>
                <a:cs typeface="Trebuchet MS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s.id/penyuluhan-ejaan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6155" y="3435057"/>
            <a:ext cx="6125210" cy="3133725"/>
            <a:chOff x="486155" y="3435057"/>
            <a:chExt cx="6125210" cy="313372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155" y="3435057"/>
              <a:ext cx="2385187" cy="31333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227" y="3630167"/>
              <a:ext cx="1815084" cy="25633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32426" y="4514849"/>
              <a:ext cx="1669414" cy="473709"/>
            </a:xfrm>
            <a:custGeom>
              <a:avLst/>
              <a:gdLst/>
              <a:ahLst/>
              <a:cxnLst/>
              <a:rect l="l" t="t" r="r" b="b"/>
              <a:pathLst>
                <a:path w="1669415" h="473710">
                  <a:moveTo>
                    <a:pt x="1334770" y="365760"/>
                  </a:moveTo>
                  <a:lnTo>
                    <a:pt x="934338" y="365760"/>
                  </a:lnTo>
                  <a:lnTo>
                    <a:pt x="1669160" y="473710"/>
                  </a:lnTo>
                  <a:lnTo>
                    <a:pt x="1334770" y="365760"/>
                  </a:lnTo>
                  <a:close/>
                </a:path>
                <a:path w="1669415" h="473710">
                  <a:moveTo>
                    <a:pt x="1540764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60" y="365760"/>
                  </a:lnTo>
                  <a:lnTo>
                    <a:pt x="1540764" y="365760"/>
                  </a:lnTo>
                  <a:lnTo>
                    <a:pt x="1564487" y="360967"/>
                  </a:lnTo>
                  <a:lnTo>
                    <a:pt x="1583864" y="347900"/>
                  </a:lnTo>
                  <a:lnTo>
                    <a:pt x="1596931" y="328523"/>
                  </a:lnTo>
                  <a:lnTo>
                    <a:pt x="1601724" y="304800"/>
                  </a:lnTo>
                  <a:lnTo>
                    <a:pt x="1601724" y="60960"/>
                  </a:lnTo>
                  <a:lnTo>
                    <a:pt x="1596931" y="37236"/>
                  </a:lnTo>
                  <a:lnTo>
                    <a:pt x="1583864" y="17859"/>
                  </a:lnTo>
                  <a:lnTo>
                    <a:pt x="1564487" y="4792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32426" y="4514849"/>
              <a:ext cx="1669414" cy="473709"/>
            </a:xfrm>
            <a:custGeom>
              <a:avLst/>
              <a:gdLst/>
              <a:ahLst/>
              <a:cxnLst/>
              <a:rect l="l" t="t" r="r" b="b"/>
              <a:pathLst>
                <a:path w="1669415" h="473710">
                  <a:moveTo>
                    <a:pt x="0" y="60960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60" y="0"/>
                  </a:lnTo>
                  <a:lnTo>
                    <a:pt x="934338" y="0"/>
                  </a:lnTo>
                  <a:lnTo>
                    <a:pt x="1334770" y="0"/>
                  </a:lnTo>
                  <a:lnTo>
                    <a:pt x="1540764" y="0"/>
                  </a:lnTo>
                  <a:lnTo>
                    <a:pt x="1564487" y="4792"/>
                  </a:lnTo>
                  <a:lnTo>
                    <a:pt x="1583864" y="17859"/>
                  </a:lnTo>
                  <a:lnTo>
                    <a:pt x="1596931" y="37236"/>
                  </a:lnTo>
                  <a:lnTo>
                    <a:pt x="1601724" y="60960"/>
                  </a:lnTo>
                  <a:lnTo>
                    <a:pt x="1601724" y="213360"/>
                  </a:lnTo>
                  <a:lnTo>
                    <a:pt x="1601724" y="304800"/>
                  </a:lnTo>
                  <a:lnTo>
                    <a:pt x="1596931" y="328523"/>
                  </a:lnTo>
                  <a:lnTo>
                    <a:pt x="1583864" y="347900"/>
                  </a:lnTo>
                  <a:lnTo>
                    <a:pt x="1564487" y="360967"/>
                  </a:lnTo>
                  <a:lnTo>
                    <a:pt x="1540764" y="365760"/>
                  </a:lnTo>
                  <a:lnTo>
                    <a:pt x="1334770" y="365760"/>
                  </a:lnTo>
                  <a:lnTo>
                    <a:pt x="1669160" y="473710"/>
                  </a:lnTo>
                  <a:lnTo>
                    <a:pt x="934338" y="365760"/>
                  </a:lnTo>
                  <a:lnTo>
                    <a:pt x="60960" y="365760"/>
                  </a:lnTo>
                  <a:lnTo>
                    <a:pt x="37236" y="360967"/>
                  </a:lnTo>
                  <a:lnTo>
                    <a:pt x="17859" y="347900"/>
                  </a:lnTo>
                  <a:lnTo>
                    <a:pt x="4792" y="328523"/>
                  </a:lnTo>
                  <a:lnTo>
                    <a:pt x="0" y="304800"/>
                  </a:lnTo>
                  <a:lnTo>
                    <a:pt x="0" y="213360"/>
                  </a:lnTo>
                  <a:lnTo>
                    <a:pt x="0" y="609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23230" y="4573015"/>
            <a:ext cx="141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Titik,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Tanya,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Seru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23556" y="4508372"/>
            <a:ext cx="2378710" cy="496570"/>
            <a:chOff x="7123556" y="4508372"/>
            <a:chExt cx="2378710" cy="496570"/>
          </a:xfrm>
        </p:grpSpPr>
        <p:sp>
          <p:nvSpPr>
            <p:cNvPr id="37" name="object 37"/>
            <p:cNvSpPr/>
            <p:nvPr/>
          </p:nvSpPr>
          <p:spPr>
            <a:xfrm>
              <a:off x="7133081" y="4517897"/>
              <a:ext cx="2359660" cy="477520"/>
            </a:xfrm>
            <a:custGeom>
              <a:avLst/>
              <a:gdLst/>
              <a:ahLst/>
              <a:cxnLst/>
              <a:rect l="l" t="t" r="r" b="b"/>
              <a:pathLst>
                <a:path w="2359659" h="477520">
                  <a:moveTo>
                    <a:pt x="982979" y="365759"/>
                  </a:moveTo>
                  <a:lnTo>
                    <a:pt x="393192" y="365759"/>
                  </a:lnTo>
                  <a:lnTo>
                    <a:pt x="709929" y="477012"/>
                  </a:lnTo>
                  <a:lnTo>
                    <a:pt x="982979" y="365759"/>
                  </a:lnTo>
                  <a:close/>
                </a:path>
                <a:path w="2359659" h="477520">
                  <a:moveTo>
                    <a:pt x="2298192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59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60" y="365759"/>
                  </a:lnTo>
                  <a:lnTo>
                    <a:pt x="2298192" y="365759"/>
                  </a:lnTo>
                  <a:lnTo>
                    <a:pt x="2321915" y="360967"/>
                  </a:lnTo>
                  <a:lnTo>
                    <a:pt x="2341292" y="347900"/>
                  </a:lnTo>
                  <a:lnTo>
                    <a:pt x="2354359" y="328523"/>
                  </a:lnTo>
                  <a:lnTo>
                    <a:pt x="2359152" y="304800"/>
                  </a:lnTo>
                  <a:lnTo>
                    <a:pt x="2359152" y="60959"/>
                  </a:lnTo>
                  <a:lnTo>
                    <a:pt x="2354359" y="37236"/>
                  </a:lnTo>
                  <a:lnTo>
                    <a:pt x="2341292" y="17859"/>
                  </a:lnTo>
                  <a:lnTo>
                    <a:pt x="2321915" y="4792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33081" y="4517897"/>
              <a:ext cx="2359660" cy="477520"/>
            </a:xfrm>
            <a:custGeom>
              <a:avLst/>
              <a:gdLst/>
              <a:ahLst/>
              <a:cxnLst/>
              <a:rect l="l" t="t" r="r" b="b"/>
              <a:pathLst>
                <a:path w="2359659" h="477520">
                  <a:moveTo>
                    <a:pt x="0" y="60959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60" y="0"/>
                  </a:lnTo>
                  <a:lnTo>
                    <a:pt x="393192" y="0"/>
                  </a:lnTo>
                  <a:lnTo>
                    <a:pt x="982979" y="0"/>
                  </a:lnTo>
                  <a:lnTo>
                    <a:pt x="2298192" y="0"/>
                  </a:lnTo>
                  <a:lnTo>
                    <a:pt x="2321915" y="4792"/>
                  </a:lnTo>
                  <a:lnTo>
                    <a:pt x="2341292" y="17859"/>
                  </a:lnTo>
                  <a:lnTo>
                    <a:pt x="2354359" y="37236"/>
                  </a:lnTo>
                  <a:lnTo>
                    <a:pt x="2359152" y="60959"/>
                  </a:lnTo>
                  <a:lnTo>
                    <a:pt x="2359152" y="213359"/>
                  </a:lnTo>
                  <a:lnTo>
                    <a:pt x="2359152" y="304800"/>
                  </a:lnTo>
                  <a:lnTo>
                    <a:pt x="2354359" y="328523"/>
                  </a:lnTo>
                  <a:lnTo>
                    <a:pt x="2341292" y="347900"/>
                  </a:lnTo>
                  <a:lnTo>
                    <a:pt x="2321915" y="360967"/>
                  </a:lnTo>
                  <a:lnTo>
                    <a:pt x="2298192" y="365759"/>
                  </a:lnTo>
                  <a:lnTo>
                    <a:pt x="982979" y="365759"/>
                  </a:lnTo>
                  <a:lnTo>
                    <a:pt x="709929" y="477012"/>
                  </a:lnTo>
                  <a:lnTo>
                    <a:pt x="393192" y="365759"/>
                  </a:lnTo>
                  <a:lnTo>
                    <a:pt x="60960" y="365759"/>
                  </a:lnTo>
                  <a:lnTo>
                    <a:pt x="37236" y="360967"/>
                  </a:lnTo>
                  <a:lnTo>
                    <a:pt x="17859" y="347900"/>
                  </a:lnTo>
                  <a:lnTo>
                    <a:pt x="4792" y="328523"/>
                  </a:lnTo>
                  <a:lnTo>
                    <a:pt x="0" y="304800"/>
                  </a:lnTo>
                  <a:lnTo>
                    <a:pt x="0" y="213359"/>
                  </a:lnTo>
                  <a:lnTo>
                    <a:pt x="0" y="6095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91247" y="4576317"/>
            <a:ext cx="224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Koma,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Titik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Koma,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Titik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Dua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19625" y="5424423"/>
            <a:ext cx="2036445" cy="997585"/>
            <a:chOff x="4619625" y="5424423"/>
            <a:chExt cx="2036445" cy="997585"/>
          </a:xfrm>
        </p:grpSpPr>
        <p:sp>
          <p:nvSpPr>
            <p:cNvPr id="41" name="object 41"/>
            <p:cNvSpPr/>
            <p:nvPr/>
          </p:nvSpPr>
          <p:spPr>
            <a:xfrm>
              <a:off x="4629150" y="5433948"/>
              <a:ext cx="2017395" cy="978535"/>
            </a:xfrm>
            <a:custGeom>
              <a:avLst/>
              <a:gdLst/>
              <a:ahLst/>
              <a:cxnLst/>
              <a:rect l="l" t="t" r="r" b="b"/>
              <a:pathLst>
                <a:path w="2017395" h="978535">
                  <a:moveTo>
                    <a:pt x="1821434" y="348869"/>
                  </a:moveTo>
                  <a:lnTo>
                    <a:pt x="104901" y="348869"/>
                  </a:lnTo>
                  <a:lnTo>
                    <a:pt x="64079" y="357112"/>
                  </a:lnTo>
                  <a:lnTo>
                    <a:pt x="30734" y="379593"/>
                  </a:lnTo>
                  <a:lnTo>
                    <a:pt x="8247" y="412937"/>
                  </a:lnTo>
                  <a:lnTo>
                    <a:pt x="0" y="453770"/>
                  </a:lnTo>
                  <a:lnTo>
                    <a:pt x="0" y="873379"/>
                  </a:lnTo>
                  <a:lnTo>
                    <a:pt x="8247" y="914212"/>
                  </a:lnTo>
                  <a:lnTo>
                    <a:pt x="30733" y="947556"/>
                  </a:lnTo>
                  <a:lnTo>
                    <a:pt x="64079" y="970037"/>
                  </a:lnTo>
                  <a:lnTo>
                    <a:pt x="104901" y="978281"/>
                  </a:lnTo>
                  <a:lnTo>
                    <a:pt x="1821434" y="978281"/>
                  </a:lnTo>
                  <a:lnTo>
                    <a:pt x="1862256" y="970037"/>
                  </a:lnTo>
                  <a:lnTo>
                    <a:pt x="1895602" y="947556"/>
                  </a:lnTo>
                  <a:lnTo>
                    <a:pt x="1918088" y="914212"/>
                  </a:lnTo>
                  <a:lnTo>
                    <a:pt x="1926335" y="873379"/>
                  </a:lnTo>
                  <a:lnTo>
                    <a:pt x="1926335" y="453770"/>
                  </a:lnTo>
                  <a:lnTo>
                    <a:pt x="1918088" y="412937"/>
                  </a:lnTo>
                  <a:lnTo>
                    <a:pt x="1895602" y="379593"/>
                  </a:lnTo>
                  <a:lnTo>
                    <a:pt x="1862256" y="357112"/>
                  </a:lnTo>
                  <a:lnTo>
                    <a:pt x="1821434" y="348869"/>
                  </a:lnTo>
                  <a:close/>
                </a:path>
                <a:path w="2017395" h="978535">
                  <a:moveTo>
                    <a:pt x="2017014" y="0"/>
                  </a:moveTo>
                  <a:lnTo>
                    <a:pt x="1123696" y="348869"/>
                  </a:lnTo>
                  <a:lnTo>
                    <a:pt x="1605279" y="348869"/>
                  </a:lnTo>
                  <a:lnTo>
                    <a:pt x="2017014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29150" y="5433948"/>
              <a:ext cx="2017395" cy="978535"/>
            </a:xfrm>
            <a:custGeom>
              <a:avLst/>
              <a:gdLst/>
              <a:ahLst/>
              <a:cxnLst/>
              <a:rect l="l" t="t" r="r" b="b"/>
              <a:pathLst>
                <a:path w="2017395" h="978535">
                  <a:moveTo>
                    <a:pt x="0" y="453770"/>
                  </a:moveTo>
                  <a:lnTo>
                    <a:pt x="8247" y="412937"/>
                  </a:lnTo>
                  <a:lnTo>
                    <a:pt x="30734" y="379593"/>
                  </a:lnTo>
                  <a:lnTo>
                    <a:pt x="64079" y="357112"/>
                  </a:lnTo>
                  <a:lnTo>
                    <a:pt x="104901" y="348869"/>
                  </a:lnTo>
                  <a:lnTo>
                    <a:pt x="1123696" y="348869"/>
                  </a:lnTo>
                  <a:lnTo>
                    <a:pt x="2017014" y="0"/>
                  </a:lnTo>
                  <a:lnTo>
                    <a:pt x="1605279" y="348869"/>
                  </a:lnTo>
                  <a:lnTo>
                    <a:pt x="1821434" y="348869"/>
                  </a:lnTo>
                  <a:lnTo>
                    <a:pt x="1862256" y="357112"/>
                  </a:lnTo>
                  <a:lnTo>
                    <a:pt x="1895602" y="379593"/>
                  </a:lnTo>
                  <a:lnTo>
                    <a:pt x="1918088" y="412937"/>
                  </a:lnTo>
                  <a:lnTo>
                    <a:pt x="1926335" y="453770"/>
                  </a:lnTo>
                  <a:lnTo>
                    <a:pt x="1926335" y="611123"/>
                  </a:lnTo>
                  <a:lnTo>
                    <a:pt x="1926335" y="873379"/>
                  </a:lnTo>
                  <a:lnTo>
                    <a:pt x="1918088" y="914212"/>
                  </a:lnTo>
                  <a:lnTo>
                    <a:pt x="1895602" y="947556"/>
                  </a:lnTo>
                  <a:lnTo>
                    <a:pt x="1862256" y="970037"/>
                  </a:lnTo>
                  <a:lnTo>
                    <a:pt x="1821434" y="978281"/>
                  </a:lnTo>
                  <a:lnTo>
                    <a:pt x="1605279" y="978281"/>
                  </a:lnTo>
                  <a:lnTo>
                    <a:pt x="1123696" y="978281"/>
                  </a:lnTo>
                  <a:lnTo>
                    <a:pt x="104901" y="978281"/>
                  </a:lnTo>
                  <a:lnTo>
                    <a:pt x="64079" y="970037"/>
                  </a:lnTo>
                  <a:lnTo>
                    <a:pt x="30733" y="947556"/>
                  </a:lnTo>
                  <a:lnTo>
                    <a:pt x="8247" y="914212"/>
                  </a:lnTo>
                  <a:lnTo>
                    <a:pt x="0" y="873379"/>
                  </a:lnTo>
                  <a:lnTo>
                    <a:pt x="0" y="611123"/>
                  </a:lnTo>
                  <a:lnTo>
                    <a:pt x="0" y="45377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64151" y="5865672"/>
            <a:ext cx="1655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Petik,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Petik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Tunggal,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Kurung,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Kurung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Siku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45020" y="5488813"/>
            <a:ext cx="2866390" cy="933450"/>
            <a:chOff x="6645020" y="5488813"/>
            <a:chExt cx="2866390" cy="933450"/>
          </a:xfrm>
        </p:grpSpPr>
        <p:sp>
          <p:nvSpPr>
            <p:cNvPr id="45" name="object 45"/>
            <p:cNvSpPr/>
            <p:nvPr/>
          </p:nvSpPr>
          <p:spPr>
            <a:xfrm>
              <a:off x="6654545" y="5800915"/>
              <a:ext cx="1518285" cy="611505"/>
            </a:xfrm>
            <a:custGeom>
              <a:avLst/>
              <a:gdLst/>
              <a:ahLst/>
              <a:cxnLst/>
              <a:rect l="l" t="t" r="r" b="b"/>
              <a:pathLst>
                <a:path w="1518284" h="611504">
                  <a:moveTo>
                    <a:pt x="1456944" y="245554"/>
                  </a:moveTo>
                  <a:lnTo>
                    <a:pt x="60959" y="245554"/>
                  </a:lnTo>
                  <a:lnTo>
                    <a:pt x="37236" y="250344"/>
                  </a:lnTo>
                  <a:lnTo>
                    <a:pt x="17859" y="263409"/>
                  </a:lnTo>
                  <a:lnTo>
                    <a:pt x="4792" y="282785"/>
                  </a:lnTo>
                  <a:lnTo>
                    <a:pt x="0" y="306514"/>
                  </a:lnTo>
                  <a:lnTo>
                    <a:pt x="0" y="550354"/>
                  </a:lnTo>
                  <a:lnTo>
                    <a:pt x="4792" y="574083"/>
                  </a:lnTo>
                  <a:lnTo>
                    <a:pt x="17859" y="593459"/>
                  </a:lnTo>
                  <a:lnTo>
                    <a:pt x="37236" y="606524"/>
                  </a:lnTo>
                  <a:lnTo>
                    <a:pt x="60959" y="611314"/>
                  </a:lnTo>
                  <a:lnTo>
                    <a:pt x="1456944" y="611314"/>
                  </a:lnTo>
                  <a:lnTo>
                    <a:pt x="1480667" y="606524"/>
                  </a:lnTo>
                  <a:lnTo>
                    <a:pt x="1500044" y="593459"/>
                  </a:lnTo>
                  <a:lnTo>
                    <a:pt x="1513111" y="574083"/>
                  </a:lnTo>
                  <a:lnTo>
                    <a:pt x="1517903" y="550354"/>
                  </a:lnTo>
                  <a:lnTo>
                    <a:pt x="1517903" y="306514"/>
                  </a:lnTo>
                  <a:lnTo>
                    <a:pt x="1513111" y="282785"/>
                  </a:lnTo>
                  <a:lnTo>
                    <a:pt x="1500044" y="263409"/>
                  </a:lnTo>
                  <a:lnTo>
                    <a:pt x="1480667" y="250344"/>
                  </a:lnTo>
                  <a:lnTo>
                    <a:pt x="1456944" y="245554"/>
                  </a:lnTo>
                  <a:close/>
                </a:path>
                <a:path w="1518284" h="611504">
                  <a:moveTo>
                    <a:pt x="644905" y="0"/>
                  </a:moveTo>
                  <a:lnTo>
                    <a:pt x="252983" y="245554"/>
                  </a:lnTo>
                  <a:lnTo>
                    <a:pt x="632459" y="245554"/>
                  </a:lnTo>
                  <a:lnTo>
                    <a:pt x="644905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54545" y="5800915"/>
              <a:ext cx="1518285" cy="611505"/>
            </a:xfrm>
            <a:custGeom>
              <a:avLst/>
              <a:gdLst/>
              <a:ahLst/>
              <a:cxnLst/>
              <a:rect l="l" t="t" r="r" b="b"/>
              <a:pathLst>
                <a:path w="1518284" h="611504">
                  <a:moveTo>
                    <a:pt x="0" y="306514"/>
                  </a:moveTo>
                  <a:lnTo>
                    <a:pt x="4792" y="282785"/>
                  </a:lnTo>
                  <a:lnTo>
                    <a:pt x="17859" y="263409"/>
                  </a:lnTo>
                  <a:lnTo>
                    <a:pt x="37236" y="250344"/>
                  </a:lnTo>
                  <a:lnTo>
                    <a:pt x="60959" y="245554"/>
                  </a:lnTo>
                  <a:lnTo>
                    <a:pt x="252983" y="245554"/>
                  </a:lnTo>
                  <a:lnTo>
                    <a:pt x="644905" y="0"/>
                  </a:lnTo>
                  <a:lnTo>
                    <a:pt x="632459" y="245554"/>
                  </a:lnTo>
                  <a:lnTo>
                    <a:pt x="1456944" y="245554"/>
                  </a:lnTo>
                  <a:lnTo>
                    <a:pt x="1480667" y="250344"/>
                  </a:lnTo>
                  <a:lnTo>
                    <a:pt x="1500044" y="263409"/>
                  </a:lnTo>
                  <a:lnTo>
                    <a:pt x="1513111" y="282785"/>
                  </a:lnTo>
                  <a:lnTo>
                    <a:pt x="1517903" y="306514"/>
                  </a:lnTo>
                  <a:lnTo>
                    <a:pt x="1517903" y="397954"/>
                  </a:lnTo>
                  <a:lnTo>
                    <a:pt x="1517903" y="550354"/>
                  </a:lnTo>
                  <a:lnTo>
                    <a:pt x="1513111" y="574083"/>
                  </a:lnTo>
                  <a:lnTo>
                    <a:pt x="1500044" y="593459"/>
                  </a:lnTo>
                  <a:lnTo>
                    <a:pt x="1480667" y="606524"/>
                  </a:lnTo>
                  <a:lnTo>
                    <a:pt x="1456944" y="611314"/>
                  </a:lnTo>
                  <a:lnTo>
                    <a:pt x="632459" y="611314"/>
                  </a:lnTo>
                  <a:lnTo>
                    <a:pt x="252983" y="611314"/>
                  </a:lnTo>
                  <a:lnTo>
                    <a:pt x="60959" y="611314"/>
                  </a:lnTo>
                  <a:lnTo>
                    <a:pt x="37236" y="606524"/>
                  </a:lnTo>
                  <a:lnTo>
                    <a:pt x="17859" y="593459"/>
                  </a:lnTo>
                  <a:lnTo>
                    <a:pt x="4792" y="574083"/>
                  </a:lnTo>
                  <a:lnTo>
                    <a:pt x="0" y="550354"/>
                  </a:lnTo>
                  <a:lnTo>
                    <a:pt x="0" y="397954"/>
                  </a:lnTo>
                  <a:lnTo>
                    <a:pt x="0" y="30651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69985" y="5498338"/>
              <a:ext cx="1231900" cy="914400"/>
            </a:xfrm>
            <a:custGeom>
              <a:avLst/>
              <a:gdLst/>
              <a:ahLst/>
              <a:cxnLst/>
              <a:rect l="l" t="t" r="r" b="b"/>
              <a:pathLst>
                <a:path w="1231900" h="914400">
                  <a:moveTo>
                    <a:pt x="1101852" y="136652"/>
                  </a:moveTo>
                  <a:lnTo>
                    <a:pt x="129540" y="136652"/>
                  </a:lnTo>
                  <a:lnTo>
                    <a:pt x="79134" y="146832"/>
                  </a:lnTo>
                  <a:lnTo>
                    <a:pt x="37957" y="174594"/>
                  </a:lnTo>
                  <a:lnTo>
                    <a:pt x="10185" y="215770"/>
                  </a:lnTo>
                  <a:lnTo>
                    <a:pt x="0" y="266192"/>
                  </a:lnTo>
                  <a:lnTo>
                    <a:pt x="0" y="784352"/>
                  </a:lnTo>
                  <a:lnTo>
                    <a:pt x="10185" y="834773"/>
                  </a:lnTo>
                  <a:lnTo>
                    <a:pt x="37957" y="875949"/>
                  </a:lnTo>
                  <a:lnTo>
                    <a:pt x="79134" y="903711"/>
                  </a:lnTo>
                  <a:lnTo>
                    <a:pt x="129540" y="913892"/>
                  </a:lnTo>
                  <a:lnTo>
                    <a:pt x="1101852" y="913892"/>
                  </a:lnTo>
                  <a:lnTo>
                    <a:pt x="1152257" y="903711"/>
                  </a:lnTo>
                  <a:lnTo>
                    <a:pt x="1193434" y="875949"/>
                  </a:lnTo>
                  <a:lnTo>
                    <a:pt x="1221206" y="834773"/>
                  </a:lnTo>
                  <a:lnTo>
                    <a:pt x="1231392" y="784352"/>
                  </a:lnTo>
                  <a:lnTo>
                    <a:pt x="1231392" y="266192"/>
                  </a:lnTo>
                  <a:lnTo>
                    <a:pt x="1221206" y="215770"/>
                  </a:lnTo>
                  <a:lnTo>
                    <a:pt x="1193434" y="174594"/>
                  </a:lnTo>
                  <a:lnTo>
                    <a:pt x="1152257" y="146832"/>
                  </a:lnTo>
                  <a:lnTo>
                    <a:pt x="1101852" y="136652"/>
                  </a:lnTo>
                  <a:close/>
                </a:path>
                <a:path w="1231900" h="914400">
                  <a:moveTo>
                    <a:pt x="264668" y="0"/>
                  </a:moveTo>
                  <a:lnTo>
                    <a:pt x="205232" y="136652"/>
                  </a:lnTo>
                  <a:lnTo>
                    <a:pt x="513080" y="136652"/>
                  </a:lnTo>
                  <a:lnTo>
                    <a:pt x="264668" y="0"/>
                  </a:lnTo>
                  <a:close/>
                </a:path>
              </a:pathLst>
            </a:custGeom>
            <a:solidFill>
              <a:srgbClr val="7E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69985" y="5498338"/>
              <a:ext cx="1231900" cy="914400"/>
            </a:xfrm>
            <a:custGeom>
              <a:avLst/>
              <a:gdLst/>
              <a:ahLst/>
              <a:cxnLst/>
              <a:rect l="l" t="t" r="r" b="b"/>
              <a:pathLst>
                <a:path w="1231900" h="914400">
                  <a:moveTo>
                    <a:pt x="0" y="266192"/>
                  </a:moveTo>
                  <a:lnTo>
                    <a:pt x="10185" y="215770"/>
                  </a:lnTo>
                  <a:lnTo>
                    <a:pt x="37957" y="174594"/>
                  </a:lnTo>
                  <a:lnTo>
                    <a:pt x="79134" y="146832"/>
                  </a:lnTo>
                  <a:lnTo>
                    <a:pt x="129540" y="136652"/>
                  </a:lnTo>
                  <a:lnTo>
                    <a:pt x="205232" y="136652"/>
                  </a:lnTo>
                  <a:lnTo>
                    <a:pt x="264668" y="0"/>
                  </a:lnTo>
                  <a:lnTo>
                    <a:pt x="513080" y="136652"/>
                  </a:lnTo>
                  <a:lnTo>
                    <a:pt x="1101852" y="136652"/>
                  </a:lnTo>
                  <a:lnTo>
                    <a:pt x="1152257" y="146832"/>
                  </a:lnTo>
                  <a:lnTo>
                    <a:pt x="1193434" y="174594"/>
                  </a:lnTo>
                  <a:lnTo>
                    <a:pt x="1221206" y="215770"/>
                  </a:lnTo>
                  <a:lnTo>
                    <a:pt x="1231392" y="266192"/>
                  </a:lnTo>
                  <a:lnTo>
                    <a:pt x="1231392" y="460502"/>
                  </a:lnTo>
                  <a:lnTo>
                    <a:pt x="1231392" y="784352"/>
                  </a:lnTo>
                  <a:lnTo>
                    <a:pt x="1221206" y="834773"/>
                  </a:lnTo>
                  <a:lnTo>
                    <a:pt x="1193434" y="875949"/>
                  </a:lnTo>
                  <a:lnTo>
                    <a:pt x="1152257" y="903711"/>
                  </a:lnTo>
                  <a:lnTo>
                    <a:pt x="1101852" y="913892"/>
                  </a:lnTo>
                  <a:lnTo>
                    <a:pt x="513080" y="913892"/>
                  </a:lnTo>
                  <a:lnTo>
                    <a:pt x="205232" y="913892"/>
                  </a:lnTo>
                  <a:lnTo>
                    <a:pt x="129540" y="913892"/>
                  </a:lnTo>
                  <a:lnTo>
                    <a:pt x="79134" y="903711"/>
                  </a:lnTo>
                  <a:lnTo>
                    <a:pt x="37957" y="875949"/>
                  </a:lnTo>
                  <a:lnTo>
                    <a:pt x="10185" y="834773"/>
                  </a:lnTo>
                  <a:lnTo>
                    <a:pt x="0" y="784352"/>
                  </a:lnTo>
                  <a:lnTo>
                    <a:pt x="0" y="460502"/>
                  </a:lnTo>
                  <a:lnTo>
                    <a:pt x="0" y="26619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528054" y="4984826"/>
            <a:ext cx="2834640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8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Trebuchet MS"/>
                <a:cs typeface="Trebuchet MS"/>
              </a:rPr>
              <a:t>Penutup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&amp;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Penjeda</a:t>
            </a:r>
            <a:endParaRPr sz="1600">
              <a:latin typeface="Trebuchet MS"/>
              <a:cs typeface="Trebuchet MS"/>
            </a:endParaRPr>
          </a:p>
          <a:p>
            <a:pPr marL="184785" indent="-172720">
              <a:lnSpc>
                <a:spcPts val="1860"/>
              </a:lnSpc>
              <a:buChar char="•"/>
              <a:tabLst>
                <a:tab pos="185420" algn="l"/>
              </a:tabLst>
            </a:pPr>
            <a:r>
              <a:rPr sz="1600" spc="-15" dirty="0">
                <a:latin typeface="Trebuchet MS"/>
                <a:cs typeface="Trebuchet MS"/>
              </a:rPr>
              <a:t>Pengapit </a:t>
            </a:r>
            <a:r>
              <a:rPr sz="1600" spc="-5" dirty="0">
                <a:latin typeface="Trebuchet MS"/>
                <a:cs typeface="Trebuchet MS"/>
              </a:rPr>
              <a:t>&amp;</a:t>
            </a:r>
            <a:r>
              <a:rPr sz="1600" spc="-20" dirty="0">
                <a:latin typeface="Trebuchet MS"/>
                <a:cs typeface="Trebuchet MS"/>
              </a:rPr>
              <a:t> Pembatas</a:t>
            </a:r>
            <a:endParaRPr sz="1600">
              <a:latin typeface="Trebuchet MS"/>
              <a:cs typeface="Trebuchet MS"/>
            </a:endParaRPr>
          </a:p>
          <a:p>
            <a:pPr marL="184785" indent="-172720">
              <a:lnSpc>
                <a:spcPts val="1830"/>
              </a:lnSpc>
              <a:buChar char="•"/>
              <a:tabLst>
                <a:tab pos="185420" algn="l"/>
              </a:tabLst>
            </a:pPr>
            <a:r>
              <a:rPr sz="1600" spc="-10" dirty="0">
                <a:latin typeface="Trebuchet MS"/>
                <a:cs typeface="Trebuchet MS"/>
              </a:rPr>
              <a:t>Penyingkat</a:t>
            </a:r>
            <a:endParaRPr sz="1600">
              <a:latin typeface="Trebuchet MS"/>
              <a:cs typeface="Trebuchet MS"/>
            </a:endParaRPr>
          </a:p>
          <a:p>
            <a:pPr marL="1882139" algn="ctr">
              <a:lnSpc>
                <a:spcPts val="162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Hubung,</a:t>
            </a:r>
            <a:endParaRPr sz="1400">
              <a:latin typeface="Trebuchet MS"/>
              <a:cs typeface="Trebuchet MS"/>
            </a:endParaRPr>
          </a:p>
          <a:p>
            <a:pPr marL="1882139" algn="ctr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Pisah,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Garis</a:t>
            </a:r>
            <a:endParaRPr sz="1400">
              <a:latin typeface="Trebuchet MS"/>
              <a:cs typeface="Trebuchet MS"/>
            </a:endParaRPr>
          </a:p>
          <a:p>
            <a:pPr marL="13335" algn="ctr">
              <a:lnSpc>
                <a:spcPct val="100000"/>
              </a:lnSpc>
              <a:tabLst>
                <a:tab pos="1880870" algn="l"/>
              </a:tabLst>
            </a:pPr>
            <a:r>
              <a:rPr sz="2100" spc="-7" baseline="1984" dirty="0">
                <a:solidFill>
                  <a:srgbClr val="FFFFFF"/>
                </a:solidFill>
                <a:latin typeface="Trebuchet MS"/>
                <a:cs typeface="Trebuchet MS"/>
              </a:rPr>
              <a:t>Elipsis,</a:t>
            </a:r>
            <a:r>
              <a:rPr sz="2100" spc="-120" baseline="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7" baseline="1984" dirty="0">
                <a:solidFill>
                  <a:srgbClr val="FFFFFF"/>
                </a:solidFill>
                <a:latin typeface="Trebuchet MS"/>
                <a:cs typeface="Trebuchet MS"/>
              </a:rPr>
              <a:t>Apostrof	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Miring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55738" y="2652141"/>
            <a:ext cx="1946275" cy="737235"/>
            <a:chOff x="7555738" y="2652141"/>
            <a:chExt cx="1946275" cy="737235"/>
          </a:xfrm>
        </p:grpSpPr>
        <p:sp>
          <p:nvSpPr>
            <p:cNvPr id="51" name="object 51"/>
            <p:cNvSpPr/>
            <p:nvPr/>
          </p:nvSpPr>
          <p:spPr>
            <a:xfrm>
              <a:off x="7565263" y="2661666"/>
              <a:ext cx="1927225" cy="718185"/>
            </a:xfrm>
            <a:custGeom>
              <a:avLst/>
              <a:gdLst/>
              <a:ahLst/>
              <a:cxnLst/>
              <a:rect l="l" t="t" r="r" b="b"/>
              <a:pathLst>
                <a:path w="1927225" h="718185">
                  <a:moveTo>
                    <a:pt x="1926970" y="598170"/>
                  </a:moveTo>
                  <a:lnTo>
                    <a:pt x="221614" y="598170"/>
                  </a:lnTo>
                  <a:lnTo>
                    <a:pt x="231020" y="644723"/>
                  </a:lnTo>
                  <a:lnTo>
                    <a:pt x="256666" y="682751"/>
                  </a:lnTo>
                  <a:lnTo>
                    <a:pt x="294695" y="708398"/>
                  </a:lnTo>
                  <a:lnTo>
                    <a:pt x="341248" y="717804"/>
                  </a:lnTo>
                  <a:lnTo>
                    <a:pt x="1807336" y="717804"/>
                  </a:lnTo>
                  <a:lnTo>
                    <a:pt x="1853890" y="708398"/>
                  </a:lnTo>
                  <a:lnTo>
                    <a:pt x="1891918" y="682751"/>
                  </a:lnTo>
                  <a:lnTo>
                    <a:pt x="1917565" y="644723"/>
                  </a:lnTo>
                  <a:lnTo>
                    <a:pt x="1926970" y="598170"/>
                  </a:lnTo>
                  <a:close/>
                </a:path>
                <a:path w="1927225" h="718185">
                  <a:moveTo>
                    <a:pt x="1807336" y="0"/>
                  </a:moveTo>
                  <a:lnTo>
                    <a:pt x="341248" y="0"/>
                  </a:lnTo>
                  <a:lnTo>
                    <a:pt x="294695" y="9405"/>
                  </a:lnTo>
                  <a:lnTo>
                    <a:pt x="256666" y="35052"/>
                  </a:lnTo>
                  <a:lnTo>
                    <a:pt x="231020" y="73080"/>
                  </a:lnTo>
                  <a:lnTo>
                    <a:pt x="221614" y="119634"/>
                  </a:lnTo>
                  <a:lnTo>
                    <a:pt x="221614" y="418719"/>
                  </a:lnTo>
                  <a:lnTo>
                    <a:pt x="0" y="701675"/>
                  </a:lnTo>
                  <a:lnTo>
                    <a:pt x="221614" y="598170"/>
                  </a:lnTo>
                  <a:lnTo>
                    <a:pt x="1926970" y="598170"/>
                  </a:lnTo>
                  <a:lnTo>
                    <a:pt x="1926970" y="119634"/>
                  </a:lnTo>
                  <a:lnTo>
                    <a:pt x="1917565" y="73080"/>
                  </a:lnTo>
                  <a:lnTo>
                    <a:pt x="1891918" y="35052"/>
                  </a:lnTo>
                  <a:lnTo>
                    <a:pt x="1853890" y="9405"/>
                  </a:lnTo>
                  <a:lnTo>
                    <a:pt x="1807336" y="0"/>
                  </a:lnTo>
                  <a:close/>
                </a:path>
              </a:pathLst>
            </a:custGeom>
            <a:solidFill>
              <a:srgbClr val="BE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65263" y="2661666"/>
              <a:ext cx="1927225" cy="718185"/>
            </a:xfrm>
            <a:custGeom>
              <a:avLst/>
              <a:gdLst/>
              <a:ahLst/>
              <a:cxnLst/>
              <a:rect l="l" t="t" r="r" b="b"/>
              <a:pathLst>
                <a:path w="1927225" h="718185">
                  <a:moveTo>
                    <a:pt x="221614" y="119634"/>
                  </a:moveTo>
                  <a:lnTo>
                    <a:pt x="231020" y="73080"/>
                  </a:lnTo>
                  <a:lnTo>
                    <a:pt x="256666" y="35052"/>
                  </a:lnTo>
                  <a:lnTo>
                    <a:pt x="294695" y="9405"/>
                  </a:lnTo>
                  <a:lnTo>
                    <a:pt x="341248" y="0"/>
                  </a:lnTo>
                  <a:lnTo>
                    <a:pt x="505840" y="0"/>
                  </a:lnTo>
                  <a:lnTo>
                    <a:pt x="932179" y="0"/>
                  </a:lnTo>
                  <a:lnTo>
                    <a:pt x="1807336" y="0"/>
                  </a:lnTo>
                  <a:lnTo>
                    <a:pt x="1853890" y="9405"/>
                  </a:lnTo>
                  <a:lnTo>
                    <a:pt x="1891918" y="35052"/>
                  </a:lnTo>
                  <a:lnTo>
                    <a:pt x="1917565" y="73080"/>
                  </a:lnTo>
                  <a:lnTo>
                    <a:pt x="1926970" y="119634"/>
                  </a:lnTo>
                  <a:lnTo>
                    <a:pt x="1926970" y="418719"/>
                  </a:lnTo>
                  <a:lnTo>
                    <a:pt x="1926970" y="598170"/>
                  </a:lnTo>
                  <a:lnTo>
                    <a:pt x="1917565" y="644723"/>
                  </a:lnTo>
                  <a:lnTo>
                    <a:pt x="1891918" y="682751"/>
                  </a:lnTo>
                  <a:lnTo>
                    <a:pt x="1853890" y="708398"/>
                  </a:lnTo>
                  <a:lnTo>
                    <a:pt x="1807336" y="717804"/>
                  </a:lnTo>
                  <a:lnTo>
                    <a:pt x="932179" y="717804"/>
                  </a:lnTo>
                  <a:lnTo>
                    <a:pt x="505840" y="717804"/>
                  </a:lnTo>
                  <a:lnTo>
                    <a:pt x="341248" y="717804"/>
                  </a:lnTo>
                  <a:lnTo>
                    <a:pt x="294695" y="708398"/>
                  </a:lnTo>
                  <a:lnTo>
                    <a:pt x="256666" y="682751"/>
                  </a:lnTo>
                  <a:lnTo>
                    <a:pt x="231020" y="644723"/>
                  </a:lnTo>
                  <a:lnTo>
                    <a:pt x="221614" y="598170"/>
                  </a:lnTo>
                  <a:lnTo>
                    <a:pt x="0" y="701675"/>
                  </a:lnTo>
                  <a:lnTo>
                    <a:pt x="221614" y="418719"/>
                  </a:lnTo>
                  <a:lnTo>
                    <a:pt x="221614" y="119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853933" y="2681732"/>
            <a:ext cx="15716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Dasar,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Berimbuhan,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Ulang,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Majemuk,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Kependekan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667117" y="3654933"/>
            <a:ext cx="1835150" cy="735330"/>
            <a:chOff x="7667117" y="3654933"/>
            <a:chExt cx="1835150" cy="735330"/>
          </a:xfrm>
        </p:grpSpPr>
        <p:sp>
          <p:nvSpPr>
            <p:cNvPr id="55" name="object 55"/>
            <p:cNvSpPr/>
            <p:nvPr/>
          </p:nvSpPr>
          <p:spPr>
            <a:xfrm>
              <a:off x="7676642" y="3664458"/>
              <a:ext cx="1816100" cy="716280"/>
            </a:xfrm>
            <a:custGeom>
              <a:avLst/>
              <a:gdLst/>
              <a:ahLst/>
              <a:cxnLst/>
              <a:rect l="l" t="t" r="r" b="b"/>
              <a:pathLst>
                <a:path w="1816100" h="716279">
                  <a:moveTo>
                    <a:pt x="1696211" y="0"/>
                  </a:moveTo>
                  <a:lnTo>
                    <a:pt x="426211" y="0"/>
                  </a:lnTo>
                  <a:lnTo>
                    <a:pt x="379751" y="9384"/>
                  </a:lnTo>
                  <a:lnTo>
                    <a:pt x="341804" y="34972"/>
                  </a:lnTo>
                  <a:lnTo>
                    <a:pt x="316216" y="72919"/>
                  </a:lnTo>
                  <a:lnTo>
                    <a:pt x="306831" y="119380"/>
                  </a:lnTo>
                  <a:lnTo>
                    <a:pt x="0" y="140208"/>
                  </a:lnTo>
                  <a:lnTo>
                    <a:pt x="306831" y="298450"/>
                  </a:lnTo>
                  <a:lnTo>
                    <a:pt x="306831" y="596900"/>
                  </a:lnTo>
                  <a:lnTo>
                    <a:pt x="316216" y="643360"/>
                  </a:lnTo>
                  <a:lnTo>
                    <a:pt x="341804" y="681307"/>
                  </a:lnTo>
                  <a:lnTo>
                    <a:pt x="379751" y="706895"/>
                  </a:lnTo>
                  <a:lnTo>
                    <a:pt x="426211" y="716280"/>
                  </a:lnTo>
                  <a:lnTo>
                    <a:pt x="1696211" y="716280"/>
                  </a:lnTo>
                  <a:lnTo>
                    <a:pt x="1742672" y="706895"/>
                  </a:lnTo>
                  <a:lnTo>
                    <a:pt x="1780619" y="681307"/>
                  </a:lnTo>
                  <a:lnTo>
                    <a:pt x="1806207" y="643360"/>
                  </a:lnTo>
                  <a:lnTo>
                    <a:pt x="1815591" y="596900"/>
                  </a:lnTo>
                  <a:lnTo>
                    <a:pt x="1815591" y="119380"/>
                  </a:lnTo>
                  <a:lnTo>
                    <a:pt x="1806207" y="72919"/>
                  </a:lnTo>
                  <a:lnTo>
                    <a:pt x="1780619" y="34972"/>
                  </a:lnTo>
                  <a:lnTo>
                    <a:pt x="1742672" y="9384"/>
                  </a:lnTo>
                  <a:lnTo>
                    <a:pt x="1696211" y="0"/>
                  </a:lnTo>
                  <a:close/>
                </a:path>
              </a:pathLst>
            </a:custGeom>
            <a:solidFill>
              <a:srgbClr val="BE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76642" y="3664458"/>
              <a:ext cx="1816100" cy="716280"/>
            </a:xfrm>
            <a:custGeom>
              <a:avLst/>
              <a:gdLst/>
              <a:ahLst/>
              <a:cxnLst/>
              <a:rect l="l" t="t" r="r" b="b"/>
              <a:pathLst>
                <a:path w="1816100" h="716279">
                  <a:moveTo>
                    <a:pt x="306831" y="119380"/>
                  </a:moveTo>
                  <a:lnTo>
                    <a:pt x="316216" y="72919"/>
                  </a:lnTo>
                  <a:lnTo>
                    <a:pt x="341804" y="34972"/>
                  </a:lnTo>
                  <a:lnTo>
                    <a:pt x="379751" y="9384"/>
                  </a:lnTo>
                  <a:lnTo>
                    <a:pt x="426211" y="0"/>
                  </a:lnTo>
                  <a:lnTo>
                    <a:pt x="558291" y="0"/>
                  </a:lnTo>
                  <a:lnTo>
                    <a:pt x="935481" y="0"/>
                  </a:lnTo>
                  <a:lnTo>
                    <a:pt x="1696211" y="0"/>
                  </a:lnTo>
                  <a:lnTo>
                    <a:pt x="1742672" y="9384"/>
                  </a:lnTo>
                  <a:lnTo>
                    <a:pt x="1780619" y="34972"/>
                  </a:lnTo>
                  <a:lnTo>
                    <a:pt x="1806207" y="72919"/>
                  </a:lnTo>
                  <a:lnTo>
                    <a:pt x="1815591" y="119380"/>
                  </a:lnTo>
                  <a:lnTo>
                    <a:pt x="1815591" y="298450"/>
                  </a:lnTo>
                  <a:lnTo>
                    <a:pt x="1815591" y="596900"/>
                  </a:lnTo>
                  <a:lnTo>
                    <a:pt x="1806207" y="643360"/>
                  </a:lnTo>
                  <a:lnTo>
                    <a:pt x="1780619" y="681307"/>
                  </a:lnTo>
                  <a:lnTo>
                    <a:pt x="1742672" y="706895"/>
                  </a:lnTo>
                  <a:lnTo>
                    <a:pt x="1696211" y="716280"/>
                  </a:lnTo>
                  <a:lnTo>
                    <a:pt x="935481" y="716280"/>
                  </a:lnTo>
                  <a:lnTo>
                    <a:pt x="558291" y="716280"/>
                  </a:lnTo>
                  <a:lnTo>
                    <a:pt x="426211" y="716280"/>
                  </a:lnTo>
                  <a:lnTo>
                    <a:pt x="379751" y="706895"/>
                  </a:lnTo>
                  <a:lnTo>
                    <a:pt x="341804" y="681307"/>
                  </a:lnTo>
                  <a:lnTo>
                    <a:pt x="316216" y="643360"/>
                  </a:lnTo>
                  <a:lnTo>
                    <a:pt x="306831" y="596900"/>
                  </a:lnTo>
                  <a:lnTo>
                    <a:pt x="306831" y="298450"/>
                  </a:lnTo>
                  <a:lnTo>
                    <a:pt x="0" y="140208"/>
                  </a:lnTo>
                  <a:lnTo>
                    <a:pt x="306831" y="1193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057768" y="3683889"/>
            <a:ext cx="1360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Ganti, Bilangan,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Depan,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Sandang,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Partikel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662161" y="137160"/>
            <a:ext cx="835660" cy="777240"/>
            <a:chOff x="8662161" y="137160"/>
            <a:chExt cx="835660" cy="777240"/>
          </a:xfrm>
        </p:grpSpPr>
        <p:sp>
          <p:nvSpPr>
            <p:cNvPr id="59" name="object 59"/>
            <p:cNvSpPr/>
            <p:nvPr/>
          </p:nvSpPr>
          <p:spPr>
            <a:xfrm>
              <a:off x="8711183" y="137160"/>
              <a:ext cx="737870" cy="777240"/>
            </a:xfrm>
            <a:custGeom>
              <a:avLst/>
              <a:gdLst/>
              <a:ahLst/>
              <a:cxnLst/>
              <a:rect l="l" t="t" r="r" b="b"/>
              <a:pathLst>
                <a:path w="737870" h="777240">
                  <a:moveTo>
                    <a:pt x="368808" y="0"/>
                  </a:moveTo>
                  <a:lnTo>
                    <a:pt x="368808" y="194310"/>
                  </a:lnTo>
                  <a:lnTo>
                    <a:pt x="0" y="194310"/>
                  </a:lnTo>
                  <a:lnTo>
                    <a:pt x="0" y="582930"/>
                  </a:lnTo>
                  <a:lnTo>
                    <a:pt x="368808" y="582930"/>
                  </a:lnTo>
                  <a:lnTo>
                    <a:pt x="368808" y="777240"/>
                  </a:lnTo>
                  <a:lnTo>
                    <a:pt x="737616" y="3886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30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30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80" y="286765"/>
                  </a:lnTo>
                  <a:lnTo>
                    <a:pt x="144780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30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80" y="24129"/>
                  </a:lnTo>
                  <a:lnTo>
                    <a:pt x="144780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30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1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19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19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19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4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4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29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29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79" y="286765"/>
                  </a:lnTo>
                  <a:lnTo>
                    <a:pt x="144779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29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79" y="24129"/>
                  </a:lnTo>
                  <a:lnTo>
                    <a:pt x="144779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29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9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"/>
            <a:ext cx="9905999" cy="6854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596" y="289305"/>
            <a:ext cx="214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Laras</a:t>
            </a:r>
            <a:r>
              <a:rPr spc="-75" dirty="0"/>
              <a:t> </a:t>
            </a:r>
            <a:r>
              <a:rPr spc="-10" dirty="0"/>
              <a:t>Bahasa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450" y="1098803"/>
            <a:ext cx="8152130" cy="1560830"/>
            <a:chOff x="679450" y="1098803"/>
            <a:chExt cx="8152130" cy="1560830"/>
          </a:xfrm>
        </p:grpSpPr>
        <p:sp>
          <p:nvSpPr>
            <p:cNvPr id="4" name="object 4"/>
            <p:cNvSpPr/>
            <p:nvPr/>
          </p:nvSpPr>
          <p:spPr>
            <a:xfrm>
              <a:off x="1341119" y="1098803"/>
              <a:ext cx="7490459" cy="1560830"/>
            </a:xfrm>
            <a:custGeom>
              <a:avLst/>
              <a:gdLst/>
              <a:ahLst/>
              <a:cxnLst/>
              <a:rect l="l" t="t" r="r" b="b"/>
              <a:pathLst>
                <a:path w="7490459" h="1560830">
                  <a:moveTo>
                    <a:pt x="6710172" y="0"/>
                  </a:moveTo>
                  <a:lnTo>
                    <a:pt x="6710172" y="390144"/>
                  </a:lnTo>
                  <a:lnTo>
                    <a:pt x="780288" y="390144"/>
                  </a:lnTo>
                  <a:lnTo>
                    <a:pt x="780288" y="0"/>
                  </a:lnTo>
                  <a:lnTo>
                    <a:pt x="0" y="780288"/>
                  </a:lnTo>
                  <a:lnTo>
                    <a:pt x="780288" y="1560576"/>
                  </a:lnTo>
                  <a:lnTo>
                    <a:pt x="780288" y="1170432"/>
                  </a:lnTo>
                  <a:lnTo>
                    <a:pt x="6710172" y="1170432"/>
                  </a:lnTo>
                  <a:lnTo>
                    <a:pt x="6710172" y="1560576"/>
                  </a:lnTo>
                  <a:lnTo>
                    <a:pt x="7490459" y="780288"/>
                  </a:lnTo>
                  <a:lnTo>
                    <a:pt x="671017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566671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1194308" y="0"/>
                  </a:moveTo>
                  <a:lnTo>
                    <a:pt x="104140" y="0"/>
                  </a:lnTo>
                  <a:lnTo>
                    <a:pt x="63602" y="8181"/>
                  </a:lnTo>
                  <a:lnTo>
                    <a:pt x="30500" y="30495"/>
                  </a:lnTo>
                  <a:lnTo>
                    <a:pt x="8183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3" y="561242"/>
                  </a:lnTo>
                  <a:lnTo>
                    <a:pt x="30500" y="594344"/>
                  </a:lnTo>
                  <a:lnTo>
                    <a:pt x="63602" y="616658"/>
                  </a:lnTo>
                  <a:lnTo>
                    <a:pt x="104140" y="624839"/>
                  </a:lnTo>
                  <a:lnTo>
                    <a:pt x="1194308" y="624839"/>
                  </a:lnTo>
                  <a:lnTo>
                    <a:pt x="1234850" y="616658"/>
                  </a:lnTo>
                  <a:lnTo>
                    <a:pt x="1267952" y="594344"/>
                  </a:lnTo>
                  <a:lnTo>
                    <a:pt x="1290266" y="561242"/>
                  </a:lnTo>
                  <a:lnTo>
                    <a:pt x="1298448" y="520700"/>
                  </a:lnTo>
                  <a:lnTo>
                    <a:pt x="1298448" y="104139"/>
                  </a:lnTo>
                  <a:lnTo>
                    <a:pt x="1290266" y="63597"/>
                  </a:lnTo>
                  <a:lnTo>
                    <a:pt x="1267952" y="30495"/>
                  </a:lnTo>
                  <a:lnTo>
                    <a:pt x="1234850" y="8181"/>
                  </a:lnTo>
                  <a:lnTo>
                    <a:pt x="119430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566671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0" y="104139"/>
                  </a:moveTo>
                  <a:lnTo>
                    <a:pt x="8183" y="63597"/>
                  </a:lnTo>
                  <a:lnTo>
                    <a:pt x="30500" y="30495"/>
                  </a:lnTo>
                  <a:lnTo>
                    <a:pt x="63602" y="8181"/>
                  </a:lnTo>
                  <a:lnTo>
                    <a:pt x="104140" y="0"/>
                  </a:lnTo>
                  <a:lnTo>
                    <a:pt x="1194308" y="0"/>
                  </a:lnTo>
                  <a:lnTo>
                    <a:pt x="1234850" y="8181"/>
                  </a:lnTo>
                  <a:lnTo>
                    <a:pt x="1267952" y="30495"/>
                  </a:lnTo>
                  <a:lnTo>
                    <a:pt x="1290266" y="63597"/>
                  </a:lnTo>
                  <a:lnTo>
                    <a:pt x="1298448" y="104139"/>
                  </a:lnTo>
                  <a:lnTo>
                    <a:pt x="1298448" y="520700"/>
                  </a:lnTo>
                  <a:lnTo>
                    <a:pt x="1290266" y="561242"/>
                  </a:lnTo>
                  <a:lnTo>
                    <a:pt x="1267952" y="594344"/>
                  </a:lnTo>
                  <a:lnTo>
                    <a:pt x="1234850" y="616658"/>
                  </a:lnTo>
                  <a:lnTo>
                    <a:pt x="1194308" y="624839"/>
                  </a:lnTo>
                  <a:lnTo>
                    <a:pt x="104140" y="624839"/>
                  </a:lnTo>
                  <a:lnTo>
                    <a:pt x="63602" y="616658"/>
                  </a:lnTo>
                  <a:lnTo>
                    <a:pt x="30500" y="594344"/>
                  </a:lnTo>
                  <a:lnTo>
                    <a:pt x="8183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1123" y="170662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Sastra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9066" y="1560322"/>
            <a:ext cx="1313180" cy="637540"/>
            <a:chOff x="2179066" y="1560322"/>
            <a:chExt cx="1313180" cy="637540"/>
          </a:xfrm>
        </p:grpSpPr>
        <p:sp>
          <p:nvSpPr>
            <p:cNvPr id="9" name="object 9"/>
            <p:cNvSpPr/>
            <p:nvPr/>
          </p:nvSpPr>
          <p:spPr>
            <a:xfrm>
              <a:off x="2185416" y="1566672"/>
              <a:ext cx="1300480" cy="624840"/>
            </a:xfrm>
            <a:custGeom>
              <a:avLst/>
              <a:gdLst/>
              <a:ahLst/>
              <a:cxnLst/>
              <a:rect l="l" t="t" r="r" b="b"/>
              <a:pathLst>
                <a:path w="1300479" h="624839">
                  <a:moveTo>
                    <a:pt x="1195832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1195832" y="624839"/>
                  </a:lnTo>
                  <a:lnTo>
                    <a:pt x="1236374" y="616658"/>
                  </a:lnTo>
                  <a:lnTo>
                    <a:pt x="1269476" y="594344"/>
                  </a:lnTo>
                  <a:lnTo>
                    <a:pt x="1291790" y="561242"/>
                  </a:lnTo>
                  <a:lnTo>
                    <a:pt x="1299971" y="520700"/>
                  </a:lnTo>
                  <a:lnTo>
                    <a:pt x="1299971" y="104139"/>
                  </a:lnTo>
                  <a:lnTo>
                    <a:pt x="1291790" y="63597"/>
                  </a:lnTo>
                  <a:lnTo>
                    <a:pt x="1269476" y="30495"/>
                  </a:lnTo>
                  <a:lnTo>
                    <a:pt x="1236374" y="8181"/>
                  </a:lnTo>
                  <a:lnTo>
                    <a:pt x="119583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5416" y="1566672"/>
              <a:ext cx="1300480" cy="624840"/>
            </a:xfrm>
            <a:custGeom>
              <a:avLst/>
              <a:gdLst/>
              <a:ahLst/>
              <a:cxnLst/>
              <a:rect l="l" t="t" r="r" b="b"/>
              <a:pathLst>
                <a:path w="130047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1195832" y="0"/>
                  </a:lnTo>
                  <a:lnTo>
                    <a:pt x="1236374" y="8181"/>
                  </a:lnTo>
                  <a:lnTo>
                    <a:pt x="1269476" y="30495"/>
                  </a:lnTo>
                  <a:lnTo>
                    <a:pt x="1291790" y="63597"/>
                  </a:lnTo>
                  <a:lnTo>
                    <a:pt x="1299971" y="104139"/>
                  </a:lnTo>
                  <a:lnTo>
                    <a:pt x="1299971" y="520700"/>
                  </a:lnTo>
                  <a:lnTo>
                    <a:pt x="1291790" y="561242"/>
                  </a:lnTo>
                  <a:lnTo>
                    <a:pt x="1269476" y="594344"/>
                  </a:lnTo>
                  <a:lnTo>
                    <a:pt x="1236374" y="616658"/>
                  </a:lnTo>
                  <a:lnTo>
                    <a:pt x="1195832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70785" y="1706626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tif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80205" y="1560322"/>
            <a:ext cx="1311275" cy="637540"/>
            <a:chOff x="3680205" y="1560322"/>
            <a:chExt cx="1311275" cy="637540"/>
          </a:xfrm>
        </p:grpSpPr>
        <p:sp>
          <p:nvSpPr>
            <p:cNvPr id="13" name="object 13"/>
            <p:cNvSpPr/>
            <p:nvPr/>
          </p:nvSpPr>
          <p:spPr>
            <a:xfrm>
              <a:off x="3686555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1194308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1194308" y="624839"/>
                  </a:lnTo>
                  <a:lnTo>
                    <a:pt x="1234850" y="616658"/>
                  </a:lnTo>
                  <a:lnTo>
                    <a:pt x="1267952" y="594344"/>
                  </a:lnTo>
                  <a:lnTo>
                    <a:pt x="1290266" y="561242"/>
                  </a:lnTo>
                  <a:lnTo>
                    <a:pt x="1298448" y="520700"/>
                  </a:lnTo>
                  <a:lnTo>
                    <a:pt x="1298448" y="104139"/>
                  </a:lnTo>
                  <a:lnTo>
                    <a:pt x="1290266" y="63597"/>
                  </a:lnTo>
                  <a:lnTo>
                    <a:pt x="1267952" y="30495"/>
                  </a:lnTo>
                  <a:lnTo>
                    <a:pt x="1234850" y="8181"/>
                  </a:lnTo>
                  <a:lnTo>
                    <a:pt x="1194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6555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1194308" y="0"/>
                  </a:lnTo>
                  <a:lnTo>
                    <a:pt x="1234850" y="8181"/>
                  </a:lnTo>
                  <a:lnTo>
                    <a:pt x="1267952" y="30495"/>
                  </a:lnTo>
                  <a:lnTo>
                    <a:pt x="1290266" y="63597"/>
                  </a:lnTo>
                  <a:lnTo>
                    <a:pt x="1298448" y="104139"/>
                  </a:lnTo>
                  <a:lnTo>
                    <a:pt x="1298448" y="520700"/>
                  </a:lnTo>
                  <a:lnTo>
                    <a:pt x="1290266" y="561242"/>
                  </a:lnTo>
                  <a:lnTo>
                    <a:pt x="1267952" y="594344"/>
                  </a:lnTo>
                  <a:lnTo>
                    <a:pt x="1234850" y="616658"/>
                  </a:lnTo>
                  <a:lnTo>
                    <a:pt x="1194308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91839" y="1706626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Jurnalistik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81346" y="1560322"/>
            <a:ext cx="1311275" cy="637540"/>
            <a:chOff x="5181346" y="1560322"/>
            <a:chExt cx="1311275" cy="637540"/>
          </a:xfrm>
        </p:grpSpPr>
        <p:sp>
          <p:nvSpPr>
            <p:cNvPr id="17" name="object 17"/>
            <p:cNvSpPr/>
            <p:nvPr/>
          </p:nvSpPr>
          <p:spPr>
            <a:xfrm>
              <a:off x="5187696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1194307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1194307" y="624839"/>
                  </a:lnTo>
                  <a:lnTo>
                    <a:pt x="1234850" y="616658"/>
                  </a:lnTo>
                  <a:lnTo>
                    <a:pt x="1267952" y="594344"/>
                  </a:lnTo>
                  <a:lnTo>
                    <a:pt x="1290266" y="561242"/>
                  </a:lnTo>
                  <a:lnTo>
                    <a:pt x="1298448" y="520700"/>
                  </a:lnTo>
                  <a:lnTo>
                    <a:pt x="1298448" y="104139"/>
                  </a:lnTo>
                  <a:lnTo>
                    <a:pt x="1290266" y="63597"/>
                  </a:lnTo>
                  <a:lnTo>
                    <a:pt x="1267952" y="30495"/>
                  </a:lnTo>
                  <a:lnTo>
                    <a:pt x="1234850" y="8181"/>
                  </a:lnTo>
                  <a:lnTo>
                    <a:pt x="11943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7696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1194307" y="0"/>
                  </a:lnTo>
                  <a:lnTo>
                    <a:pt x="1234850" y="8181"/>
                  </a:lnTo>
                  <a:lnTo>
                    <a:pt x="1267952" y="30495"/>
                  </a:lnTo>
                  <a:lnTo>
                    <a:pt x="1290266" y="63597"/>
                  </a:lnTo>
                  <a:lnTo>
                    <a:pt x="1298448" y="104139"/>
                  </a:lnTo>
                  <a:lnTo>
                    <a:pt x="1298448" y="520700"/>
                  </a:lnTo>
                  <a:lnTo>
                    <a:pt x="1290266" y="561242"/>
                  </a:lnTo>
                  <a:lnTo>
                    <a:pt x="1267952" y="594344"/>
                  </a:lnTo>
                  <a:lnTo>
                    <a:pt x="1234850" y="616658"/>
                  </a:lnTo>
                  <a:lnTo>
                    <a:pt x="1194307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37961" y="1706626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nis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80961" y="1560322"/>
            <a:ext cx="1313180" cy="637540"/>
            <a:chOff x="6680961" y="1560322"/>
            <a:chExt cx="1313180" cy="637540"/>
          </a:xfrm>
        </p:grpSpPr>
        <p:sp>
          <p:nvSpPr>
            <p:cNvPr id="21" name="object 21"/>
            <p:cNvSpPr/>
            <p:nvPr/>
          </p:nvSpPr>
          <p:spPr>
            <a:xfrm>
              <a:off x="6687311" y="1566672"/>
              <a:ext cx="1300480" cy="624840"/>
            </a:xfrm>
            <a:custGeom>
              <a:avLst/>
              <a:gdLst/>
              <a:ahLst/>
              <a:cxnLst/>
              <a:rect l="l" t="t" r="r" b="b"/>
              <a:pathLst>
                <a:path w="1300479" h="624839">
                  <a:moveTo>
                    <a:pt x="1195832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1195832" y="624839"/>
                  </a:lnTo>
                  <a:lnTo>
                    <a:pt x="1236374" y="616658"/>
                  </a:lnTo>
                  <a:lnTo>
                    <a:pt x="1269476" y="594344"/>
                  </a:lnTo>
                  <a:lnTo>
                    <a:pt x="1291790" y="561242"/>
                  </a:lnTo>
                  <a:lnTo>
                    <a:pt x="1299972" y="520700"/>
                  </a:lnTo>
                  <a:lnTo>
                    <a:pt x="1299972" y="104139"/>
                  </a:lnTo>
                  <a:lnTo>
                    <a:pt x="1291790" y="63597"/>
                  </a:lnTo>
                  <a:lnTo>
                    <a:pt x="1269476" y="30495"/>
                  </a:lnTo>
                  <a:lnTo>
                    <a:pt x="1236374" y="8181"/>
                  </a:lnTo>
                  <a:lnTo>
                    <a:pt x="119583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7311" y="1566672"/>
              <a:ext cx="1300480" cy="624840"/>
            </a:xfrm>
            <a:custGeom>
              <a:avLst/>
              <a:gdLst/>
              <a:ahLst/>
              <a:cxnLst/>
              <a:rect l="l" t="t" r="r" b="b"/>
              <a:pathLst>
                <a:path w="130047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1195832" y="0"/>
                  </a:lnTo>
                  <a:lnTo>
                    <a:pt x="1236374" y="8181"/>
                  </a:lnTo>
                  <a:lnTo>
                    <a:pt x="1269476" y="30495"/>
                  </a:lnTo>
                  <a:lnTo>
                    <a:pt x="1291790" y="63597"/>
                  </a:lnTo>
                  <a:lnTo>
                    <a:pt x="1299972" y="104139"/>
                  </a:lnTo>
                  <a:lnTo>
                    <a:pt x="1299972" y="520700"/>
                  </a:lnTo>
                  <a:lnTo>
                    <a:pt x="1291790" y="561242"/>
                  </a:lnTo>
                  <a:lnTo>
                    <a:pt x="1269476" y="594344"/>
                  </a:lnTo>
                  <a:lnTo>
                    <a:pt x="1236374" y="616658"/>
                  </a:lnTo>
                  <a:lnTo>
                    <a:pt x="1195832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08368" y="1706626"/>
            <a:ext cx="65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82102" y="1560322"/>
            <a:ext cx="1311275" cy="637540"/>
            <a:chOff x="8182102" y="1560322"/>
            <a:chExt cx="1311275" cy="637540"/>
          </a:xfrm>
        </p:grpSpPr>
        <p:sp>
          <p:nvSpPr>
            <p:cNvPr id="25" name="object 25"/>
            <p:cNvSpPr/>
            <p:nvPr/>
          </p:nvSpPr>
          <p:spPr>
            <a:xfrm>
              <a:off x="8188452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1194307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1194307" y="624839"/>
                  </a:lnTo>
                  <a:lnTo>
                    <a:pt x="1234850" y="616658"/>
                  </a:lnTo>
                  <a:lnTo>
                    <a:pt x="1267952" y="594344"/>
                  </a:lnTo>
                  <a:lnTo>
                    <a:pt x="1290266" y="561242"/>
                  </a:lnTo>
                  <a:lnTo>
                    <a:pt x="1298448" y="520700"/>
                  </a:lnTo>
                  <a:lnTo>
                    <a:pt x="1298448" y="104139"/>
                  </a:lnTo>
                  <a:lnTo>
                    <a:pt x="1290266" y="63597"/>
                  </a:lnTo>
                  <a:lnTo>
                    <a:pt x="1267952" y="30495"/>
                  </a:lnTo>
                  <a:lnTo>
                    <a:pt x="1234850" y="8181"/>
                  </a:lnTo>
                  <a:lnTo>
                    <a:pt x="1194307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88452" y="1566672"/>
              <a:ext cx="1298575" cy="624840"/>
            </a:xfrm>
            <a:custGeom>
              <a:avLst/>
              <a:gdLst/>
              <a:ahLst/>
              <a:cxnLst/>
              <a:rect l="l" t="t" r="r" b="b"/>
              <a:pathLst>
                <a:path w="129857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1194307" y="0"/>
                  </a:lnTo>
                  <a:lnTo>
                    <a:pt x="1234850" y="8181"/>
                  </a:lnTo>
                  <a:lnTo>
                    <a:pt x="1267952" y="30495"/>
                  </a:lnTo>
                  <a:lnTo>
                    <a:pt x="1290266" y="63597"/>
                  </a:lnTo>
                  <a:lnTo>
                    <a:pt x="1298448" y="104139"/>
                  </a:lnTo>
                  <a:lnTo>
                    <a:pt x="1298448" y="520700"/>
                  </a:lnTo>
                  <a:lnTo>
                    <a:pt x="1290266" y="561242"/>
                  </a:lnTo>
                  <a:lnTo>
                    <a:pt x="1267952" y="594344"/>
                  </a:lnTo>
                  <a:lnTo>
                    <a:pt x="1234850" y="616658"/>
                  </a:lnTo>
                  <a:lnTo>
                    <a:pt x="1194307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472678" y="1706626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Hu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74687" y="2827020"/>
          <a:ext cx="8811258" cy="33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81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Sastra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Kreatif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Jurnalistik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Bisnis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Ilmiah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Hukum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179705" marR="168910" indent="-6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toh  </a:t>
                      </a:r>
                      <a:r>
                        <a:rPr sz="16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ul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87020" marR="28130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Puisi,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Cerp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n,  Skrip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Kisah,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Iklan, 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Medsos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84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Ber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a,  Esai,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Artikel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237490" indent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Surat,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Lap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n, 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Prosedur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1930" indent="-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Skripsi,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Makalah,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 Buku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latin typeface="Trebuchet MS"/>
                          <a:cs typeface="Trebuchet MS"/>
                        </a:rPr>
                        <a:t>Teks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13589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Peraturan, </a:t>
                      </a:r>
                      <a:r>
                        <a:rPr sz="1600" spc="-4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erj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njia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n, 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Akta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Contoh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Lisan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Deklamasi,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Dialog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YouTube,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Siniar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Siaran</a:t>
                      </a:r>
                      <a:r>
                        <a:rPr sz="16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TV,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Siaran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Radio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Presentasi,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Rapat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Konferensi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Ilmiah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Sidang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Pengadilan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50165" marR="45720" indent="742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Paragraf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Kalimat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Fleksibel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Pendek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Pendek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Sedang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Panjang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Panjang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07">
                <a:tc>
                  <a:txBody>
                    <a:bodyPr/>
                    <a:lstStyle/>
                    <a:p>
                      <a:pPr marL="300355" marR="181610" indent="-114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Pilihan 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Luwes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Santai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Populer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Baku,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Teknis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Baku,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Ilmiah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Beku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Ejaan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Kreatif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Kreatif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Tertib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Tertib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Tertib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Tertib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59968" y="2489072"/>
            <a:ext cx="987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←</a:t>
            </a:r>
            <a:r>
              <a:rPr sz="1800" b="1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Lentur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96121" y="2503170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Kaku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→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17969" y="1011253"/>
            <a:ext cx="7867015" cy="406400"/>
            <a:chOff x="1117969" y="1011253"/>
            <a:chExt cx="7867015" cy="406400"/>
          </a:xfrm>
        </p:grpSpPr>
        <p:sp>
          <p:nvSpPr>
            <p:cNvPr id="32" name="object 32"/>
            <p:cNvSpPr/>
            <p:nvPr/>
          </p:nvSpPr>
          <p:spPr>
            <a:xfrm>
              <a:off x="4153662" y="1058316"/>
              <a:ext cx="320675" cy="320040"/>
            </a:xfrm>
            <a:custGeom>
              <a:avLst/>
              <a:gdLst/>
              <a:ahLst/>
              <a:cxnLst/>
              <a:rect l="l" t="t" r="r" b="b"/>
              <a:pathLst>
                <a:path w="320675" h="320040">
                  <a:moveTo>
                    <a:pt x="127266" y="244716"/>
                  </a:moveTo>
                  <a:lnTo>
                    <a:pt x="47129" y="244716"/>
                  </a:lnTo>
                  <a:lnTo>
                    <a:pt x="47129" y="263550"/>
                  </a:lnTo>
                  <a:lnTo>
                    <a:pt x="127266" y="263550"/>
                  </a:lnTo>
                  <a:lnTo>
                    <a:pt x="127266" y="244716"/>
                  </a:lnTo>
                  <a:close/>
                </a:path>
                <a:path w="320675" h="320040">
                  <a:moveTo>
                    <a:pt x="127266" y="207073"/>
                  </a:moveTo>
                  <a:lnTo>
                    <a:pt x="47129" y="207073"/>
                  </a:lnTo>
                  <a:lnTo>
                    <a:pt x="47129" y="225894"/>
                  </a:lnTo>
                  <a:lnTo>
                    <a:pt x="127266" y="225894"/>
                  </a:lnTo>
                  <a:lnTo>
                    <a:pt x="127266" y="207073"/>
                  </a:lnTo>
                  <a:close/>
                </a:path>
                <a:path w="320675" h="320040">
                  <a:moveTo>
                    <a:pt x="127266" y="94119"/>
                  </a:moveTo>
                  <a:lnTo>
                    <a:pt x="47129" y="94119"/>
                  </a:lnTo>
                  <a:lnTo>
                    <a:pt x="47129" y="150596"/>
                  </a:lnTo>
                  <a:lnTo>
                    <a:pt x="127266" y="150596"/>
                  </a:lnTo>
                  <a:lnTo>
                    <a:pt x="127266" y="94119"/>
                  </a:lnTo>
                  <a:close/>
                </a:path>
                <a:path w="320675" h="320040">
                  <a:moveTo>
                    <a:pt x="226237" y="207073"/>
                  </a:moveTo>
                  <a:lnTo>
                    <a:pt x="146113" y="207073"/>
                  </a:lnTo>
                  <a:lnTo>
                    <a:pt x="146113" y="263550"/>
                  </a:lnTo>
                  <a:lnTo>
                    <a:pt x="226237" y="263550"/>
                  </a:lnTo>
                  <a:lnTo>
                    <a:pt x="226237" y="207073"/>
                  </a:lnTo>
                  <a:close/>
                </a:path>
                <a:path w="320675" h="320040">
                  <a:moveTo>
                    <a:pt x="226237" y="169418"/>
                  </a:moveTo>
                  <a:lnTo>
                    <a:pt x="47129" y="169418"/>
                  </a:lnTo>
                  <a:lnTo>
                    <a:pt x="47129" y="188239"/>
                  </a:lnTo>
                  <a:lnTo>
                    <a:pt x="226237" y="188239"/>
                  </a:lnTo>
                  <a:lnTo>
                    <a:pt x="226237" y="169418"/>
                  </a:lnTo>
                  <a:close/>
                </a:path>
                <a:path w="320675" h="320040">
                  <a:moveTo>
                    <a:pt x="226237" y="131762"/>
                  </a:moveTo>
                  <a:lnTo>
                    <a:pt x="146113" y="131762"/>
                  </a:lnTo>
                  <a:lnTo>
                    <a:pt x="146113" y="150596"/>
                  </a:lnTo>
                  <a:lnTo>
                    <a:pt x="226237" y="150596"/>
                  </a:lnTo>
                  <a:lnTo>
                    <a:pt x="226237" y="131762"/>
                  </a:lnTo>
                  <a:close/>
                </a:path>
                <a:path w="320675" h="320040">
                  <a:moveTo>
                    <a:pt x="226237" y="94119"/>
                  </a:moveTo>
                  <a:lnTo>
                    <a:pt x="146113" y="94119"/>
                  </a:lnTo>
                  <a:lnTo>
                    <a:pt x="146113" y="112941"/>
                  </a:lnTo>
                  <a:lnTo>
                    <a:pt x="226237" y="112941"/>
                  </a:lnTo>
                  <a:lnTo>
                    <a:pt x="226237" y="94119"/>
                  </a:lnTo>
                  <a:close/>
                </a:path>
                <a:path w="320675" h="320040">
                  <a:moveTo>
                    <a:pt x="226237" y="56464"/>
                  </a:moveTo>
                  <a:lnTo>
                    <a:pt x="47129" y="56464"/>
                  </a:lnTo>
                  <a:lnTo>
                    <a:pt x="47129" y="75298"/>
                  </a:lnTo>
                  <a:lnTo>
                    <a:pt x="226237" y="75298"/>
                  </a:lnTo>
                  <a:lnTo>
                    <a:pt x="226237" y="56464"/>
                  </a:lnTo>
                  <a:close/>
                </a:path>
                <a:path w="320675" h="320040">
                  <a:moveTo>
                    <a:pt x="320509" y="28232"/>
                  </a:moveTo>
                  <a:lnTo>
                    <a:pt x="292227" y="28232"/>
                  </a:lnTo>
                  <a:lnTo>
                    <a:pt x="292227" y="56464"/>
                  </a:lnTo>
                  <a:lnTo>
                    <a:pt x="292227" y="287553"/>
                  </a:lnTo>
                  <a:lnTo>
                    <a:pt x="287985" y="291782"/>
                  </a:lnTo>
                  <a:lnTo>
                    <a:pt x="277622" y="291782"/>
                  </a:lnTo>
                  <a:lnTo>
                    <a:pt x="273380" y="287553"/>
                  </a:lnTo>
                  <a:lnTo>
                    <a:pt x="273380" y="56464"/>
                  </a:lnTo>
                  <a:lnTo>
                    <a:pt x="292227" y="56464"/>
                  </a:lnTo>
                  <a:lnTo>
                    <a:pt x="292227" y="28232"/>
                  </a:lnTo>
                  <a:lnTo>
                    <a:pt x="273380" y="28232"/>
                  </a:lnTo>
                  <a:lnTo>
                    <a:pt x="273380" y="0"/>
                  </a:lnTo>
                  <a:lnTo>
                    <a:pt x="246507" y="0"/>
                  </a:lnTo>
                  <a:lnTo>
                    <a:pt x="246507" y="291782"/>
                  </a:lnTo>
                  <a:lnTo>
                    <a:pt x="32524" y="291782"/>
                  </a:lnTo>
                  <a:lnTo>
                    <a:pt x="28282" y="287553"/>
                  </a:lnTo>
                  <a:lnTo>
                    <a:pt x="28282" y="28232"/>
                  </a:lnTo>
                  <a:lnTo>
                    <a:pt x="245097" y="28232"/>
                  </a:lnTo>
                  <a:lnTo>
                    <a:pt x="245097" y="285661"/>
                  </a:lnTo>
                  <a:lnTo>
                    <a:pt x="245567" y="288963"/>
                  </a:lnTo>
                  <a:lnTo>
                    <a:pt x="246507" y="291782"/>
                  </a:lnTo>
                  <a:lnTo>
                    <a:pt x="246507" y="0"/>
                  </a:lnTo>
                  <a:lnTo>
                    <a:pt x="0" y="0"/>
                  </a:lnTo>
                  <a:lnTo>
                    <a:pt x="0" y="282371"/>
                  </a:lnTo>
                  <a:lnTo>
                    <a:pt x="2971" y="296989"/>
                  </a:lnTo>
                  <a:lnTo>
                    <a:pt x="11074" y="308965"/>
                  </a:lnTo>
                  <a:lnTo>
                    <a:pt x="23063" y="317055"/>
                  </a:lnTo>
                  <a:lnTo>
                    <a:pt x="37706" y="320027"/>
                  </a:lnTo>
                  <a:lnTo>
                    <a:pt x="282803" y="320027"/>
                  </a:lnTo>
                  <a:lnTo>
                    <a:pt x="297446" y="317055"/>
                  </a:lnTo>
                  <a:lnTo>
                    <a:pt x="309435" y="308965"/>
                  </a:lnTo>
                  <a:lnTo>
                    <a:pt x="317538" y="296989"/>
                  </a:lnTo>
                  <a:lnTo>
                    <a:pt x="318592" y="291782"/>
                  </a:lnTo>
                  <a:lnTo>
                    <a:pt x="320509" y="282371"/>
                  </a:lnTo>
                  <a:lnTo>
                    <a:pt x="320509" y="56464"/>
                  </a:lnTo>
                  <a:lnTo>
                    <a:pt x="320509" y="282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6808" y="1011253"/>
              <a:ext cx="375913" cy="4062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2881" y="1095485"/>
              <a:ext cx="409143" cy="2451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17968" y="1030084"/>
              <a:ext cx="7867015" cy="376555"/>
            </a:xfrm>
            <a:custGeom>
              <a:avLst/>
              <a:gdLst/>
              <a:ahLst/>
              <a:cxnLst/>
              <a:rect l="l" t="t" r="r" b="b"/>
              <a:pathLst>
                <a:path w="7867015" h="376555">
                  <a:moveTo>
                    <a:pt x="290817" y="169418"/>
                  </a:moveTo>
                  <a:lnTo>
                    <a:pt x="245097" y="169418"/>
                  </a:lnTo>
                  <a:lnTo>
                    <a:pt x="245097" y="183527"/>
                  </a:lnTo>
                  <a:lnTo>
                    <a:pt x="290817" y="183527"/>
                  </a:lnTo>
                  <a:lnTo>
                    <a:pt x="290817" y="169418"/>
                  </a:lnTo>
                  <a:close/>
                </a:path>
                <a:path w="7867015" h="376555">
                  <a:moveTo>
                    <a:pt x="311073" y="141173"/>
                  </a:moveTo>
                  <a:lnTo>
                    <a:pt x="245097" y="141173"/>
                  </a:lnTo>
                  <a:lnTo>
                    <a:pt x="245097" y="155295"/>
                  </a:lnTo>
                  <a:lnTo>
                    <a:pt x="311073" y="155295"/>
                  </a:lnTo>
                  <a:lnTo>
                    <a:pt x="311073" y="141173"/>
                  </a:lnTo>
                  <a:close/>
                </a:path>
                <a:path w="7867015" h="376555">
                  <a:moveTo>
                    <a:pt x="311073" y="112941"/>
                  </a:moveTo>
                  <a:lnTo>
                    <a:pt x="245097" y="112941"/>
                  </a:lnTo>
                  <a:lnTo>
                    <a:pt x="245097" y="127050"/>
                  </a:lnTo>
                  <a:lnTo>
                    <a:pt x="311073" y="127050"/>
                  </a:lnTo>
                  <a:lnTo>
                    <a:pt x="311073" y="112941"/>
                  </a:lnTo>
                  <a:close/>
                </a:path>
                <a:path w="7867015" h="376555">
                  <a:moveTo>
                    <a:pt x="367639" y="38023"/>
                  </a:moveTo>
                  <a:lnTo>
                    <a:pt x="47129" y="38023"/>
                  </a:lnTo>
                  <a:lnTo>
                    <a:pt x="47129" y="65938"/>
                  </a:lnTo>
                  <a:lnTo>
                    <a:pt x="47129" y="249948"/>
                  </a:lnTo>
                  <a:lnTo>
                    <a:pt x="47129" y="277876"/>
                  </a:lnTo>
                  <a:lnTo>
                    <a:pt x="367639" y="277876"/>
                  </a:lnTo>
                  <a:lnTo>
                    <a:pt x="367639" y="249948"/>
                  </a:lnTo>
                  <a:lnTo>
                    <a:pt x="75412" y="249948"/>
                  </a:lnTo>
                  <a:lnTo>
                    <a:pt x="75412" y="65938"/>
                  </a:lnTo>
                  <a:lnTo>
                    <a:pt x="197954" y="65938"/>
                  </a:lnTo>
                  <a:lnTo>
                    <a:pt x="197954" y="249415"/>
                  </a:lnTo>
                  <a:lnTo>
                    <a:pt x="216814" y="249415"/>
                  </a:lnTo>
                  <a:lnTo>
                    <a:pt x="216814" y="65938"/>
                  </a:lnTo>
                  <a:lnTo>
                    <a:pt x="339356" y="65938"/>
                  </a:lnTo>
                  <a:lnTo>
                    <a:pt x="339356" y="249415"/>
                  </a:lnTo>
                  <a:lnTo>
                    <a:pt x="367639" y="249415"/>
                  </a:lnTo>
                  <a:lnTo>
                    <a:pt x="367639" y="65938"/>
                  </a:lnTo>
                  <a:lnTo>
                    <a:pt x="367639" y="38023"/>
                  </a:lnTo>
                  <a:close/>
                </a:path>
                <a:path w="7867015" h="376555">
                  <a:moveTo>
                    <a:pt x="414794" y="65938"/>
                  </a:moveTo>
                  <a:lnTo>
                    <a:pt x="386511" y="65938"/>
                  </a:lnTo>
                  <a:lnTo>
                    <a:pt x="386511" y="296913"/>
                  </a:lnTo>
                  <a:lnTo>
                    <a:pt x="28270" y="296913"/>
                  </a:lnTo>
                  <a:lnTo>
                    <a:pt x="28270" y="65938"/>
                  </a:lnTo>
                  <a:lnTo>
                    <a:pt x="0" y="65938"/>
                  </a:lnTo>
                  <a:lnTo>
                    <a:pt x="0" y="296913"/>
                  </a:lnTo>
                  <a:lnTo>
                    <a:pt x="0" y="329907"/>
                  </a:lnTo>
                  <a:lnTo>
                    <a:pt x="164960" y="329907"/>
                  </a:lnTo>
                  <a:lnTo>
                    <a:pt x="164960" y="337515"/>
                  </a:lnTo>
                  <a:lnTo>
                    <a:pt x="168224" y="337515"/>
                  </a:lnTo>
                  <a:lnTo>
                    <a:pt x="168224" y="343865"/>
                  </a:lnTo>
                  <a:lnTo>
                    <a:pt x="246545" y="343865"/>
                  </a:lnTo>
                  <a:lnTo>
                    <a:pt x="246545" y="337515"/>
                  </a:lnTo>
                  <a:lnTo>
                    <a:pt x="249809" y="337515"/>
                  </a:lnTo>
                  <a:lnTo>
                    <a:pt x="249809" y="329907"/>
                  </a:lnTo>
                  <a:lnTo>
                    <a:pt x="414794" y="329907"/>
                  </a:lnTo>
                  <a:lnTo>
                    <a:pt x="414794" y="296913"/>
                  </a:lnTo>
                  <a:lnTo>
                    <a:pt x="414794" y="65938"/>
                  </a:lnTo>
                  <a:close/>
                </a:path>
                <a:path w="7867015" h="376555">
                  <a:moveTo>
                    <a:pt x="6316485" y="194360"/>
                  </a:moveTo>
                  <a:lnTo>
                    <a:pt x="6184506" y="240944"/>
                  </a:lnTo>
                  <a:lnTo>
                    <a:pt x="6052540" y="194360"/>
                  </a:lnTo>
                  <a:lnTo>
                    <a:pt x="6052540" y="249415"/>
                  </a:lnTo>
                  <a:lnTo>
                    <a:pt x="6062878" y="268427"/>
                  </a:lnTo>
                  <a:lnTo>
                    <a:pt x="6091123" y="285013"/>
                  </a:lnTo>
                  <a:lnTo>
                    <a:pt x="6133071" y="296735"/>
                  </a:lnTo>
                  <a:lnTo>
                    <a:pt x="6184506" y="301193"/>
                  </a:lnTo>
                  <a:lnTo>
                    <a:pt x="6235954" y="296735"/>
                  </a:lnTo>
                  <a:lnTo>
                    <a:pt x="6277902" y="285013"/>
                  </a:lnTo>
                  <a:lnTo>
                    <a:pt x="6306147" y="268427"/>
                  </a:lnTo>
                  <a:lnTo>
                    <a:pt x="6316485" y="249415"/>
                  </a:lnTo>
                  <a:lnTo>
                    <a:pt x="6316485" y="194360"/>
                  </a:lnTo>
                  <a:close/>
                </a:path>
                <a:path w="7867015" h="376555">
                  <a:moveTo>
                    <a:pt x="6390043" y="148704"/>
                  </a:moveTo>
                  <a:lnTo>
                    <a:pt x="6184506" y="75285"/>
                  </a:lnTo>
                  <a:lnTo>
                    <a:pt x="5979007" y="148704"/>
                  </a:lnTo>
                  <a:lnTo>
                    <a:pt x="6005398" y="158115"/>
                  </a:lnTo>
                  <a:lnTo>
                    <a:pt x="6005398" y="249897"/>
                  </a:lnTo>
                  <a:lnTo>
                    <a:pt x="6009640" y="254127"/>
                  </a:lnTo>
                  <a:lnTo>
                    <a:pt x="6020016" y="254127"/>
                  </a:lnTo>
                  <a:lnTo>
                    <a:pt x="6024257" y="249897"/>
                  </a:lnTo>
                  <a:lnTo>
                    <a:pt x="6024257" y="164706"/>
                  </a:lnTo>
                  <a:lnTo>
                    <a:pt x="6184506" y="220713"/>
                  </a:lnTo>
                  <a:lnTo>
                    <a:pt x="6390043" y="148704"/>
                  </a:lnTo>
                  <a:close/>
                </a:path>
                <a:path w="7867015" h="376555">
                  <a:moveTo>
                    <a:pt x="7602614" y="230593"/>
                  </a:moveTo>
                  <a:lnTo>
                    <a:pt x="7489495" y="230593"/>
                  </a:lnTo>
                  <a:lnTo>
                    <a:pt x="7493952" y="241554"/>
                  </a:lnTo>
                  <a:lnTo>
                    <a:pt x="7506106" y="250532"/>
                  </a:lnTo>
                  <a:lnTo>
                    <a:pt x="7524089" y="256603"/>
                  </a:lnTo>
                  <a:lnTo>
                    <a:pt x="7546060" y="258838"/>
                  </a:lnTo>
                  <a:lnTo>
                    <a:pt x="7568019" y="256603"/>
                  </a:lnTo>
                  <a:lnTo>
                    <a:pt x="7586002" y="250532"/>
                  </a:lnTo>
                  <a:lnTo>
                    <a:pt x="7598156" y="241554"/>
                  </a:lnTo>
                  <a:lnTo>
                    <a:pt x="7602614" y="230593"/>
                  </a:lnTo>
                  <a:close/>
                </a:path>
                <a:path w="7867015" h="376555">
                  <a:moveTo>
                    <a:pt x="7852448" y="216471"/>
                  </a:moveTo>
                  <a:lnTo>
                    <a:pt x="7825384" y="109169"/>
                  </a:lnTo>
                  <a:lnTo>
                    <a:pt x="7818018" y="79997"/>
                  </a:lnTo>
                  <a:lnTo>
                    <a:pt x="7832166" y="79997"/>
                  </a:lnTo>
                  <a:lnTo>
                    <a:pt x="7836878" y="75285"/>
                  </a:lnTo>
                  <a:lnTo>
                    <a:pt x="7838287" y="73875"/>
                  </a:lnTo>
                  <a:lnTo>
                    <a:pt x="7838287" y="57873"/>
                  </a:lnTo>
                  <a:lnTo>
                    <a:pt x="7836878" y="56464"/>
                  </a:lnTo>
                  <a:lnTo>
                    <a:pt x="7832166" y="51752"/>
                  </a:lnTo>
                  <a:lnTo>
                    <a:pt x="7702537" y="51752"/>
                  </a:lnTo>
                  <a:lnTo>
                    <a:pt x="7700188" y="47523"/>
                  </a:lnTo>
                  <a:lnTo>
                    <a:pt x="7696416" y="43764"/>
                  </a:lnTo>
                  <a:lnTo>
                    <a:pt x="7692174" y="41402"/>
                  </a:lnTo>
                  <a:lnTo>
                    <a:pt x="7692174" y="6121"/>
                  </a:lnTo>
                  <a:lnTo>
                    <a:pt x="7687462" y="1422"/>
                  </a:lnTo>
                  <a:lnTo>
                    <a:pt x="7687462" y="60706"/>
                  </a:lnTo>
                  <a:lnTo>
                    <a:pt x="7687462" y="71056"/>
                  </a:lnTo>
                  <a:lnTo>
                    <a:pt x="7683220" y="75285"/>
                  </a:lnTo>
                  <a:lnTo>
                    <a:pt x="7672845" y="75285"/>
                  </a:lnTo>
                  <a:lnTo>
                    <a:pt x="7668603" y="71056"/>
                  </a:lnTo>
                  <a:lnTo>
                    <a:pt x="7668603" y="60706"/>
                  </a:lnTo>
                  <a:lnTo>
                    <a:pt x="7672845" y="56464"/>
                  </a:lnTo>
                  <a:lnTo>
                    <a:pt x="7683220" y="56464"/>
                  </a:lnTo>
                  <a:lnTo>
                    <a:pt x="7687462" y="60706"/>
                  </a:lnTo>
                  <a:lnTo>
                    <a:pt x="7687462" y="1422"/>
                  </a:lnTo>
                  <a:lnTo>
                    <a:pt x="7686040" y="0"/>
                  </a:lnTo>
                  <a:lnTo>
                    <a:pt x="7670025" y="0"/>
                  </a:lnTo>
                  <a:lnTo>
                    <a:pt x="7663891" y="6121"/>
                  </a:lnTo>
                  <a:lnTo>
                    <a:pt x="7663891" y="41402"/>
                  </a:lnTo>
                  <a:lnTo>
                    <a:pt x="7659649" y="43764"/>
                  </a:lnTo>
                  <a:lnTo>
                    <a:pt x="7655877" y="47523"/>
                  </a:lnTo>
                  <a:lnTo>
                    <a:pt x="7653528" y="51752"/>
                  </a:lnTo>
                  <a:lnTo>
                    <a:pt x="7523899" y="51752"/>
                  </a:lnTo>
                  <a:lnTo>
                    <a:pt x="7517778" y="57873"/>
                  </a:lnTo>
                  <a:lnTo>
                    <a:pt x="7517778" y="72466"/>
                  </a:lnTo>
                  <a:lnTo>
                    <a:pt x="7522489" y="78574"/>
                  </a:lnTo>
                  <a:lnTo>
                    <a:pt x="7529093" y="79527"/>
                  </a:lnTo>
                  <a:lnTo>
                    <a:pt x="7502220" y="216471"/>
                  </a:lnTo>
                  <a:lnTo>
                    <a:pt x="7521549" y="216471"/>
                  </a:lnTo>
                  <a:lnTo>
                    <a:pt x="7542289" y="109169"/>
                  </a:lnTo>
                  <a:lnTo>
                    <a:pt x="7569149" y="216471"/>
                  </a:lnTo>
                  <a:lnTo>
                    <a:pt x="7588478" y="216471"/>
                  </a:lnTo>
                  <a:lnTo>
                    <a:pt x="7561427" y="109169"/>
                  </a:lnTo>
                  <a:lnTo>
                    <a:pt x="7554074" y="79997"/>
                  </a:lnTo>
                  <a:lnTo>
                    <a:pt x="7653045" y="79997"/>
                  </a:lnTo>
                  <a:lnTo>
                    <a:pt x="7655407" y="84226"/>
                  </a:lnTo>
                  <a:lnTo>
                    <a:pt x="7659179" y="87998"/>
                  </a:lnTo>
                  <a:lnTo>
                    <a:pt x="7663421" y="90347"/>
                  </a:lnTo>
                  <a:lnTo>
                    <a:pt x="7663421" y="329425"/>
                  </a:lnTo>
                  <a:lnTo>
                    <a:pt x="7625245" y="329425"/>
                  </a:lnTo>
                  <a:lnTo>
                    <a:pt x="7621003" y="333667"/>
                  </a:lnTo>
                  <a:lnTo>
                    <a:pt x="7621003" y="348259"/>
                  </a:lnTo>
                  <a:lnTo>
                    <a:pt x="7564907" y="348259"/>
                  </a:lnTo>
                  <a:lnTo>
                    <a:pt x="7564907" y="376491"/>
                  </a:lnTo>
                  <a:lnTo>
                    <a:pt x="7791158" y="376491"/>
                  </a:lnTo>
                  <a:lnTo>
                    <a:pt x="7791158" y="348259"/>
                  </a:lnTo>
                  <a:lnTo>
                    <a:pt x="7734592" y="348259"/>
                  </a:lnTo>
                  <a:lnTo>
                    <a:pt x="7734592" y="333667"/>
                  </a:lnTo>
                  <a:lnTo>
                    <a:pt x="7730350" y="329425"/>
                  </a:lnTo>
                  <a:lnTo>
                    <a:pt x="7692174" y="329425"/>
                  </a:lnTo>
                  <a:lnTo>
                    <a:pt x="7692174" y="90347"/>
                  </a:lnTo>
                  <a:lnTo>
                    <a:pt x="7696416" y="87998"/>
                  </a:lnTo>
                  <a:lnTo>
                    <a:pt x="7700188" y="84226"/>
                  </a:lnTo>
                  <a:lnTo>
                    <a:pt x="7702537" y="79997"/>
                  </a:lnTo>
                  <a:lnTo>
                    <a:pt x="7793037" y="79997"/>
                  </a:lnTo>
                  <a:lnTo>
                    <a:pt x="7766647" y="216471"/>
                  </a:lnTo>
                  <a:lnTo>
                    <a:pt x="7785963" y="216471"/>
                  </a:lnTo>
                  <a:lnTo>
                    <a:pt x="7806703" y="109169"/>
                  </a:lnTo>
                  <a:lnTo>
                    <a:pt x="7833106" y="216471"/>
                  </a:lnTo>
                  <a:lnTo>
                    <a:pt x="7852448" y="216471"/>
                  </a:lnTo>
                  <a:close/>
                </a:path>
                <a:path w="7867015" h="376555">
                  <a:moveTo>
                    <a:pt x="7866583" y="230593"/>
                  </a:moveTo>
                  <a:lnTo>
                    <a:pt x="7753451" y="230593"/>
                  </a:lnTo>
                  <a:lnTo>
                    <a:pt x="7757909" y="241554"/>
                  </a:lnTo>
                  <a:lnTo>
                    <a:pt x="7770063" y="250532"/>
                  </a:lnTo>
                  <a:lnTo>
                    <a:pt x="7788046" y="256603"/>
                  </a:lnTo>
                  <a:lnTo>
                    <a:pt x="7810005" y="258838"/>
                  </a:lnTo>
                  <a:lnTo>
                    <a:pt x="7831976" y="256603"/>
                  </a:lnTo>
                  <a:lnTo>
                    <a:pt x="7849959" y="250532"/>
                  </a:lnTo>
                  <a:lnTo>
                    <a:pt x="7862125" y="241554"/>
                  </a:lnTo>
                  <a:lnTo>
                    <a:pt x="7866583" y="2305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873240" y="2827020"/>
            <a:ext cx="1344295" cy="3403600"/>
            <a:chOff x="6873240" y="2827020"/>
            <a:chExt cx="1344295" cy="3403600"/>
          </a:xfrm>
        </p:grpSpPr>
        <p:sp>
          <p:nvSpPr>
            <p:cNvPr id="37" name="object 37"/>
            <p:cNvSpPr/>
            <p:nvPr/>
          </p:nvSpPr>
          <p:spPr>
            <a:xfrm>
              <a:off x="6892290" y="2846070"/>
              <a:ext cx="1306195" cy="3365500"/>
            </a:xfrm>
            <a:custGeom>
              <a:avLst/>
              <a:gdLst/>
              <a:ahLst/>
              <a:cxnLst/>
              <a:rect l="l" t="t" r="r" b="b"/>
              <a:pathLst>
                <a:path w="1306195" h="3365500">
                  <a:moveTo>
                    <a:pt x="1306068" y="0"/>
                  </a:moveTo>
                  <a:lnTo>
                    <a:pt x="0" y="0"/>
                  </a:lnTo>
                  <a:lnTo>
                    <a:pt x="0" y="3364991"/>
                  </a:lnTo>
                  <a:lnTo>
                    <a:pt x="1306068" y="3364991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2290" y="2846070"/>
              <a:ext cx="1306195" cy="3365500"/>
            </a:xfrm>
            <a:custGeom>
              <a:avLst/>
              <a:gdLst/>
              <a:ahLst/>
              <a:cxnLst/>
              <a:rect l="l" t="t" r="r" b="b"/>
              <a:pathLst>
                <a:path w="1306195" h="3365500">
                  <a:moveTo>
                    <a:pt x="0" y="3364991"/>
                  </a:moveTo>
                  <a:lnTo>
                    <a:pt x="1306068" y="3364991"/>
                  </a:lnTo>
                  <a:lnTo>
                    <a:pt x="1306068" y="0"/>
                  </a:lnTo>
                  <a:lnTo>
                    <a:pt x="0" y="0"/>
                  </a:lnTo>
                  <a:lnTo>
                    <a:pt x="0" y="336499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280915" y="2827020"/>
            <a:ext cx="1346200" cy="3403600"/>
            <a:chOff x="4280915" y="2827020"/>
            <a:chExt cx="1346200" cy="3403600"/>
          </a:xfrm>
        </p:grpSpPr>
        <p:sp>
          <p:nvSpPr>
            <p:cNvPr id="40" name="object 40"/>
            <p:cNvSpPr/>
            <p:nvPr/>
          </p:nvSpPr>
          <p:spPr>
            <a:xfrm>
              <a:off x="4299965" y="2846070"/>
              <a:ext cx="1308100" cy="3365500"/>
            </a:xfrm>
            <a:custGeom>
              <a:avLst/>
              <a:gdLst/>
              <a:ahLst/>
              <a:cxnLst/>
              <a:rect l="l" t="t" r="r" b="b"/>
              <a:pathLst>
                <a:path w="1308100" h="3365500">
                  <a:moveTo>
                    <a:pt x="1307591" y="0"/>
                  </a:moveTo>
                  <a:lnTo>
                    <a:pt x="0" y="0"/>
                  </a:lnTo>
                  <a:lnTo>
                    <a:pt x="0" y="3364991"/>
                  </a:lnTo>
                  <a:lnTo>
                    <a:pt x="1307591" y="3364991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FF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99965" y="2846070"/>
              <a:ext cx="1308100" cy="3365500"/>
            </a:xfrm>
            <a:custGeom>
              <a:avLst/>
              <a:gdLst/>
              <a:ahLst/>
              <a:cxnLst/>
              <a:rect l="l" t="t" r="r" b="b"/>
              <a:pathLst>
                <a:path w="1308100" h="3365500">
                  <a:moveTo>
                    <a:pt x="0" y="3364991"/>
                  </a:moveTo>
                  <a:lnTo>
                    <a:pt x="1307591" y="3364991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336499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1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167" y="282955"/>
            <a:ext cx="420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Jenis</a:t>
            </a:r>
            <a:r>
              <a:rPr spc="-75" dirty="0"/>
              <a:t> </a:t>
            </a:r>
            <a:r>
              <a:rPr spc="-40" dirty="0"/>
              <a:t>Tulisan</a:t>
            </a:r>
            <a:r>
              <a:rPr spc="-35" dirty="0"/>
              <a:t> </a:t>
            </a:r>
            <a:r>
              <a:rPr spc="-15" dirty="0"/>
              <a:t>Pustakawan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491" y="1092834"/>
            <a:ext cx="681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1240" algn="l"/>
              </a:tabLst>
            </a:pPr>
            <a:r>
              <a:rPr sz="2400" b="1" spc="-35" dirty="0">
                <a:latin typeface="Trebuchet MS"/>
                <a:cs typeface="Trebuchet MS"/>
              </a:rPr>
              <a:t>Tulisan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Jurnalistik	</a:t>
            </a:r>
            <a:r>
              <a:rPr sz="2400" b="1" spc="-35" dirty="0">
                <a:latin typeface="Trebuchet MS"/>
                <a:cs typeface="Trebuchet MS"/>
              </a:rPr>
              <a:t>Tulisan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Ilmiah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27650" y="4359909"/>
            <a:ext cx="2201545" cy="1559560"/>
            <a:chOff x="5327650" y="4359909"/>
            <a:chExt cx="2201545" cy="1559560"/>
          </a:xfrm>
        </p:grpSpPr>
        <p:sp>
          <p:nvSpPr>
            <p:cNvPr id="5" name="object 5"/>
            <p:cNvSpPr/>
            <p:nvPr/>
          </p:nvSpPr>
          <p:spPr>
            <a:xfrm>
              <a:off x="7162800" y="4366259"/>
              <a:ext cx="360045" cy="1546860"/>
            </a:xfrm>
            <a:custGeom>
              <a:avLst/>
              <a:gdLst/>
              <a:ahLst/>
              <a:cxnLst/>
              <a:rect l="l" t="t" r="r" b="b"/>
              <a:pathLst>
                <a:path w="360045" h="1546860">
                  <a:moveTo>
                    <a:pt x="0" y="772667"/>
                  </a:moveTo>
                  <a:lnTo>
                    <a:pt x="179958" y="772667"/>
                  </a:lnTo>
                  <a:lnTo>
                    <a:pt x="179958" y="1546364"/>
                  </a:lnTo>
                  <a:lnTo>
                    <a:pt x="359918" y="1546364"/>
                  </a:lnTo>
                </a:path>
                <a:path w="360045" h="1546860">
                  <a:moveTo>
                    <a:pt x="0" y="772667"/>
                  </a:moveTo>
                  <a:lnTo>
                    <a:pt x="359918" y="772667"/>
                  </a:lnTo>
                </a:path>
                <a:path w="360045" h="1546860">
                  <a:moveTo>
                    <a:pt x="0" y="773683"/>
                  </a:moveTo>
                  <a:lnTo>
                    <a:pt x="179958" y="773683"/>
                  </a:lnTo>
                  <a:lnTo>
                    <a:pt x="179958" y="0"/>
                  </a:lnTo>
                  <a:lnTo>
                    <a:pt x="359918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0" y="4864607"/>
              <a:ext cx="1828800" cy="550545"/>
            </a:xfrm>
            <a:custGeom>
              <a:avLst/>
              <a:gdLst/>
              <a:ahLst/>
              <a:cxnLst/>
              <a:rect l="l" t="t" r="r" b="b"/>
              <a:pathLst>
                <a:path w="1828800" h="550545">
                  <a:moveTo>
                    <a:pt x="1828800" y="0"/>
                  </a:moveTo>
                  <a:lnTo>
                    <a:pt x="0" y="0"/>
                  </a:lnTo>
                  <a:lnTo>
                    <a:pt x="0" y="550164"/>
                  </a:lnTo>
                  <a:lnTo>
                    <a:pt x="1828800" y="55016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0" y="4864607"/>
              <a:ext cx="1828800" cy="550545"/>
            </a:xfrm>
            <a:custGeom>
              <a:avLst/>
              <a:gdLst/>
              <a:ahLst/>
              <a:cxnLst/>
              <a:rect l="l" t="t" r="r" b="b"/>
              <a:pathLst>
                <a:path w="1828800" h="550545">
                  <a:moveTo>
                    <a:pt x="0" y="550164"/>
                  </a:moveTo>
                  <a:lnTo>
                    <a:pt x="1828800" y="55016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501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27650" y="2038857"/>
            <a:ext cx="2201545" cy="1559560"/>
            <a:chOff x="5327650" y="2038857"/>
            <a:chExt cx="2201545" cy="1559560"/>
          </a:xfrm>
        </p:grpSpPr>
        <p:sp>
          <p:nvSpPr>
            <p:cNvPr id="9" name="object 9"/>
            <p:cNvSpPr/>
            <p:nvPr/>
          </p:nvSpPr>
          <p:spPr>
            <a:xfrm>
              <a:off x="7162800" y="2045207"/>
              <a:ext cx="360045" cy="1546860"/>
            </a:xfrm>
            <a:custGeom>
              <a:avLst/>
              <a:gdLst/>
              <a:ahLst/>
              <a:cxnLst/>
              <a:rect l="l" t="t" r="r" b="b"/>
              <a:pathLst>
                <a:path w="360045" h="1546860">
                  <a:moveTo>
                    <a:pt x="0" y="772667"/>
                  </a:moveTo>
                  <a:lnTo>
                    <a:pt x="179958" y="772667"/>
                  </a:lnTo>
                  <a:lnTo>
                    <a:pt x="179958" y="1546352"/>
                  </a:lnTo>
                  <a:lnTo>
                    <a:pt x="359918" y="1546352"/>
                  </a:lnTo>
                </a:path>
                <a:path w="360045" h="1546860">
                  <a:moveTo>
                    <a:pt x="0" y="772667"/>
                  </a:moveTo>
                  <a:lnTo>
                    <a:pt x="359918" y="772667"/>
                  </a:lnTo>
                </a:path>
                <a:path w="360045" h="1546860">
                  <a:moveTo>
                    <a:pt x="0" y="773683"/>
                  </a:moveTo>
                  <a:lnTo>
                    <a:pt x="179958" y="773683"/>
                  </a:lnTo>
                  <a:lnTo>
                    <a:pt x="179958" y="0"/>
                  </a:lnTo>
                  <a:lnTo>
                    <a:pt x="359918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0" y="2543555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828800" y="5486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0" y="2543555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39"/>
                  </a:moveTo>
                  <a:lnTo>
                    <a:pt x="1828800" y="54863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34000" y="2543555"/>
            <a:ext cx="1828800" cy="5486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Nonbuku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6114" y="1764538"/>
            <a:ext cx="1841500" cy="561340"/>
            <a:chOff x="7516114" y="1764538"/>
            <a:chExt cx="1841500" cy="561340"/>
          </a:xfrm>
        </p:grpSpPr>
        <p:sp>
          <p:nvSpPr>
            <p:cNvPr id="14" name="object 14"/>
            <p:cNvSpPr/>
            <p:nvPr/>
          </p:nvSpPr>
          <p:spPr>
            <a:xfrm>
              <a:off x="7522464" y="1770888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828800" y="5486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2464" y="1770888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39"/>
                  </a:moveTo>
                  <a:lnTo>
                    <a:pt x="1828800" y="54863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22464" y="1770888"/>
            <a:ext cx="1828800" cy="5486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Litbang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16114" y="2537205"/>
            <a:ext cx="1841500" cy="561340"/>
            <a:chOff x="7516114" y="2537205"/>
            <a:chExt cx="1841500" cy="561340"/>
          </a:xfrm>
        </p:grpSpPr>
        <p:sp>
          <p:nvSpPr>
            <p:cNvPr id="18" name="object 18"/>
            <p:cNvSpPr/>
            <p:nvPr/>
          </p:nvSpPr>
          <p:spPr>
            <a:xfrm>
              <a:off x="7522464" y="2543555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828800" y="5486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2464" y="2543555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39"/>
                  </a:moveTo>
                  <a:lnTo>
                    <a:pt x="1828800" y="54863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22464" y="2543555"/>
            <a:ext cx="1828800" cy="5486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Kesarjanaan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16114" y="3311397"/>
            <a:ext cx="1841500" cy="561340"/>
            <a:chOff x="7516114" y="3311397"/>
            <a:chExt cx="1841500" cy="561340"/>
          </a:xfrm>
        </p:grpSpPr>
        <p:sp>
          <p:nvSpPr>
            <p:cNvPr id="22" name="object 22"/>
            <p:cNvSpPr/>
            <p:nvPr/>
          </p:nvSpPr>
          <p:spPr>
            <a:xfrm>
              <a:off x="7522464" y="3317747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828800" y="5486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2464" y="3317747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39"/>
                  </a:moveTo>
                  <a:lnTo>
                    <a:pt x="1828800" y="54863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2464" y="3317747"/>
            <a:ext cx="1828800" cy="5486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Ulasan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000" y="4864608"/>
            <a:ext cx="1828800" cy="550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Buku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16114" y="4085590"/>
            <a:ext cx="1841500" cy="561340"/>
            <a:chOff x="7516114" y="4085590"/>
            <a:chExt cx="1841500" cy="561340"/>
          </a:xfrm>
        </p:grpSpPr>
        <p:sp>
          <p:nvSpPr>
            <p:cNvPr id="27" name="object 27"/>
            <p:cNvSpPr/>
            <p:nvPr/>
          </p:nvSpPr>
          <p:spPr>
            <a:xfrm>
              <a:off x="7522464" y="4091940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828800" y="54864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2464" y="4091940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40"/>
                  </a:moveTo>
                  <a:lnTo>
                    <a:pt x="1828800" y="54864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22464" y="4091940"/>
            <a:ext cx="1828800" cy="5486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Ajar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16114" y="4858258"/>
            <a:ext cx="1841500" cy="563245"/>
            <a:chOff x="7516114" y="4858258"/>
            <a:chExt cx="1841500" cy="563245"/>
          </a:xfrm>
        </p:grpSpPr>
        <p:sp>
          <p:nvSpPr>
            <p:cNvPr id="31" name="object 31"/>
            <p:cNvSpPr/>
            <p:nvPr/>
          </p:nvSpPr>
          <p:spPr>
            <a:xfrm>
              <a:off x="7522464" y="4864608"/>
              <a:ext cx="1828800" cy="550545"/>
            </a:xfrm>
            <a:custGeom>
              <a:avLst/>
              <a:gdLst/>
              <a:ahLst/>
              <a:cxnLst/>
              <a:rect l="l" t="t" r="r" b="b"/>
              <a:pathLst>
                <a:path w="1828800" h="550545">
                  <a:moveTo>
                    <a:pt x="1828800" y="0"/>
                  </a:moveTo>
                  <a:lnTo>
                    <a:pt x="0" y="0"/>
                  </a:lnTo>
                  <a:lnTo>
                    <a:pt x="0" y="550164"/>
                  </a:lnTo>
                  <a:lnTo>
                    <a:pt x="1828800" y="55016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22464" y="4864608"/>
              <a:ext cx="1828800" cy="550545"/>
            </a:xfrm>
            <a:custGeom>
              <a:avLst/>
              <a:gdLst/>
              <a:ahLst/>
              <a:cxnLst/>
              <a:rect l="l" t="t" r="r" b="b"/>
              <a:pathLst>
                <a:path w="1828800" h="550545">
                  <a:moveTo>
                    <a:pt x="0" y="550164"/>
                  </a:moveTo>
                  <a:lnTo>
                    <a:pt x="1828800" y="55016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501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22464" y="4864608"/>
            <a:ext cx="1828800" cy="550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91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Pengayaan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516114" y="5632450"/>
            <a:ext cx="1841500" cy="561340"/>
            <a:chOff x="7516114" y="5632450"/>
            <a:chExt cx="1841500" cy="561340"/>
          </a:xfrm>
        </p:grpSpPr>
        <p:sp>
          <p:nvSpPr>
            <p:cNvPr id="35" name="object 35"/>
            <p:cNvSpPr/>
            <p:nvPr/>
          </p:nvSpPr>
          <p:spPr>
            <a:xfrm>
              <a:off x="7522464" y="5638800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182880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828800" y="54864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22464" y="5638800"/>
              <a:ext cx="1828800" cy="548640"/>
            </a:xfrm>
            <a:custGeom>
              <a:avLst/>
              <a:gdLst/>
              <a:ahLst/>
              <a:cxnLst/>
              <a:rect l="l" t="t" r="r" b="b"/>
              <a:pathLst>
                <a:path w="1828800" h="548639">
                  <a:moveTo>
                    <a:pt x="0" y="548640"/>
                  </a:moveTo>
                  <a:lnTo>
                    <a:pt x="1828800" y="54864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22464" y="5638800"/>
            <a:ext cx="1828800" cy="5486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Kompilasi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2330" y="4259326"/>
            <a:ext cx="2108200" cy="1732280"/>
            <a:chOff x="862330" y="4259326"/>
            <a:chExt cx="2108200" cy="1732280"/>
          </a:xfrm>
        </p:grpSpPr>
        <p:sp>
          <p:nvSpPr>
            <p:cNvPr id="39" name="object 39"/>
            <p:cNvSpPr/>
            <p:nvPr/>
          </p:nvSpPr>
          <p:spPr>
            <a:xfrm>
              <a:off x="2697480" y="4265676"/>
              <a:ext cx="266700" cy="1719580"/>
            </a:xfrm>
            <a:custGeom>
              <a:avLst/>
              <a:gdLst/>
              <a:ahLst/>
              <a:cxnLst/>
              <a:rect l="l" t="t" r="r" b="b"/>
              <a:pathLst>
                <a:path w="266700" h="1719579">
                  <a:moveTo>
                    <a:pt x="0" y="859536"/>
                  </a:moveTo>
                  <a:lnTo>
                    <a:pt x="133222" y="859536"/>
                  </a:lnTo>
                  <a:lnTo>
                    <a:pt x="133222" y="1718957"/>
                  </a:lnTo>
                  <a:lnTo>
                    <a:pt x="266445" y="1718957"/>
                  </a:lnTo>
                </a:path>
                <a:path w="266700" h="1719579">
                  <a:moveTo>
                    <a:pt x="0" y="859536"/>
                  </a:moveTo>
                  <a:lnTo>
                    <a:pt x="133222" y="859536"/>
                  </a:lnTo>
                  <a:lnTo>
                    <a:pt x="133222" y="1146048"/>
                  </a:lnTo>
                  <a:lnTo>
                    <a:pt x="266445" y="1146048"/>
                  </a:lnTo>
                </a:path>
                <a:path w="266700" h="1719579">
                  <a:moveTo>
                    <a:pt x="0" y="859536"/>
                  </a:moveTo>
                  <a:lnTo>
                    <a:pt x="133222" y="859536"/>
                  </a:lnTo>
                  <a:lnTo>
                    <a:pt x="133222" y="573024"/>
                  </a:lnTo>
                  <a:lnTo>
                    <a:pt x="266445" y="573024"/>
                  </a:lnTo>
                </a:path>
                <a:path w="266700" h="1719579">
                  <a:moveTo>
                    <a:pt x="0" y="859409"/>
                  </a:moveTo>
                  <a:lnTo>
                    <a:pt x="133222" y="859409"/>
                  </a:lnTo>
                  <a:lnTo>
                    <a:pt x="133222" y="0"/>
                  </a:lnTo>
                  <a:lnTo>
                    <a:pt x="266445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8680" y="4922520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800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1828800" y="405383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680" y="4922520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3"/>
                  </a:moveTo>
                  <a:lnTo>
                    <a:pt x="1828800" y="405383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62330" y="1967229"/>
            <a:ext cx="2108200" cy="1731645"/>
            <a:chOff x="862330" y="1967229"/>
            <a:chExt cx="2108200" cy="1731645"/>
          </a:xfrm>
        </p:grpSpPr>
        <p:sp>
          <p:nvSpPr>
            <p:cNvPr id="43" name="object 43"/>
            <p:cNvSpPr/>
            <p:nvPr/>
          </p:nvSpPr>
          <p:spPr>
            <a:xfrm>
              <a:off x="2697480" y="1973579"/>
              <a:ext cx="266700" cy="1718945"/>
            </a:xfrm>
            <a:custGeom>
              <a:avLst/>
              <a:gdLst/>
              <a:ahLst/>
              <a:cxnLst/>
              <a:rect l="l" t="t" r="r" b="b"/>
              <a:pathLst>
                <a:path w="266700" h="1718945">
                  <a:moveTo>
                    <a:pt x="0" y="859536"/>
                  </a:moveTo>
                  <a:lnTo>
                    <a:pt x="133222" y="859536"/>
                  </a:lnTo>
                  <a:lnTo>
                    <a:pt x="133222" y="1718945"/>
                  </a:lnTo>
                  <a:lnTo>
                    <a:pt x="266445" y="1718945"/>
                  </a:lnTo>
                </a:path>
                <a:path w="266700" h="1718945">
                  <a:moveTo>
                    <a:pt x="0" y="859536"/>
                  </a:moveTo>
                  <a:lnTo>
                    <a:pt x="133222" y="859536"/>
                  </a:lnTo>
                  <a:lnTo>
                    <a:pt x="133222" y="1146048"/>
                  </a:lnTo>
                  <a:lnTo>
                    <a:pt x="266445" y="1146048"/>
                  </a:lnTo>
                </a:path>
                <a:path w="266700" h="1718945">
                  <a:moveTo>
                    <a:pt x="0" y="859536"/>
                  </a:moveTo>
                  <a:lnTo>
                    <a:pt x="133222" y="859536"/>
                  </a:lnTo>
                  <a:lnTo>
                    <a:pt x="133222" y="573024"/>
                  </a:lnTo>
                  <a:lnTo>
                    <a:pt x="266445" y="573024"/>
                  </a:lnTo>
                </a:path>
                <a:path w="266700" h="1718945">
                  <a:moveTo>
                    <a:pt x="0" y="859409"/>
                  </a:moveTo>
                  <a:lnTo>
                    <a:pt x="133222" y="859409"/>
                  </a:lnTo>
                  <a:lnTo>
                    <a:pt x="133222" y="0"/>
                  </a:lnTo>
                  <a:lnTo>
                    <a:pt x="266445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680" y="2630423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800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1828800" y="40538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680" y="2630423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4"/>
                  </a:moveTo>
                  <a:lnTo>
                    <a:pt x="1828800" y="40538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68680" y="2630423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Berita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57829" y="1764538"/>
            <a:ext cx="1841500" cy="418465"/>
            <a:chOff x="2957829" y="1764538"/>
            <a:chExt cx="1841500" cy="418465"/>
          </a:xfrm>
        </p:grpSpPr>
        <p:sp>
          <p:nvSpPr>
            <p:cNvPr id="48" name="object 48"/>
            <p:cNvSpPr/>
            <p:nvPr/>
          </p:nvSpPr>
          <p:spPr>
            <a:xfrm>
              <a:off x="2964179" y="1770888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1828799" y="405384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4179" y="1770888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4"/>
                  </a:moveTo>
                  <a:lnTo>
                    <a:pt x="1828799" y="405384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64179" y="1770888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Langsung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957829" y="2337561"/>
            <a:ext cx="1841500" cy="418465"/>
            <a:chOff x="2957829" y="2337561"/>
            <a:chExt cx="1841500" cy="418465"/>
          </a:xfrm>
        </p:grpSpPr>
        <p:sp>
          <p:nvSpPr>
            <p:cNvPr id="52" name="object 52"/>
            <p:cNvSpPr/>
            <p:nvPr/>
          </p:nvSpPr>
          <p:spPr>
            <a:xfrm>
              <a:off x="2964179" y="2343911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1828799" y="405384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4179" y="2343911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4"/>
                  </a:moveTo>
                  <a:lnTo>
                    <a:pt x="1828799" y="405384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964179" y="2343911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Mendalam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957829" y="2910585"/>
            <a:ext cx="1841500" cy="418465"/>
            <a:chOff x="2957829" y="2910585"/>
            <a:chExt cx="1841500" cy="418465"/>
          </a:xfrm>
        </p:grpSpPr>
        <p:sp>
          <p:nvSpPr>
            <p:cNvPr id="56" name="object 56"/>
            <p:cNvSpPr/>
            <p:nvPr/>
          </p:nvSpPr>
          <p:spPr>
            <a:xfrm>
              <a:off x="2964179" y="2916935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1828799" y="405384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4179" y="2916935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4"/>
                  </a:moveTo>
                  <a:lnTo>
                    <a:pt x="1828799" y="405384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64179" y="2916935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Investigasi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957829" y="3483609"/>
            <a:ext cx="1841500" cy="418465"/>
            <a:chOff x="2957829" y="3483609"/>
            <a:chExt cx="1841500" cy="418465"/>
          </a:xfrm>
        </p:grpSpPr>
        <p:sp>
          <p:nvSpPr>
            <p:cNvPr id="60" name="object 60"/>
            <p:cNvSpPr/>
            <p:nvPr/>
          </p:nvSpPr>
          <p:spPr>
            <a:xfrm>
              <a:off x="2964179" y="3489959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1828799" y="405383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4179" y="3489959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3"/>
                  </a:moveTo>
                  <a:lnTo>
                    <a:pt x="1828799" y="405383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964179" y="3489959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Khas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8680" y="4922520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Opini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57829" y="4056634"/>
            <a:ext cx="1841500" cy="418465"/>
            <a:chOff x="2957829" y="4056634"/>
            <a:chExt cx="1841500" cy="418465"/>
          </a:xfrm>
        </p:grpSpPr>
        <p:sp>
          <p:nvSpPr>
            <p:cNvPr id="65" name="object 65"/>
            <p:cNvSpPr/>
            <p:nvPr/>
          </p:nvSpPr>
          <p:spPr>
            <a:xfrm>
              <a:off x="2964179" y="40629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1828799" y="405383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64179" y="40629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3"/>
                  </a:moveTo>
                  <a:lnTo>
                    <a:pt x="1828799" y="405383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64179" y="4062984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Editorial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957829" y="4629658"/>
            <a:ext cx="1841500" cy="418465"/>
            <a:chOff x="2957829" y="4629658"/>
            <a:chExt cx="1841500" cy="418465"/>
          </a:xfrm>
        </p:grpSpPr>
        <p:sp>
          <p:nvSpPr>
            <p:cNvPr id="69" name="object 69"/>
            <p:cNvSpPr/>
            <p:nvPr/>
          </p:nvSpPr>
          <p:spPr>
            <a:xfrm>
              <a:off x="2964179" y="4636008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82879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1828799" y="405383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64179" y="4636008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405383"/>
                  </a:moveTo>
                  <a:lnTo>
                    <a:pt x="1828799" y="405383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964179" y="4636008"/>
            <a:ext cx="182880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Artikel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957829" y="5201158"/>
            <a:ext cx="1841500" cy="419734"/>
            <a:chOff x="2957829" y="5201158"/>
            <a:chExt cx="1841500" cy="419734"/>
          </a:xfrm>
        </p:grpSpPr>
        <p:sp>
          <p:nvSpPr>
            <p:cNvPr id="73" name="object 73"/>
            <p:cNvSpPr/>
            <p:nvPr/>
          </p:nvSpPr>
          <p:spPr>
            <a:xfrm>
              <a:off x="2964179" y="5207508"/>
              <a:ext cx="1828800" cy="407034"/>
            </a:xfrm>
            <a:custGeom>
              <a:avLst/>
              <a:gdLst/>
              <a:ahLst/>
              <a:cxnLst/>
              <a:rect l="l" t="t" r="r" b="b"/>
              <a:pathLst>
                <a:path w="1828800" h="407035">
                  <a:moveTo>
                    <a:pt x="1828799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1828799" y="406908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64179" y="5207508"/>
              <a:ext cx="1828800" cy="407034"/>
            </a:xfrm>
            <a:custGeom>
              <a:avLst/>
              <a:gdLst/>
              <a:ahLst/>
              <a:cxnLst/>
              <a:rect l="l" t="t" r="r" b="b"/>
              <a:pathLst>
                <a:path w="1828800" h="407035">
                  <a:moveTo>
                    <a:pt x="0" y="406908"/>
                  </a:moveTo>
                  <a:lnTo>
                    <a:pt x="1828799" y="406908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64179" y="5207508"/>
            <a:ext cx="1828800" cy="40703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Esai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957829" y="5774182"/>
            <a:ext cx="1841500" cy="419734"/>
            <a:chOff x="2957829" y="5774182"/>
            <a:chExt cx="1841500" cy="419734"/>
          </a:xfrm>
        </p:grpSpPr>
        <p:sp>
          <p:nvSpPr>
            <p:cNvPr id="77" name="object 77"/>
            <p:cNvSpPr/>
            <p:nvPr/>
          </p:nvSpPr>
          <p:spPr>
            <a:xfrm>
              <a:off x="2964179" y="5780532"/>
              <a:ext cx="1828800" cy="407034"/>
            </a:xfrm>
            <a:custGeom>
              <a:avLst/>
              <a:gdLst/>
              <a:ahLst/>
              <a:cxnLst/>
              <a:rect l="l" t="t" r="r" b="b"/>
              <a:pathLst>
                <a:path w="1828800" h="407035">
                  <a:moveTo>
                    <a:pt x="1828799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1828799" y="406908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64179" y="5780532"/>
              <a:ext cx="1828800" cy="407034"/>
            </a:xfrm>
            <a:custGeom>
              <a:avLst/>
              <a:gdLst/>
              <a:ahLst/>
              <a:cxnLst/>
              <a:rect l="l" t="t" r="r" b="b"/>
              <a:pathLst>
                <a:path w="1828800" h="407035">
                  <a:moveTo>
                    <a:pt x="0" y="406908"/>
                  </a:moveTo>
                  <a:lnTo>
                    <a:pt x="1828799" y="406908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964179" y="5780532"/>
            <a:ext cx="1828800" cy="40703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Ulasan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2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0" y="289305"/>
            <a:ext cx="5166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Ilmiah</a:t>
            </a:r>
            <a:r>
              <a:rPr spc="-20" dirty="0"/>
              <a:t> </a:t>
            </a:r>
            <a:r>
              <a:rPr spc="-5" dirty="0"/>
              <a:t>Murni</a:t>
            </a:r>
            <a:r>
              <a:rPr spc="-20" dirty="0"/>
              <a:t> </a:t>
            </a:r>
            <a:r>
              <a:rPr spc="-10" dirty="0"/>
              <a:t>vs.</a:t>
            </a:r>
            <a:r>
              <a:rPr spc="-30" dirty="0"/>
              <a:t> </a:t>
            </a:r>
            <a:r>
              <a:rPr spc="-5" dirty="0"/>
              <a:t>Ilmiah</a:t>
            </a:r>
            <a:r>
              <a:rPr spc="-20" dirty="0"/>
              <a:t> Populer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1060450"/>
          <a:ext cx="8811895" cy="457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Aspek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04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Ilmiah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Murni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99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Ilmiah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Populer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Judul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589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Perbandingan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Distribusi Frekuensi </a:t>
                      </a:r>
                      <a:r>
                        <a:rPr sz="1800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Kata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Bahasa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Indonesia di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Kompas, </a:t>
                      </a:r>
                      <a:r>
                        <a:rPr sz="1800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Wikipedia,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Twitter,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Kaskus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“Gan”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Dominan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Kaskus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Bagian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Pendahuluan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Teori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Metode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Hasil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Pembahasan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AutoNum type="arabicPeriod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Simpulan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Saran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Beda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Ragam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Beda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Kaskus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Khas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Twitter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Subjektif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Wikipedia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Deskriptif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Kompas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Informatif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Bersatu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karena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Zipf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Pembuka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Frekuensi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penggunaan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kata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dalam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sebuah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tulisan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mana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bumi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dipijak,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sana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langit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dijunjung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Penutup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46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Kata yang tersering dipakai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di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Kompas,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Wikipedia,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Twitter,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dan </a:t>
                      </a:r>
                      <a:r>
                        <a:rPr sz="1800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Kaskus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berbeda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Meski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berbeda,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semua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hasil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patuh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pada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hukum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Zipf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896736" y="5496052"/>
            <a:ext cx="3477260" cy="906144"/>
            <a:chOff x="5896736" y="5496052"/>
            <a:chExt cx="3477260" cy="906144"/>
          </a:xfrm>
        </p:grpSpPr>
        <p:sp>
          <p:nvSpPr>
            <p:cNvPr id="5" name="object 5"/>
            <p:cNvSpPr/>
            <p:nvPr/>
          </p:nvSpPr>
          <p:spPr>
            <a:xfrm>
              <a:off x="5906261" y="5505577"/>
              <a:ext cx="3458210" cy="887094"/>
            </a:xfrm>
            <a:custGeom>
              <a:avLst/>
              <a:gdLst/>
              <a:ahLst/>
              <a:cxnLst/>
              <a:rect l="l" t="t" r="r" b="b"/>
              <a:pathLst>
                <a:path w="3458209" h="887095">
                  <a:moveTo>
                    <a:pt x="3333495" y="140081"/>
                  </a:moveTo>
                  <a:lnTo>
                    <a:pt x="124460" y="140081"/>
                  </a:lnTo>
                  <a:lnTo>
                    <a:pt x="76027" y="149862"/>
                  </a:lnTo>
                  <a:lnTo>
                    <a:pt x="36464" y="176536"/>
                  </a:lnTo>
                  <a:lnTo>
                    <a:pt x="9784" y="216097"/>
                  </a:lnTo>
                  <a:lnTo>
                    <a:pt x="0" y="264541"/>
                  </a:lnTo>
                  <a:lnTo>
                    <a:pt x="0" y="762381"/>
                  </a:lnTo>
                  <a:lnTo>
                    <a:pt x="9784" y="810824"/>
                  </a:lnTo>
                  <a:lnTo>
                    <a:pt x="36464" y="850385"/>
                  </a:lnTo>
                  <a:lnTo>
                    <a:pt x="76027" y="877059"/>
                  </a:lnTo>
                  <a:lnTo>
                    <a:pt x="124460" y="886841"/>
                  </a:lnTo>
                  <a:lnTo>
                    <a:pt x="3333495" y="886841"/>
                  </a:lnTo>
                  <a:lnTo>
                    <a:pt x="3381928" y="877059"/>
                  </a:lnTo>
                  <a:lnTo>
                    <a:pt x="3421491" y="850385"/>
                  </a:lnTo>
                  <a:lnTo>
                    <a:pt x="3448171" y="810824"/>
                  </a:lnTo>
                  <a:lnTo>
                    <a:pt x="3457956" y="762381"/>
                  </a:lnTo>
                  <a:lnTo>
                    <a:pt x="3457956" y="264541"/>
                  </a:lnTo>
                  <a:lnTo>
                    <a:pt x="3448171" y="216097"/>
                  </a:lnTo>
                  <a:lnTo>
                    <a:pt x="3421491" y="176536"/>
                  </a:lnTo>
                  <a:lnTo>
                    <a:pt x="3381928" y="149862"/>
                  </a:lnTo>
                  <a:lnTo>
                    <a:pt x="3333495" y="140081"/>
                  </a:lnTo>
                  <a:close/>
                </a:path>
                <a:path w="3458209" h="887095">
                  <a:moveTo>
                    <a:pt x="1039748" y="0"/>
                  </a:moveTo>
                  <a:lnTo>
                    <a:pt x="576326" y="140081"/>
                  </a:lnTo>
                  <a:lnTo>
                    <a:pt x="1440814" y="140081"/>
                  </a:lnTo>
                  <a:lnTo>
                    <a:pt x="10397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6261" y="5505577"/>
              <a:ext cx="3458210" cy="887094"/>
            </a:xfrm>
            <a:custGeom>
              <a:avLst/>
              <a:gdLst/>
              <a:ahLst/>
              <a:cxnLst/>
              <a:rect l="l" t="t" r="r" b="b"/>
              <a:pathLst>
                <a:path w="3458209" h="887095">
                  <a:moveTo>
                    <a:pt x="0" y="264541"/>
                  </a:moveTo>
                  <a:lnTo>
                    <a:pt x="9784" y="216097"/>
                  </a:lnTo>
                  <a:lnTo>
                    <a:pt x="36464" y="176536"/>
                  </a:lnTo>
                  <a:lnTo>
                    <a:pt x="76027" y="149862"/>
                  </a:lnTo>
                  <a:lnTo>
                    <a:pt x="124460" y="140081"/>
                  </a:lnTo>
                  <a:lnTo>
                    <a:pt x="576326" y="140081"/>
                  </a:lnTo>
                  <a:lnTo>
                    <a:pt x="1039748" y="0"/>
                  </a:lnTo>
                  <a:lnTo>
                    <a:pt x="1440814" y="140081"/>
                  </a:lnTo>
                  <a:lnTo>
                    <a:pt x="3333495" y="140081"/>
                  </a:lnTo>
                  <a:lnTo>
                    <a:pt x="3381928" y="149862"/>
                  </a:lnTo>
                  <a:lnTo>
                    <a:pt x="3421491" y="176536"/>
                  </a:lnTo>
                  <a:lnTo>
                    <a:pt x="3448171" y="216097"/>
                  </a:lnTo>
                  <a:lnTo>
                    <a:pt x="3457956" y="264541"/>
                  </a:lnTo>
                  <a:lnTo>
                    <a:pt x="3457956" y="451231"/>
                  </a:lnTo>
                  <a:lnTo>
                    <a:pt x="3457956" y="762381"/>
                  </a:lnTo>
                  <a:lnTo>
                    <a:pt x="3448171" y="810824"/>
                  </a:lnTo>
                  <a:lnTo>
                    <a:pt x="3421491" y="850385"/>
                  </a:lnTo>
                  <a:lnTo>
                    <a:pt x="3381928" y="877059"/>
                  </a:lnTo>
                  <a:lnTo>
                    <a:pt x="3333495" y="886841"/>
                  </a:lnTo>
                  <a:lnTo>
                    <a:pt x="1440814" y="886841"/>
                  </a:lnTo>
                  <a:lnTo>
                    <a:pt x="576326" y="886841"/>
                  </a:lnTo>
                  <a:lnTo>
                    <a:pt x="124460" y="886841"/>
                  </a:lnTo>
                  <a:lnTo>
                    <a:pt x="76027" y="877059"/>
                  </a:lnTo>
                  <a:lnTo>
                    <a:pt x="36464" y="850385"/>
                  </a:lnTo>
                  <a:lnTo>
                    <a:pt x="9784" y="810824"/>
                  </a:lnTo>
                  <a:lnTo>
                    <a:pt x="0" y="762381"/>
                  </a:lnTo>
                  <a:lnTo>
                    <a:pt x="0" y="451231"/>
                  </a:lnTo>
                  <a:lnTo>
                    <a:pt x="0" y="26454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7496" y="5756554"/>
            <a:ext cx="3013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umum,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bahasa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sederhana,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fleksibel dengan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pengayaan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4648" y="5507609"/>
            <a:ext cx="3475990" cy="894715"/>
            <a:chOff x="2144648" y="5507609"/>
            <a:chExt cx="3475990" cy="894715"/>
          </a:xfrm>
        </p:grpSpPr>
        <p:sp>
          <p:nvSpPr>
            <p:cNvPr id="9" name="object 9"/>
            <p:cNvSpPr/>
            <p:nvPr/>
          </p:nvSpPr>
          <p:spPr>
            <a:xfrm>
              <a:off x="2154173" y="5517134"/>
              <a:ext cx="3456940" cy="875665"/>
            </a:xfrm>
            <a:custGeom>
              <a:avLst/>
              <a:gdLst/>
              <a:ahLst/>
              <a:cxnLst/>
              <a:rect l="l" t="t" r="r" b="b"/>
              <a:pathLst>
                <a:path w="3456940" h="875664">
                  <a:moveTo>
                    <a:pt x="3331972" y="128523"/>
                  </a:moveTo>
                  <a:lnTo>
                    <a:pt x="124459" y="128523"/>
                  </a:lnTo>
                  <a:lnTo>
                    <a:pt x="76027" y="138305"/>
                  </a:lnTo>
                  <a:lnTo>
                    <a:pt x="36464" y="164979"/>
                  </a:lnTo>
                  <a:lnTo>
                    <a:pt x="9784" y="204540"/>
                  </a:lnTo>
                  <a:lnTo>
                    <a:pt x="0" y="252983"/>
                  </a:lnTo>
                  <a:lnTo>
                    <a:pt x="0" y="750823"/>
                  </a:lnTo>
                  <a:lnTo>
                    <a:pt x="9784" y="799267"/>
                  </a:lnTo>
                  <a:lnTo>
                    <a:pt x="36464" y="838828"/>
                  </a:lnTo>
                  <a:lnTo>
                    <a:pt x="76027" y="865502"/>
                  </a:lnTo>
                  <a:lnTo>
                    <a:pt x="124459" y="875283"/>
                  </a:lnTo>
                  <a:lnTo>
                    <a:pt x="3331972" y="875283"/>
                  </a:lnTo>
                  <a:lnTo>
                    <a:pt x="3380404" y="865502"/>
                  </a:lnTo>
                  <a:lnTo>
                    <a:pt x="3419967" y="838828"/>
                  </a:lnTo>
                  <a:lnTo>
                    <a:pt x="3446647" y="799267"/>
                  </a:lnTo>
                  <a:lnTo>
                    <a:pt x="3456431" y="750823"/>
                  </a:lnTo>
                  <a:lnTo>
                    <a:pt x="3456431" y="252983"/>
                  </a:lnTo>
                  <a:lnTo>
                    <a:pt x="3446647" y="204540"/>
                  </a:lnTo>
                  <a:lnTo>
                    <a:pt x="3419967" y="164979"/>
                  </a:lnTo>
                  <a:lnTo>
                    <a:pt x="3380404" y="138305"/>
                  </a:lnTo>
                  <a:lnTo>
                    <a:pt x="3331972" y="128523"/>
                  </a:lnTo>
                  <a:close/>
                </a:path>
                <a:path w="3456940" h="875664">
                  <a:moveTo>
                    <a:pt x="2458085" y="0"/>
                  </a:moveTo>
                  <a:lnTo>
                    <a:pt x="2016252" y="128523"/>
                  </a:lnTo>
                  <a:lnTo>
                    <a:pt x="2880360" y="128523"/>
                  </a:lnTo>
                  <a:lnTo>
                    <a:pt x="2458085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4173" y="5517134"/>
              <a:ext cx="3456940" cy="875665"/>
            </a:xfrm>
            <a:custGeom>
              <a:avLst/>
              <a:gdLst/>
              <a:ahLst/>
              <a:cxnLst/>
              <a:rect l="l" t="t" r="r" b="b"/>
              <a:pathLst>
                <a:path w="3456940" h="875664">
                  <a:moveTo>
                    <a:pt x="0" y="252983"/>
                  </a:moveTo>
                  <a:lnTo>
                    <a:pt x="9784" y="204540"/>
                  </a:lnTo>
                  <a:lnTo>
                    <a:pt x="36464" y="164979"/>
                  </a:lnTo>
                  <a:lnTo>
                    <a:pt x="76027" y="138305"/>
                  </a:lnTo>
                  <a:lnTo>
                    <a:pt x="124459" y="128523"/>
                  </a:lnTo>
                  <a:lnTo>
                    <a:pt x="2016252" y="128523"/>
                  </a:lnTo>
                  <a:lnTo>
                    <a:pt x="2458085" y="0"/>
                  </a:lnTo>
                  <a:lnTo>
                    <a:pt x="2880360" y="128523"/>
                  </a:lnTo>
                  <a:lnTo>
                    <a:pt x="3331972" y="128523"/>
                  </a:lnTo>
                  <a:lnTo>
                    <a:pt x="3380404" y="138305"/>
                  </a:lnTo>
                  <a:lnTo>
                    <a:pt x="3419967" y="164979"/>
                  </a:lnTo>
                  <a:lnTo>
                    <a:pt x="3446647" y="204540"/>
                  </a:lnTo>
                  <a:lnTo>
                    <a:pt x="3456431" y="252983"/>
                  </a:lnTo>
                  <a:lnTo>
                    <a:pt x="3456431" y="439673"/>
                  </a:lnTo>
                  <a:lnTo>
                    <a:pt x="3456431" y="750823"/>
                  </a:lnTo>
                  <a:lnTo>
                    <a:pt x="3446647" y="799267"/>
                  </a:lnTo>
                  <a:lnTo>
                    <a:pt x="3419967" y="838828"/>
                  </a:lnTo>
                  <a:lnTo>
                    <a:pt x="3380404" y="865502"/>
                  </a:lnTo>
                  <a:lnTo>
                    <a:pt x="3331972" y="875283"/>
                  </a:lnTo>
                  <a:lnTo>
                    <a:pt x="2880360" y="875283"/>
                  </a:lnTo>
                  <a:lnTo>
                    <a:pt x="2016252" y="875283"/>
                  </a:lnTo>
                  <a:lnTo>
                    <a:pt x="124459" y="875283"/>
                  </a:lnTo>
                  <a:lnTo>
                    <a:pt x="76027" y="865502"/>
                  </a:lnTo>
                  <a:lnTo>
                    <a:pt x="36464" y="838828"/>
                  </a:lnTo>
                  <a:lnTo>
                    <a:pt x="9784" y="799267"/>
                  </a:lnTo>
                  <a:lnTo>
                    <a:pt x="0" y="750823"/>
                  </a:lnTo>
                  <a:lnTo>
                    <a:pt x="0" y="439673"/>
                  </a:lnTo>
                  <a:lnTo>
                    <a:pt x="0" y="2529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84805" y="5756554"/>
            <a:ext cx="2991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akademisi,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bahasa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ilmiah,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sistematis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(ISO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5966:1982)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3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716" y="289305"/>
            <a:ext cx="2510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Tataran</a:t>
            </a:r>
            <a:r>
              <a:rPr spc="-80" dirty="0"/>
              <a:t> </a:t>
            </a:r>
            <a:r>
              <a:rPr spc="-10" dirty="0"/>
              <a:t>Bahasa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7926" y="2007107"/>
            <a:ext cx="8355330" cy="2844165"/>
            <a:chOff x="677926" y="2007107"/>
            <a:chExt cx="8355330" cy="2844165"/>
          </a:xfrm>
        </p:grpSpPr>
        <p:sp>
          <p:nvSpPr>
            <p:cNvPr id="4" name="object 4"/>
            <p:cNvSpPr/>
            <p:nvPr/>
          </p:nvSpPr>
          <p:spPr>
            <a:xfrm>
              <a:off x="1139952" y="2007107"/>
              <a:ext cx="7893050" cy="2844165"/>
            </a:xfrm>
            <a:custGeom>
              <a:avLst/>
              <a:gdLst/>
              <a:ahLst/>
              <a:cxnLst/>
              <a:rect l="l" t="t" r="r" b="b"/>
              <a:pathLst>
                <a:path w="7893050" h="2844165">
                  <a:moveTo>
                    <a:pt x="6470904" y="0"/>
                  </a:moveTo>
                  <a:lnTo>
                    <a:pt x="6470904" y="710945"/>
                  </a:lnTo>
                  <a:lnTo>
                    <a:pt x="0" y="710945"/>
                  </a:lnTo>
                  <a:lnTo>
                    <a:pt x="0" y="2132837"/>
                  </a:lnTo>
                  <a:lnTo>
                    <a:pt x="6470904" y="2132837"/>
                  </a:lnTo>
                  <a:lnTo>
                    <a:pt x="6470904" y="2843784"/>
                  </a:lnTo>
                  <a:lnTo>
                    <a:pt x="7892796" y="1421891"/>
                  </a:lnTo>
                  <a:lnTo>
                    <a:pt x="647090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276" y="2860547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10" h="1137285">
                  <a:moveTo>
                    <a:pt x="1363472" y="0"/>
                  </a:moveTo>
                  <a:lnTo>
                    <a:pt x="189483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8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19"/>
                  </a:lnTo>
                  <a:lnTo>
                    <a:pt x="6768" y="997791"/>
                  </a:lnTo>
                  <a:lnTo>
                    <a:pt x="25870" y="1043055"/>
                  </a:lnTo>
                  <a:lnTo>
                    <a:pt x="55499" y="1081404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3" y="1136903"/>
                  </a:lnTo>
                  <a:lnTo>
                    <a:pt x="1363472" y="1136903"/>
                  </a:lnTo>
                  <a:lnTo>
                    <a:pt x="1413843" y="1130135"/>
                  </a:lnTo>
                  <a:lnTo>
                    <a:pt x="1459107" y="1111033"/>
                  </a:lnTo>
                  <a:lnTo>
                    <a:pt x="1497457" y="1081405"/>
                  </a:lnTo>
                  <a:lnTo>
                    <a:pt x="1527085" y="1043055"/>
                  </a:lnTo>
                  <a:lnTo>
                    <a:pt x="1546187" y="997791"/>
                  </a:lnTo>
                  <a:lnTo>
                    <a:pt x="1552956" y="947419"/>
                  </a:lnTo>
                  <a:lnTo>
                    <a:pt x="1552956" y="189484"/>
                  </a:lnTo>
                  <a:lnTo>
                    <a:pt x="1546187" y="139112"/>
                  </a:lnTo>
                  <a:lnTo>
                    <a:pt x="1527085" y="93848"/>
                  </a:lnTo>
                  <a:lnTo>
                    <a:pt x="1497457" y="55499"/>
                  </a:lnTo>
                  <a:lnTo>
                    <a:pt x="1459107" y="25870"/>
                  </a:lnTo>
                  <a:lnTo>
                    <a:pt x="1413843" y="6768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2860547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10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8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363472" y="0"/>
                  </a:lnTo>
                  <a:lnTo>
                    <a:pt x="1413843" y="6768"/>
                  </a:lnTo>
                  <a:lnTo>
                    <a:pt x="1459107" y="25870"/>
                  </a:lnTo>
                  <a:lnTo>
                    <a:pt x="1497457" y="55499"/>
                  </a:lnTo>
                  <a:lnTo>
                    <a:pt x="1527085" y="93848"/>
                  </a:lnTo>
                  <a:lnTo>
                    <a:pt x="1546187" y="139112"/>
                  </a:lnTo>
                  <a:lnTo>
                    <a:pt x="1552956" y="189484"/>
                  </a:lnTo>
                  <a:lnTo>
                    <a:pt x="1552956" y="947419"/>
                  </a:lnTo>
                  <a:lnTo>
                    <a:pt x="1546187" y="997791"/>
                  </a:lnTo>
                  <a:lnTo>
                    <a:pt x="1527085" y="1043055"/>
                  </a:lnTo>
                  <a:lnTo>
                    <a:pt x="1497457" y="1081405"/>
                  </a:lnTo>
                  <a:lnTo>
                    <a:pt x="1459107" y="1111033"/>
                  </a:lnTo>
                  <a:lnTo>
                    <a:pt x="1413843" y="1130135"/>
                  </a:lnTo>
                  <a:lnTo>
                    <a:pt x="1363472" y="1136903"/>
                  </a:lnTo>
                  <a:lnTo>
                    <a:pt x="189483" y="1136903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4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19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3256" y="3238626"/>
            <a:ext cx="894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89961" y="2854198"/>
            <a:ext cx="1567180" cy="1149985"/>
            <a:chOff x="2489961" y="2854198"/>
            <a:chExt cx="1567180" cy="1149985"/>
          </a:xfrm>
        </p:grpSpPr>
        <p:sp>
          <p:nvSpPr>
            <p:cNvPr id="9" name="object 9"/>
            <p:cNvSpPr/>
            <p:nvPr/>
          </p:nvSpPr>
          <p:spPr>
            <a:xfrm>
              <a:off x="2496311" y="2860548"/>
              <a:ext cx="1554480" cy="1137285"/>
            </a:xfrm>
            <a:custGeom>
              <a:avLst/>
              <a:gdLst/>
              <a:ahLst/>
              <a:cxnLst/>
              <a:rect l="l" t="t" r="r" b="b"/>
              <a:pathLst>
                <a:path w="1554479" h="1137285">
                  <a:moveTo>
                    <a:pt x="1364996" y="0"/>
                  </a:moveTo>
                  <a:lnTo>
                    <a:pt x="189483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19"/>
                  </a:lnTo>
                  <a:lnTo>
                    <a:pt x="6768" y="997791"/>
                  </a:lnTo>
                  <a:lnTo>
                    <a:pt x="25870" y="1043055"/>
                  </a:lnTo>
                  <a:lnTo>
                    <a:pt x="55499" y="1081404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3" y="1136903"/>
                  </a:lnTo>
                  <a:lnTo>
                    <a:pt x="1364996" y="1136903"/>
                  </a:lnTo>
                  <a:lnTo>
                    <a:pt x="1415367" y="1130135"/>
                  </a:lnTo>
                  <a:lnTo>
                    <a:pt x="1460631" y="1111033"/>
                  </a:lnTo>
                  <a:lnTo>
                    <a:pt x="1498980" y="1081405"/>
                  </a:lnTo>
                  <a:lnTo>
                    <a:pt x="1528609" y="1043055"/>
                  </a:lnTo>
                  <a:lnTo>
                    <a:pt x="1547711" y="997791"/>
                  </a:lnTo>
                  <a:lnTo>
                    <a:pt x="1554479" y="947419"/>
                  </a:lnTo>
                  <a:lnTo>
                    <a:pt x="1554479" y="189484"/>
                  </a:lnTo>
                  <a:lnTo>
                    <a:pt x="1547711" y="139112"/>
                  </a:lnTo>
                  <a:lnTo>
                    <a:pt x="1528609" y="93848"/>
                  </a:lnTo>
                  <a:lnTo>
                    <a:pt x="1498980" y="55499"/>
                  </a:lnTo>
                  <a:lnTo>
                    <a:pt x="1460631" y="25870"/>
                  </a:lnTo>
                  <a:lnTo>
                    <a:pt x="1415367" y="6768"/>
                  </a:lnTo>
                  <a:lnTo>
                    <a:pt x="1364996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311" y="2860548"/>
              <a:ext cx="1554480" cy="1137285"/>
            </a:xfrm>
            <a:custGeom>
              <a:avLst/>
              <a:gdLst/>
              <a:ahLst/>
              <a:cxnLst/>
              <a:rect l="l" t="t" r="r" b="b"/>
              <a:pathLst>
                <a:path w="1554479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364996" y="0"/>
                  </a:lnTo>
                  <a:lnTo>
                    <a:pt x="1415367" y="6768"/>
                  </a:lnTo>
                  <a:lnTo>
                    <a:pt x="1460631" y="25870"/>
                  </a:lnTo>
                  <a:lnTo>
                    <a:pt x="1498980" y="55499"/>
                  </a:lnTo>
                  <a:lnTo>
                    <a:pt x="1528609" y="93848"/>
                  </a:lnTo>
                  <a:lnTo>
                    <a:pt x="1547711" y="139112"/>
                  </a:lnTo>
                  <a:lnTo>
                    <a:pt x="1554479" y="189484"/>
                  </a:lnTo>
                  <a:lnTo>
                    <a:pt x="1554479" y="947419"/>
                  </a:lnTo>
                  <a:lnTo>
                    <a:pt x="1547711" y="997791"/>
                  </a:lnTo>
                  <a:lnTo>
                    <a:pt x="1528609" y="1043055"/>
                  </a:lnTo>
                  <a:lnTo>
                    <a:pt x="1498980" y="1081405"/>
                  </a:lnTo>
                  <a:lnTo>
                    <a:pt x="1460631" y="1111033"/>
                  </a:lnTo>
                  <a:lnTo>
                    <a:pt x="1415367" y="1130135"/>
                  </a:lnTo>
                  <a:lnTo>
                    <a:pt x="1364996" y="1136903"/>
                  </a:lnTo>
                  <a:lnTo>
                    <a:pt x="189483" y="1136903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4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19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5110" y="3238626"/>
            <a:ext cx="977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Paragraf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03521" y="2854198"/>
            <a:ext cx="1565910" cy="1149985"/>
            <a:chOff x="4303521" y="2854198"/>
            <a:chExt cx="1565910" cy="1149985"/>
          </a:xfrm>
        </p:grpSpPr>
        <p:sp>
          <p:nvSpPr>
            <p:cNvPr id="13" name="object 13"/>
            <p:cNvSpPr/>
            <p:nvPr/>
          </p:nvSpPr>
          <p:spPr>
            <a:xfrm>
              <a:off x="4309871" y="2860548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10" h="1137285">
                  <a:moveTo>
                    <a:pt x="1363472" y="0"/>
                  </a:moveTo>
                  <a:lnTo>
                    <a:pt x="189483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19"/>
                  </a:lnTo>
                  <a:lnTo>
                    <a:pt x="6768" y="997791"/>
                  </a:lnTo>
                  <a:lnTo>
                    <a:pt x="25870" y="1043055"/>
                  </a:lnTo>
                  <a:lnTo>
                    <a:pt x="55499" y="1081404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3" y="1136903"/>
                  </a:lnTo>
                  <a:lnTo>
                    <a:pt x="1363472" y="1136903"/>
                  </a:lnTo>
                  <a:lnTo>
                    <a:pt x="1413843" y="1130135"/>
                  </a:lnTo>
                  <a:lnTo>
                    <a:pt x="1459107" y="1111033"/>
                  </a:lnTo>
                  <a:lnTo>
                    <a:pt x="1497456" y="1081405"/>
                  </a:lnTo>
                  <a:lnTo>
                    <a:pt x="1527085" y="1043055"/>
                  </a:lnTo>
                  <a:lnTo>
                    <a:pt x="1546187" y="997791"/>
                  </a:lnTo>
                  <a:lnTo>
                    <a:pt x="1552955" y="947419"/>
                  </a:lnTo>
                  <a:lnTo>
                    <a:pt x="1552955" y="189484"/>
                  </a:lnTo>
                  <a:lnTo>
                    <a:pt x="1546187" y="139112"/>
                  </a:lnTo>
                  <a:lnTo>
                    <a:pt x="1527085" y="93848"/>
                  </a:lnTo>
                  <a:lnTo>
                    <a:pt x="1497456" y="55499"/>
                  </a:lnTo>
                  <a:lnTo>
                    <a:pt x="1459107" y="25870"/>
                  </a:lnTo>
                  <a:lnTo>
                    <a:pt x="1413843" y="6768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9871" y="2860548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10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363472" y="0"/>
                  </a:lnTo>
                  <a:lnTo>
                    <a:pt x="1413843" y="6768"/>
                  </a:lnTo>
                  <a:lnTo>
                    <a:pt x="1459107" y="25870"/>
                  </a:lnTo>
                  <a:lnTo>
                    <a:pt x="1497456" y="55499"/>
                  </a:lnTo>
                  <a:lnTo>
                    <a:pt x="1527085" y="93848"/>
                  </a:lnTo>
                  <a:lnTo>
                    <a:pt x="1546187" y="139112"/>
                  </a:lnTo>
                  <a:lnTo>
                    <a:pt x="1552955" y="189484"/>
                  </a:lnTo>
                  <a:lnTo>
                    <a:pt x="1552955" y="947419"/>
                  </a:lnTo>
                  <a:lnTo>
                    <a:pt x="1546187" y="997791"/>
                  </a:lnTo>
                  <a:lnTo>
                    <a:pt x="1527085" y="1043055"/>
                  </a:lnTo>
                  <a:lnTo>
                    <a:pt x="1497456" y="1081405"/>
                  </a:lnTo>
                  <a:lnTo>
                    <a:pt x="1459107" y="1111033"/>
                  </a:lnTo>
                  <a:lnTo>
                    <a:pt x="1413843" y="1130135"/>
                  </a:lnTo>
                  <a:lnTo>
                    <a:pt x="1363472" y="1136903"/>
                  </a:lnTo>
                  <a:lnTo>
                    <a:pt x="189483" y="1136903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4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19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36389" y="3238626"/>
            <a:ext cx="900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Kali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15558" y="2854198"/>
            <a:ext cx="1567180" cy="1149985"/>
            <a:chOff x="6115558" y="2854198"/>
            <a:chExt cx="1567180" cy="1149985"/>
          </a:xfrm>
        </p:grpSpPr>
        <p:sp>
          <p:nvSpPr>
            <p:cNvPr id="17" name="object 17"/>
            <p:cNvSpPr/>
            <p:nvPr/>
          </p:nvSpPr>
          <p:spPr>
            <a:xfrm>
              <a:off x="6121908" y="2860548"/>
              <a:ext cx="1554480" cy="1137285"/>
            </a:xfrm>
            <a:custGeom>
              <a:avLst/>
              <a:gdLst/>
              <a:ahLst/>
              <a:cxnLst/>
              <a:rect l="l" t="t" r="r" b="b"/>
              <a:pathLst>
                <a:path w="1554479" h="1137285">
                  <a:moveTo>
                    <a:pt x="1364995" y="0"/>
                  </a:moveTo>
                  <a:lnTo>
                    <a:pt x="189483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19"/>
                  </a:lnTo>
                  <a:lnTo>
                    <a:pt x="6768" y="997791"/>
                  </a:lnTo>
                  <a:lnTo>
                    <a:pt x="25870" y="1043055"/>
                  </a:lnTo>
                  <a:lnTo>
                    <a:pt x="55499" y="1081404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3" y="1136903"/>
                  </a:lnTo>
                  <a:lnTo>
                    <a:pt x="1364995" y="1136903"/>
                  </a:lnTo>
                  <a:lnTo>
                    <a:pt x="1415367" y="1130135"/>
                  </a:lnTo>
                  <a:lnTo>
                    <a:pt x="1460631" y="1111033"/>
                  </a:lnTo>
                  <a:lnTo>
                    <a:pt x="1498981" y="1081405"/>
                  </a:lnTo>
                  <a:lnTo>
                    <a:pt x="1528609" y="1043055"/>
                  </a:lnTo>
                  <a:lnTo>
                    <a:pt x="1547711" y="997791"/>
                  </a:lnTo>
                  <a:lnTo>
                    <a:pt x="1554480" y="947419"/>
                  </a:lnTo>
                  <a:lnTo>
                    <a:pt x="1554480" y="189484"/>
                  </a:lnTo>
                  <a:lnTo>
                    <a:pt x="1547711" y="139112"/>
                  </a:lnTo>
                  <a:lnTo>
                    <a:pt x="1528609" y="93848"/>
                  </a:lnTo>
                  <a:lnTo>
                    <a:pt x="1498981" y="55499"/>
                  </a:lnTo>
                  <a:lnTo>
                    <a:pt x="1460631" y="25870"/>
                  </a:lnTo>
                  <a:lnTo>
                    <a:pt x="1415367" y="6768"/>
                  </a:lnTo>
                  <a:lnTo>
                    <a:pt x="136499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1908" y="2860548"/>
              <a:ext cx="1554480" cy="1137285"/>
            </a:xfrm>
            <a:custGeom>
              <a:avLst/>
              <a:gdLst/>
              <a:ahLst/>
              <a:cxnLst/>
              <a:rect l="l" t="t" r="r" b="b"/>
              <a:pathLst>
                <a:path w="1554479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364995" y="0"/>
                  </a:lnTo>
                  <a:lnTo>
                    <a:pt x="1415367" y="6768"/>
                  </a:lnTo>
                  <a:lnTo>
                    <a:pt x="1460631" y="25870"/>
                  </a:lnTo>
                  <a:lnTo>
                    <a:pt x="1498981" y="55499"/>
                  </a:lnTo>
                  <a:lnTo>
                    <a:pt x="1528609" y="93848"/>
                  </a:lnTo>
                  <a:lnTo>
                    <a:pt x="1547711" y="139112"/>
                  </a:lnTo>
                  <a:lnTo>
                    <a:pt x="1554480" y="189484"/>
                  </a:lnTo>
                  <a:lnTo>
                    <a:pt x="1554480" y="947419"/>
                  </a:lnTo>
                  <a:lnTo>
                    <a:pt x="1547711" y="997791"/>
                  </a:lnTo>
                  <a:lnTo>
                    <a:pt x="1528609" y="1043055"/>
                  </a:lnTo>
                  <a:lnTo>
                    <a:pt x="1498981" y="1081405"/>
                  </a:lnTo>
                  <a:lnTo>
                    <a:pt x="1460631" y="1111033"/>
                  </a:lnTo>
                  <a:lnTo>
                    <a:pt x="1415367" y="1130135"/>
                  </a:lnTo>
                  <a:lnTo>
                    <a:pt x="1364995" y="1136903"/>
                  </a:lnTo>
                  <a:lnTo>
                    <a:pt x="189483" y="1136903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4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19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29527" y="3238626"/>
            <a:ext cx="541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Kata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29118" y="2854198"/>
            <a:ext cx="1565910" cy="1149985"/>
            <a:chOff x="7929118" y="2854198"/>
            <a:chExt cx="1565910" cy="1149985"/>
          </a:xfrm>
        </p:grpSpPr>
        <p:sp>
          <p:nvSpPr>
            <p:cNvPr id="21" name="object 21"/>
            <p:cNvSpPr/>
            <p:nvPr/>
          </p:nvSpPr>
          <p:spPr>
            <a:xfrm>
              <a:off x="7935468" y="2860548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09" h="1137285">
                  <a:moveTo>
                    <a:pt x="1363472" y="0"/>
                  </a:moveTo>
                  <a:lnTo>
                    <a:pt x="189483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19"/>
                  </a:lnTo>
                  <a:lnTo>
                    <a:pt x="6768" y="997791"/>
                  </a:lnTo>
                  <a:lnTo>
                    <a:pt x="25870" y="1043055"/>
                  </a:lnTo>
                  <a:lnTo>
                    <a:pt x="55499" y="1081404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3" y="1136903"/>
                  </a:lnTo>
                  <a:lnTo>
                    <a:pt x="1363472" y="1136903"/>
                  </a:lnTo>
                  <a:lnTo>
                    <a:pt x="1413843" y="1130135"/>
                  </a:lnTo>
                  <a:lnTo>
                    <a:pt x="1459107" y="1111033"/>
                  </a:lnTo>
                  <a:lnTo>
                    <a:pt x="1497456" y="1081405"/>
                  </a:lnTo>
                  <a:lnTo>
                    <a:pt x="1527085" y="1043055"/>
                  </a:lnTo>
                  <a:lnTo>
                    <a:pt x="1546187" y="997791"/>
                  </a:lnTo>
                  <a:lnTo>
                    <a:pt x="1552955" y="947419"/>
                  </a:lnTo>
                  <a:lnTo>
                    <a:pt x="1552955" y="189484"/>
                  </a:lnTo>
                  <a:lnTo>
                    <a:pt x="1546187" y="139112"/>
                  </a:lnTo>
                  <a:lnTo>
                    <a:pt x="1527085" y="93848"/>
                  </a:lnTo>
                  <a:lnTo>
                    <a:pt x="1497456" y="55499"/>
                  </a:lnTo>
                  <a:lnTo>
                    <a:pt x="1459107" y="25870"/>
                  </a:lnTo>
                  <a:lnTo>
                    <a:pt x="1413843" y="6768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35468" y="2860548"/>
              <a:ext cx="1553210" cy="1137285"/>
            </a:xfrm>
            <a:custGeom>
              <a:avLst/>
              <a:gdLst/>
              <a:ahLst/>
              <a:cxnLst/>
              <a:rect l="l" t="t" r="r" b="b"/>
              <a:pathLst>
                <a:path w="1553209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3" y="0"/>
                  </a:lnTo>
                  <a:lnTo>
                    <a:pt x="1363472" y="0"/>
                  </a:lnTo>
                  <a:lnTo>
                    <a:pt x="1413843" y="6768"/>
                  </a:lnTo>
                  <a:lnTo>
                    <a:pt x="1459107" y="25870"/>
                  </a:lnTo>
                  <a:lnTo>
                    <a:pt x="1497456" y="55499"/>
                  </a:lnTo>
                  <a:lnTo>
                    <a:pt x="1527085" y="93848"/>
                  </a:lnTo>
                  <a:lnTo>
                    <a:pt x="1546187" y="139112"/>
                  </a:lnTo>
                  <a:lnTo>
                    <a:pt x="1552955" y="189484"/>
                  </a:lnTo>
                  <a:lnTo>
                    <a:pt x="1552955" y="947419"/>
                  </a:lnTo>
                  <a:lnTo>
                    <a:pt x="1546187" y="997791"/>
                  </a:lnTo>
                  <a:lnTo>
                    <a:pt x="1527085" y="1043055"/>
                  </a:lnTo>
                  <a:lnTo>
                    <a:pt x="1497456" y="1081405"/>
                  </a:lnTo>
                  <a:lnTo>
                    <a:pt x="1459107" y="1111033"/>
                  </a:lnTo>
                  <a:lnTo>
                    <a:pt x="1413843" y="1130135"/>
                  </a:lnTo>
                  <a:lnTo>
                    <a:pt x="1363472" y="1136903"/>
                  </a:lnTo>
                  <a:lnTo>
                    <a:pt x="189483" y="1136903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9" y="1081404"/>
                  </a:lnTo>
                  <a:lnTo>
                    <a:pt x="25870" y="1043055"/>
                  </a:lnTo>
                  <a:lnTo>
                    <a:pt x="6768" y="997791"/>
                  </a:lnTo>
                  <a:lnTo>
                    <a:pt x="0" y="947419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83269" y="3238626"/>
            <a:ext cx="66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jaan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82559" y="1597533"/>
            <a:ext cx="18281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Merapikan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tulisan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huruf, kata, dan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tanda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49085" y="4391025"/>
            <a:ext cx="1562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Memilih kata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tepat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serasi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2877" y="4389246"/>
            <a:ext cx="1657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Membagi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tulisan menjadi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unsur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utuh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18203" y="1597533"/>
            <a:ext cx="1336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Merangkai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kalimat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efektif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569" y="1597533"/>
            <a:ext cx="1536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Menuangkan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pikiran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dengan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lengkap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58406" y="5767578"/>
            <a:ext cx="2417445" cy="559435"/>
          </a:xfrm>
          <a:custGeom>
            <a:avLst/>
            <a:gdLst/>
            <a:ahLst/>
            <a:cxnLst/>
            <a:rect l="l" t="t" r="r" b="b"/>
            <a:pathLst>
              <a:path w="2417445" h="559435">
                <a:moveTo>
                  <a:pt x="2323846" y="0"/>
                </a:moveTo>
                <a:lnTo>
                  <a:pt x="93218" y="0"/>
                </a:lnTo>
                <a:lnTo>
                  <a:pt x="56953" y="7325"/>
                </a:lnTo>
                <a:lnTo>
                  <a:pt x="27320" y="27301"/>
                </a:lnTo>
                <a:lnTo>
                  <a:pt x="7332" y="56932"/>
                </a:lnTo>
                <a:lnTo>
                  <a:pt x="0" y="93218"/>
                </a:lnTo>
                <a:lnTo>
                  <a:pt x="0" y="466090"/>
                </a:lnTo>
                <a:lnTo>
                  <a:pt x="7332" y="502375"/>
                </a:lnTo>
                <a:lnTo>
                  <a:pt x="27320" y="532006"/>
                </a:lnTo>
                <a:lnTo>
                  <a:pt x="56953" y="551982"/>
                </a:lnTo>
                <a:lnTo>
                  <a:pt x="93218" y="559308"/>
                </a:lnTo>
                <a:lnTo>
                  <a:pt x="2323846" y="559308"/>
                </a:lnTo>
                <a:lnTo>
                  <a:pt x="2360110" y="551982"/>
                </a:lnTo>
                <a:lnTo>
                  <a:pt x="2389743" y="532006"/>
                </a:lnTo>
                <a:lnTo>
                  <a:pt x="2409731" y="502375"/>
                </a:lnTo>
                <a:lnTo>
                  <a:pt x="2417064" y="466090"/>
                </a:lnTo>
                <a:lnTo>
                  <a:pt x="2417064" y="93218"/>
                </a:lnTo>
                <a:lnTo>
                  <a:pt x="2409731" y="56932"/>
                </a:lnTo>
                <a:lnTo>
                  <a:pt x="2389743" y="27301"/>
                </a:lnTo>
                <a:lnTo>
                  <a:pt x="2360110" y="7325"/>
                </a:lnTo>
                <a:lnTo>
                  <a:pt x="232384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4278" y="5891580"/>
            <a:ext cx="1925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"/>
              </a:rPr>
              <a:t>linktr.ee/ivanlanin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4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480" y="289305"/>
            <a:ext cx="3239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Pembuatan</a:t>
            </a:r>
            <a:r>
              <a:rPr spc="-45" dirty="0"/>
              <a:t> </a:t>
            </a:r>
            <a:r>
              <a:rPr spc="-25" dirty="0"/>
              <a:t>Wacana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2638044"/>
            <a:ext cx="1720850" cy="3209925"/>
          </a:xfrm>
          <a:custGeom>
            <a:avLst/>
            <a:gdLst/>
            <a:ahLst/>
            <a:cxnLst/>
            <a:rect l="l" t="t" r="r" b="b"/>
            <a:pathLst>
              <a:path w="1720850" h="3209925">
                <a:moveTo>
                  <a:pt x="1548511" y="0"/>
                </a:moveTo>
                <a:lnTo>
                  <a:pt x="172059" y="0"/>
                </a:lnTo>
                <a:lnTo>
                  <a:pt x="126320" y="6150"/>
                </a:lnTo>
                <a:lnTo>
                  <a:pt x="85219" y="23504"/>
                </a:lnTo>
                <a:lnTo>
                  <a:pt x="50396" y="50418"/>
                </a:lnTo>
                <a:lnTo>
                  <a:pt x="23492" y="85249"/>
                </a:lnTo>
                <a:lnTo>
                  <a:pt x="6146" y="126353"/>
                </a:lnTo>
                <a:lnTo>
                  <a:pt x="0" y="172084"/>
                </a:lnTo>
                <a:lnTo>
                  <a:pt x="0" y="3037484"/>
                </a:lnTo>
                <a:lnTo>
                  <a:pt x="6146" y="3083223"/>
                </a:lnTo>
                <a:lnTo>
                  <a:pt x="23492" y="3124324"/>
                </a:lnTo>
                <a:lnTo>
                  <a:pt x="50396" y="3159147"/>
                </a:lnTo>
                <a:lnTo>
                  <a:pt x="85219" y="3186051"/>
                </a:lnTo>
                <a:lnTo>
                  <a:pt x="126320" y="3203397"/>
                </a:lnTo>
                <a:lnTo>
                  <a:pt x="172059" y="3209543"/>
                </a:lnTo>
                <a:lnTo>
                  <a:pt x="1548511" y="3209543"/>
                </a:lnTo>
                <a:lnTo>
                  <a:pt x="1594242" y="3203397"/>
                </a:lnTo>
                <a:lnTo>
                  <a:pt x="1635346" y="3186051"/>
                </a:lnTo>
                <a:lnTo>
                  <a:pt x="1670177" y="3159147"/>
                </a:lnTo>
                <a:lnTo>
                  <a:pt x="1697091" y="3124324"/>
                </a:lnTo>
                <a:lnTo>
                  <a:pt x="1714445" y="3083223"/>
                </a:lnTo>
                <a:lnTo>
                  <a:pt x="1720596" y="3037484"/>
                </a:lnTo>
                <a:lnTo>
                  <a:pt x="1720596" y="172084"/>
                </a:lnTo>
                <a:lnTo>
                  <a:pt x="1714445" y="126353"/>
                </a:lnTo>
                <a:lnTo>
                  <a:pt x="1697091" y="85249"/>
                </a:lnTo>
                <a:lnTo>
                  <a:pt x="1670177" y="50418"/>
                </a:lnTo>
                <a:lnTo>
                  <a:pt x="1635346" y="23504"/>
                </a:lnTo>
                <a:lnTo>
                  <a:pt x="1594242" y="6150"/>
                </a:lnTo>
                <a:lnTo>
                  <a:pt x="154851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8664" y="3931489"/>
            <a:ext cx="1019810" cy="13068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Tujuan</a:t>
            </a:r>
            <a:endParaRPr sz="20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Ide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Audiens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1013" y="2823717"/>
            <a:ext cx="1081405" cy="1082675"/>
            <a:chOff x="1001013" y="2823717"/>
            <a:chExt cx="1081405" cy="1082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2830067"/>
              <a:ext cx="1068324" cy="10698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7363" y="2830067"/>
              <a:ext cx="1068705" cy="1069975"/>
            </a:xfrm>
            <a:custGeom>
              <a:avLst/>
              <a:gdLst/>
              <a:ahLst/>
              <a:cxnLst/>
              <a:rect l="l" t="t" r="r" b="b"/>
              <a:pathLst>
                <a:path w="1068705" h="1069975">
                  <a:moveTo>
                    <a:pt x="0" y="534924"/>
                  </a:moveTo>
                  <a:lnTo>
                    <a:pt x="2182" y="486239"/>
                  </a:lnTo>
                  <a:lnTo>
                    <a:pt x="8606" y="438778"/>
                  </a:lnTo>
                  <a:lnTo>
                    <a:pt x="19080" y="392729"/>
                  </a:lnTo>
                  <a:lnTo>
                    <a:pt x="33418" y="348283"/>
                  </a:lnTo>
                  <a:lnTo>
                    <a:pt x="51430" y="305626"/>
                  </a:lnTo>
                  <a:lnTo>
                    <a:pt x="72929" y="264950"/>
                  </a:lnTo>
                  <a:lnTo>
                    <a:pt x="97724" y="226441"/>
                  </a:lnTo>
                  <a:lnTo>
                    <a:pt x="125628" y="190290"/>
                  </a:lnTo>
                  <a:lnTo>
                    <a:pt x="156452" y="156686"/>
                  </a:lnTo>
                  <a:lnTo>
                    <a:pt x="190008" y="125816"/>
                  </a:lnTo>
                  <a:lnTo>
                    <a:pt x="226107" y="97871"/>
                  </a:lnTo>
                  <a:lnTo>
                    <a:pt x="264560" y="73039"/>
                  </a:lnTo>
                  <a:lnTo>
                    <a:pt x="305179" y="51508"/>
                  </a:lnTo>
                  <a:lnTo>
                    <a:pt x="347776" y="33469"/>
                  </a:lnTo>
                  <a:lnTo>
                    <a:pt x="392161" y="19109"/>
                  </a:lnTo>
                  <a:lnTo>
                    <a:pt x="438146" y="8619"/>
                  </a:lnTo>
                  <a:lnTo>
                    <a:pt x="485542" y="2186"/>
                  </a:lnTo>
                  <a:lnTo>
                    <a:pt x="534162" y="0"/>
                  </a:lnTo>
                  <a:lnTo>
                    <a:pt x="582783" y="2186"/>
                  </a:lnTo>
                  <a:lnTo>
                    <a:pt x="630181" y="8619"/>
                  </a:lnTo>
                  <a:lnTo>
                    <a:pt x="676167" y="19109"/>
                  </a:lnTo>
                  <a:lnTo>
                    <a:pt x="720553" y="33469"/>
                  </a:lnTo>
                  <a:lnTo>
                    <a:pt x="763149" y="51508"/>
                  </a:lnTo>
                  <a:lnTo>
                    <a:pt x="803768" y="73039"/>
                  </a:lnTo>
                  <a:lnTo>
                    <a:pt x="842221" y="97871"/>
                  </a:lnTo>
                  <a:lnTo>
                    <a:pt x="878320" y="125816"/>
                  </a:lnTo>
                  <a:lnTo>
                    <a:pt x="911875" y="156686"/>
                  </a:lnTo>
                  <a:lnTo>
                    <a:pt x="942699" y="190290"/>
                  </a:lnTo>
                  <a:lnTo>
                    <a:pt x="970603" y="226441"/>
                  </a:lnTo>
                  <a:lnTo>
                    <a:pt x="995397" y="264950"/>
                  </a:lnTo>
                  <a:lnTo>
                    <a:pt x="1016895" y="305626"/>
                  </a:lnTo>
                  <a:lnTo>
                    <a:pt x="1034906" y="348283"/>
                  </a:lnTo>
                  <a:lnTo>
                    <a:pt x="1049244" y="392729"/>
                  </a:lnTo>
                  <a:lnTo>
                    <a:pt x="1059718" y="438778"/>
                  </a:lnTo>
                  <a:lnTo>
                    <a:pt x="1066141" y="486239"/>
                  </a:lnTo>
                  <a:lnTo>
                    <a:pt x="1068324" y="534924"/>
                  </a:lnTo>
                  <a:lnTo>
                    <a:pt x="1066141" y="583608"/>
                  </a:lnTo>
                  <a:lnTo>
                    <a:pt x="1059718" y="631069"/>
                  </a:lnTo>
                  <a:lnTo>
                    <a:pt x="1049244" y="677118"/>
                  </a:lnTo>
                  <a:lnTo>
                    <a:pt x="1034906" y="721564"/>
                  </a:lnTo>
                  <a:lnTo>
                    <a:pt x="1016895" y="764221"/>
                  </a:lnTo>
                  <a:lnTo>
                    <a:pt x="995397" y="804897"/>
                  </a:lnTo>
                  <a:lnTo>
                    <a:pt x="970603" y="843406"/>
                  </a:lnTo>
                  <a:lnTo>
                    <a:pt x="942699" y="879557"/>
                  </a:lnTo>
                  <a:lnTo>
                    <a:pt x="911875" y="913161"/>
                  </a:lnTo>
                  <a:lnTo>
                    <a:pt x="878320" y="944031"/>
                  </a:lnTo>
                  <a:lnTo>
                    <a:pt x="842221" y="971976"/>
                  </a:lnTo>
                  <a:lnTo>
                    <a:pt x="803768" y="996808"/>
                  </a:lnTo>
                  <a:lnTo>
                    <a:pt x="763149" y="1018339"/>
                  </a:lnTo>
                  <a:lnTo>
                    <a:pt x="720553" y="1036378"/>
                  </a:lnTo>
                  <a:lnTo>
                    <a:pt x="676167" y="1050738"/>
                  </a:lnTo>
                  <a:lnTo>
                    <a:pt x="630181" y="1061228"/>
                  </a:lnTo>
                  <a:lnTo>
                    <a:pt x="582783" y="1067661"/>
                  </a:lnTo>
                  <a:lnTo>
                    <a:pt x="534162" y="1069848"/>
                  </a:lnTo>
                  <a:lnTo>
                    <a:pt x="485542" y="1067661"/>
                  </a:lnTo>
                  <a:lnTo>
                    <a:pt x="438146" y="1061228"/>
                  </a:lnTo>
                  <a:lnTo>
                    <a:pt x="392161" y="1050738"/>
                  </a:lnTo>
                  <a:lnTo>
                    <a:pt x="347776" y="1036378"/>
                  </a:lnTo>
                  <a:lnTo>
                    <a:pt x="305179" y="1018339"/>
                  </a:lnTo>
                  <a:lnTo>
                    <a:pt x="264560" y="996808"/>
                  </a:lnTo>
                  <a:lnTo>
                    <a:pt x="226107" y="971976"/>
                  </a:lnTo>
                  <a:lnTo>
                    <a:pt x="190008" y="944031"/>
                  </a:lnTo>
                  <a:lnTo>
                    <a:pt x="156452" y="913161"/>
                  </a:lnTo>
                  <a:lnTo>
                    <a:pt x="125628" y="879557"/>
                  </a:lnTo>
                  <a:lnTo>
                    <a:pt x="97724" y="843406"/>
                  </a:lnTo>
                  <a:lnTo>
                    <a:pt x="72929" y="804897"/>
                  </a:lnTo>
                  <a:lnTo>
                    <a:pt x="51430" y="764221"/>
                  </a:lnTo>
                  <a:lnTo>
                    <a:pt x="33418" y="721564"/>
                  </a:lnTo>
                  <a:lnTo>
                    <a:pt x="19080" y="677118"/>
                  </a:lnTo>
                  <a:lnTo>
                    <a:pt x="8606" y="631069"/>
                  </a:lnTo>
                  <a:lnTo>
                    <a:pt x="2182" y="583608"/>
                  </a:lnTo>
                  <a:lnTo>
                    <a:pt x="0" y="534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863" y="3022091"/>
              <a:ext cx="701039" cy="70104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453639" y="2638044"/>
            <a:ext cx="1720850" cy="3209925"/>
          </a:xfrm>
          <a:custGeom>
            <a:avLst/>
            <a:gdLst/>
            <a:ahLst/>
            <a:cxnLst/>
            <a:rect l="l" t="t" r="r" b="b"/>
            <a:pathLst>
              <a:path w="1720850" h="3209925">
                <a:moveTo>
                  <a:pt x="1548511" y="0"/>
                </a:moveTo>
                <a:lnTo>
                  <a:pt x="172085" y="0"/>
                </a:lnTo>
                <a:lnTo>
                  <a:pt x="126353" y="6150"/>
                </a:lnTo>
                <a:lnTo>
                  <a:pt x="85249" y="23504"/>
                </a:lnTo>
                <a:lnTo>
                  <a:pt x="50418" y="50418"/>
                </a:lnTo>
                <a:lnTo>
                  <a:pt x="23504" y="85249"/>
                </a:lnTo>
                <a:lnTo>
                  <a:pt x="6150" y="126353"/>
                </a:lnTo>
                <a:lnTo>
                  <a:pt x="0" y="172084"/>
                </a:lnTo>
                <a:lnTo>
                  <a:pt x="0" y="3037484"/>
                </a:lnTo>
                <a:lnTo>
                  <a:pt x="6150" y="3083223"/>
                </a:lnTo>
                <a:lnTo>
                  <a:pt x="23504" y="3124324"/>
                </a:lnTo>
                <a:lnTo>
                  <a:pt x="50418" y="3159147"/>
                </a:lnTo>
                <a:lnTo>
                  <a:pt x="85249" y="3186051"/>
                </a:lnTo>
                <a:lnTo>
                  <a:pt x="126353" y="3203397"/>
                </a:lnTo>
                <a:lnTo>
                  <a:pt x="172085" y="3209543"/>
                </a:lnTo>
                <a:lnTo>
                  <a:pt x="1548511" y="3209543"/>
                </a:lnTo>
                <a:lnTo>
                  <a:pt x="1594242" y="3203397"/>
                </a:lnTo>
                <a:lnTo>
                  <a:pt x="1635346" y="3186051"/>
                </a:lnTo>
                <a:lnTo>
                  <a:pt x="1670177" y="3159147"/>
                </a:lnTo>
                <a:lnTo>
                  <a:pt x="1697091" y="3124324"/>
                </a:lnTo>
                <a:lnTo>
                  <a:pt x="1714445" y="3083223"/>
                </a:lnTo>
                <a:lnTo>
                  <a:pt x="1720596" y="3037484"/>
                </a:lnTo>
                <a:lnTo>
                  <a:pt x="1720596" y="172084"/>
                </a:lnTo>
                <a:lnTo>
                  <a:pt x="1714445" y="126353"/>
                </a:lnTo>
                <a:lnTo>
                  <a:pt x="1697091" y="85249"/>
                </a:lnTo>
                <a:lnTo>
                  <a:pt x="1670177" y="50418"/>
                </a:lnTo>
                <a:lnTo>
                  <a:pt x="1635346" y="23504"/>
                </a:lnTo>
                <a:lnTo>
                  <a:pt x="1594242" y="6150"/>
                </a:lnTo>
                <a:lnTo>
                  <a:pt x="154851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0960" y="3931489"/>
            <a:ext cx="1370330" cy="1585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Bahan</a:t>
            </a:r>
            <a:endParaRPr sz="20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Bacaan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Amatan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Percakapan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Pendapat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73426" y="2823717"/>
            <a:ext cx="1081405" cy="1082675"/>
            <a:chOff x="2773426" y="2823717"/>
            <a:chExt cx="1081405" cy="10826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9776" y="2830067"/>
              <a:ext cx="1068324" cy="10698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79776" y="2830067"/>
              <a:ext cx="1068705" cy="1069975"/>
            </a:xfrm>
            <a:custGeom>
              <a:avLst/>
              <a:gdLst/>
              <a:ahLst/>
              <a:cxnLst/>
              <a:rect l="l" t="t" r="r" b="b"/>
              <a:pathLst>
                <a:path w="1068704" h="1069975">
                  <a:moveTo>
                    <a:pt x="0" y="534924"/>
                  </a:moveTo>
                  <a:lnTo>
                    <a:pt x="2182" y="486239"/>
                  </a:lnTo>
                  <a:lnTo>
                    <a:pt x="8605" y="438778"/>
                  </a:lnTo>
                  <a:lnTo>
                    <a:pt x="19079" y="392729"/>
                  </a:lnTo>
                  <a:lnTo>
                    <a:pt x="33417" y="348283"/>
                  </a:lnTo>
                  <a:lnTo>
                    <a:pt x="51428" y="305626"/>
                  </a:lnTo>
                  <a:lnTo>
                    <a:pt x="72926" y="264950"/>
                  </a:lnTo>
                  <a:lnTo>
                    <a:pt x="97720" y="226441"/>
                  </a:lnTo>
                  <a:lnTo>
                    <a:pt x="125624" y="190290"/>
                  </a:lnTo>
                  <a:lnTo>
                    <a:pt x="156448" y="156686"/>
                  </a:lnTo>
                  <a:lnTo>
                    <a:pt x="190003" y="125816"/>
                  </a:lnTo>
                  <a:lnTo>
                    <a:pt x="226102" y="97871"/>
                  </a:lnTo>
                  <a:lnTo>
                    <a:pt x="264555" y="73039"/>
                  </a:lnTo>
                  <a:lnTo>
                    <a:pt x="305174" y="51508"/>
                  </a:lnTo>
                  <a:lnTo>
                    <a:pt x="347770" y="33469"/>
                  </a:lnTo>
                  <a:lnTo>
                    <a:pt x="392156" y="19109"/>
                  </a:lnTo>
                  <a:lnTo>
                    <a:pt x="438142" y="8619"/>
                  </a:lnTo>
                  <a:lnTo>
                    <a:pt x="485540" y="2186"/>
                  </a:lnTo>
                  <a:lnTo>
                    <a:pt x="534162" y="0"/>
                  </a:lnTo>
                  <a:lnTo>
                    <a:pt x="582783" y="2186"/>
                  </a:lnTo>
                  <a:lnTo>
                    <a:pt x="630181" y="8619"/>
                  </a:lnTo>
                  <a:lnTo>
                    <a:pt x="676167" y="19109"/>
                  </a:lnTo>
                  <a:lnTo>
                    <a:pt x="720553" y="33469"/>
                  </a:lnTo>
                  <a:lnTo>
                    <a:pt x="763149" y="51508"/>
                  </a:lnTo>
                  <a:lnTo>
                    <a:pt x="803768" y="73039"/>
                  </a:lnTo>
                  <a:lnTo>
                    <a:pt x="842221" y="97871"/>
                  </a:lnTo>
                  <a:lnTo>
                    <a:pt x="878320" y="125816"/>
                  </a:lnTo>
                  <a:lnTo>
                    <a:pt x="911875" y="156686"/>
                  </a:lnTo>
                  <a:lnTo>
                    <a:pt x="942699" y="190290"/>
                  </a:lnTo>
                  <a:lnTo>
                    <a:pt x="970603" y="226441"/>
                  </a:lnTo>
                  <a:lnTo>
                    <a:pt x="995397" y="264950"/>
                  </a:lnTo>
                  <a:lnTo>
                    <a:pt x="1016895" y="305626"/>
                  </a:lnTo>
                  <a:lnTo>
                    <a:pt x="1034906" y="348283"/>
                  </a:lnTo>
                  <a:lnTo>
                    <a:pt x="1049244" y="392729"/>
                  </a:lnTo>
                  <a:lnTo>
                    <a:pt x="1059718" y="438778"/>
                  </a:lnTo>
                  <a:lnTo>
                    <a:pt x="1066141" y="486239"/>
                  </a:lnTo>
                  <a:lnTo>
                    <a:pt x="1068324" y="534924"/>
                  </a:lnTo>
                  <a:lnTo>
                    <a:pt x="1066141" y="583608"/>
                  </a:lnTo>
                  <a:lnTo>
                    <a:pt x="1059718" y="631069"/>
                  </a:lnTo>
                  <a:lnTo>
                    <a:pt x="1049244" y="677118"/>
                  </a:lnTo>
                  <a:lnTo>
                    <a:pt x="1034906" y="721564"/>
                  </a:lnTo>
                  <a:lnTo>
                    <a:pt x="1016895" y="764221"/>
                  </a:lnTo>
                  <a:lnTo>
                    <a:pt x="995397" y="804897"/>
                  </a:lnTo>
                  <a:lnTo>
                    <a:pt x="970603" y="843406"/>
                  </a:lnTo>
                  <a:lnTo>
                    <a:pt x="942699" y="879557"/>
                  </a:lnTo>
                  <a:lnTo>
                    <a:pt x="911875" y="913161"/>
                  </a:lnTo>
                  <a:lnTo>
                    <a:pt x="878320" y="944031"/>
                  </a:lnTo>
                  <a:lnTo>
                    <a:pt x="842221" y="971976"/>
                  </a:lnTo>
                  <a:lnTo>
                    <a:pt x="803768" y="996808"/>
                  </a:lnTo>
                  <a:lnTo>
                    <a:pt x="763149" y="1018339"/>
                  </a:lnTo>
                  <a:lnTo>
                    <a:pt x="720553" y="1036378"/>
                  </a:lnTo>
                  <a:lnTo>
                    <a:pt x="676167" y="1050738"/>
                  </a:lnTo>
                  <a:lnTo>
                    <a:pt x="630181" y="1061228"/>
                  </a:lnTo>
                  <a:lnTo>
                    <a:pt x="582783" y="1067661"/>
                  </a:lnTo>
                  <a:lnTo>
                    <a:pt x="534162" y="1069848"/>
                  </a:lnTo>
                  <a:lnTo>
                    <a:pt x="485540" y="1067661"/>
                  </a:lnTo>
                  <a:lnTo>
                    <a:pt x="438142" y="1061228"/>
                  </a:lnTo>
                  <a:lnTo>
                    <a:pt x="392156" y="1050738"/>
                  </a:lnTo>
                  <a:lnTo>
                    <a:pt x="347770" y="1036378"/>
                  </a:lnTo>
                  <a:lnTo>
                    <a:pt x="305174" y="1018339"/>
                  </a:lnTo>
                  <a:lnTo>
                    <a:pt x="264555" y="996808"/>
                  </a:lnTo>
                  <a:lnTo>
                    <a:pt x="226102" y="971976"/>
                  </a:lnTo>
                  <a:lnTo>
                    <a:pt x="190003" y="944031"/>
                  </a:lnTo>
                  <a:lnTo>
                    <a:pt x="156448" y="913161"/>
                  </a:lnTo>
                  <a:lnTo>
                    <a:pt x="125624" y="879557"/>
                  </a:lnTo>
                  <a:lnTo>
                    <a:pt x="97720" y="843406"/>
                  </a:lnTo>
                  <a:lnTo>
                    <a:pt x="72926" y="804897"/>
                  </a:lnTo>
                  <a:lnTo>
                    <a:pt x="51428" y="764221"/>
                  </a:lnTo>
                  <a:lnTo>
                    <a:pt x="33417" y="721564"/>
                  </a:lnTo>
                  <a:lnTo>
                    <a:pt x="19079" y="677118"/>
                  </a:lnTo>
                  <a:lnTo>
                    <a:pt x="8605" y="631069"/>
                  </a:lnTo>
                  <a:lnTo>
                    <a:pt x="2182" y="583608"/>
                  </a:lnTo>
                  <a:lnTo>
                    <a:pt x="0" y="534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3026409"/>
              <a:ext cx="701039" cy="696721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4226052" y="2638044"/>
            <a:ext cx="1720850" cy="3209925"/>
          </a:xfrm>
          <a:custGeom>
            <a:avLst/>
            <a:gdLst/>
            <a:ahLst/>
            <a:cxnLst/>
            <a:rect l="l" t="t" r="r" b="b"/>
            <a:pathLst>
              <a:path w="1720850" h="3209925">
                <a:moveTo>
                  <a:pt x="1548511" y="0"/>
                </a:moveTo>
                <a:lnTo>
                  <a:pt x="172085" y="0"/>
                </a:lnTo>
                <a:lnTo>
                  <a:pt x="126353" y="6150"/>
                </a:lnTo>
                <a:lnTo>
                  <a:pt x="85249" y="23504"/>
                </a:lnTo>
                <a:lnTo>
                  <a:pt x="50418" y="50418"/>
                </a:lnTo>
                <a:lnTo>
                  <a:pt x="23504" y="85249"/>
                </a:lnTo>
                <a:lnTo>
                  <a:pt x="6150" y="126353"/>
                </a:lnTo>
                <a:lnTo>
                  <a:pt x="0" y="172084"/>
                </a:lnTo>
                <a:lnTo>
                  <a:pt x="0" y="3037484"/>
                </a:lnTo>
                <a:lnTo>
                  <a:pt x="6150" y="3083223"/>
                </a:lnTo>
                <a:lnTo>
                  <a:pt x="23504" y="3124324"/>
                </a:lnTo>
                <a:lnTo>
                  <a:pt x="50419" y="3159147"/>
                </a:lnTo>
                <a:lnTo>
                  <a:pt x="85249" y="3186051"/>
                </a:lnTo>
                <a:lnTo>
                  <a:pt x="126353" y="3203397"/>
                </a:lnTo>
                <a:lnTo>
                  <a:pt x="172085" y="3209543"/>
                </a:lnTo>
                <a:lnTo>
                  <a:pt x="1548511" y="3209543"/>
                </a:lnTo>
                <a:lnTo>
                  <a:pt x="1594242" y="3203397"/>
                </a:lnTo>
                <a:lnTo>
                  <a:pt x="1635346" y="3186051"/>
                </a:lnTo>
                <a:lnTo>
                  <a:pt x="1670177" y="3159147"/>
                </a:lnTo>
                <a:lnTo>
                  <a:pt x="1697091" y="3124324"/>
                </a:lnTo>
                <a:lnTo>
                  <a:pt x="1714445" y="3083223"/>
                </a:lnTo>
                <a:lnTo>
                  <a:pt x="1720596" y="3037484"/>
                </a:lnTo>
                <a:lnTo>
                  <a:pt x="1720596" y="172084"/>
                </a:lnTo>
                <a:lnTo>
                  <a:pt x="1714445" y="126353"/>
                </a:lnTo>
                <a:lnTo>
                  <a:pt x="1697091" y="85249"/>
                </a:lnTo>
                <a:lnTo>
                  <a:pt x="1670177" y="50418"/>
                </a:lnTo>
                <a:lnTo>
                  <a:pt x="1635346" y="23504"/>
                </a:lnTo>
                <a:lnTo>
                  <a:pt x="1594242" y="6150"/>
                </a:lnTo>
                <a:lnTo>
                  <a:pt x="154851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47717" y="3931489"/>
            <a:ext cx="1119505" cy="13068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Struktur</a:t>
            </a:r>
            <a:endParaRPr sz="20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Char char="•"/>
              <a:tabLst>
                <a:tab pos="18542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Pembuka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Isi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Penutup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5838" y="2823717"/>
            <a:ext cx="1081405" cy="1082675"/>
            <a:chOff x="4545838" y="2823717"/>
            <a:chExt cx="1081405" cy="10826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188" y="2830067"/>
              <a:ext cx="1068324" cy="10698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52188" y="2830067"/>
              <a:ext cx="1068705" cy="1069975"/>
            </a:xfrm>
            <a:custGeom>
              <a:avLst/>
              <a:gdLst/>
              <a:ahLst/>
              <a:cxnLst/>
              <a:rect l="l" t="t" r="r" b="b"/>
              <a:pathLst>
                <a:path w="1068704" h="1069975">
                  <a:moveTo>
                    <a:pt x="0" y="534924"/>
                  </a:moveTo>
                  <a:lnTo>
                    <a:pt x="2182" y="486239"/>
                  </a:lnTo>
                  <a:lnTo>
                    <a:pt x="8605" y="438778"/>
                  </a:lnTo>
                  <a:lnTo>
                    <a:pt x="19079" y="392729"/>
                  </a:lnTo>
                  <a:lnTo>
                    <a:pt x="33417" y="348283"/>
                  </a:lnTo>
                  <a:lnTo>
                    <a:pt x="51428" y="305626"/>
                  </a:lnTo>
                  <a:lnTo>
                    <a:pt x="72926" y="264950"/>
                  </a:lnTo>
                  <a:lnTo>
                    <a:pt x="97720" y="226441"/>
                  </a:lnTo>
                  <a:lnTo>
                    <a:pt x="125624" y="190290"/>
                  </a:lnTo>
                  <a:lnTo>
                    <a:pt x="156448" y="156686"/>
                  </a:lnTo>
                  <a:lnTo>
                    <a:pt x="190003" y="125816"/>
                  </a:lnTo>
                  <a:lnTo>
                    <a:pt x="226102" y="97871"/>
                  </a:lnTo>
                  <a:lnTo>
                    <a:pt x="264555" y="73039"/>
                  </a:lnTo>
                  <a:lnTo>
                    <a:pt x="305174" y="51508"/>
                  </a:lnTo>
                  <a:lnTo>
                    <a:pt x="347770" y="33469"/>
                  </a:lnTo>
                  <a:lnTo>
                    <a:pt x="392156" y="19109"/>
                  </a:lnTo>
                  <a:lnTo>
                    <a:pt x="438142" y="8619"/>
                  </a:lnTo>
                  <a:lnTo>
                    <a:pt x="485540" y="2186"/>
                  </a:lnTo>
                  <a:lnTo>
                    <a:pt x="534162" y="0"/>
                  </a:lnTo>
                  <a:lnTo>
                    <a:pt x="582783" y="2186"/>
                  </a:lnTo>
                  <a:lnTo>
                    <a:pt x="630181" y="8619"/>
                  </a:lnTo>
                  <a:lnTo>
                    <a:pt x="676167" y="19109"/>
                  </a:lnTo>
                  <a:lnTo>
                    <a:pt x="720553" y="33469"/>
                  </a:lnTo>
                  <a:lnTo>
                    <a:pt x="763149" y="51508"/>
                  </a:lnTo>
                  <a:lnTo>
                    <a:pt x="803768" y="73039"/>
                  </a:lnTo>
                  <a:lnTo>
                    <a:pt x="842221" y="97871"/>
                  </a:lnTo>
                  <a:lnTo>
                    <a:pt x="878320" y="125816"/>
                  </a:lnTo>
                  <a:lnTo>
                    <a:pt x="911875" y="156686"/>
                  </a:lnTo>
                  <a:lnTo>
                    <a:pt x="942699" y="190290"/>
                  </a:lnTo>
                  <a:lnTo>
                    <a:pt x="970603" y="226441"/>
                  </a:lnTo>
                  <a:lnTo>
                    <a:pt x="995397" y="264950"/>
                  </a:lnTo>
                  <a:lnTo>
                    <a:pt x="1016895" y="305626"/>
                  </a:lnTo>
                  <a:lnTo>
                    <a:pt x="1034906" y="348283"/>
                  </a:lnTo>
                  <a:lnTo>
                    <a:pt x="1049244" y="392729"/>
                  </a:lnTo>
                  <a:lnTo>
                    <a:pt x="1059718" y="438778"/>
                  </a:lnTo>
                  <a:lnTo>
                    <a:pt x="1066141" y="486239"/>
                  </a:lnTo>
                  <a:lnTo>
                    <a:pt x="1068324" y="534924"/>
                  </a:lnTo>
                  <a:lnTo>
                    <a:pt x="1066141" y="583608"/>
                  </a:lnTo>
                  <a:lnTo>
                    <a:pt x="1059718" y="631069"/>
                  </a:lnTo>
                  <a:lnTo>
                    <a:pt x="1049244" y="677118"/>
                  </a:lnTo>
                  <a:lnTo>
                    <a:pt x="1034906" y="721564"/>
                  </a:lnTo>
                  <a:lnTo>
                    <a:pt x="1016895" y="764221"/>
                  </a:lnTo>
                  <a:lnTo>
                    <a:pt x="995397" y="804897"/>
                  </a:lnTo>
                  <a:lnTo>
                    <a:pt x="970603" y="843406"/>
                  </a:lnTo>
                  <a:lnTo>
                    <a:pt x="942699" y="879557"/>
                  </a:lnTo>
                  <a:lnTo>
                    <a:pt x="911875" y="913161"/>
                  </a:lnTo>
                  <a:lnTo>
                    <a:pt x="878320" y="944031"/>
                  </a:lnTo>
                  <a:lnTo>
                    <a:pt x="842221" y="971976"/>
                  </a:lnTo>
                  <a:lnTo>
                    <a:pt x="803768" y="996808"/>
                  </a:lnTo>
                  <a:lnTo>
                    <a:pt x="763149" y="1018339"/>
                  </a:lnTo>
                  <a:lnTo>
                    <a:pt x="720553" y="1036378"/>
                  </a:lnTo>
                  <a:lnTo>
                    <a:pt x="676167" y="1050738"/>
                  </a:lnTo>
                  <a:lnTo>
                    <a:pt x="630181" y="1061228"/>
                  </a:lnTo>
                  <a:lnTo>
                    <a:pt x="582783" y="1067661"/>
                  </a:lnTo>
                  <a:lnTo>
                    <a:pt x="534162" y="1069848"/>
                  </a:lnTo>
                  <a:lnTo>
                    <a:pt x="485540" y="1067661"/>
                  </a:lnTo>
                  <a:lnTo>
                    <a:pt x="438142" y="1061228"/>
                  </a:lnTo>
                  <a:lnTo>
                    <a:pt x="392156" y="1050738"/>
                  </a:lnTo>
                  <a:lnTo>
                    <a:pt x="347770" y="1036378"/>
                  </a:lnTo>
                  <a:lnTo>
                    <a:pt x="305174" y="1018339"/>
                  </a:lnTo>
                  <a:lnTo>
                    <a:pt x="264555" y="996808"/>
                  </a:lnTo>
                  <a:lnTo>
                    <a:pt x="226102" y="971976"/>
                  </a:lnTo>
                  <a:lnTo>
                    <a:pt x="190003" y="944031"/>
                  </a:lnTo>
                  <a:lnTo>
                    <a:pt x="156448" y="913161"/>
                  </a:lnTo>
                  <a:lnTo>
                    <a:pt x="125624" y="879557"/>
                  </a:lnTo>
                  <a:lnTo>
                    <a:pt x="97720" y="843406"/>
                  </a:lnTo>
                  <a:lnTo>
                    <a:pt x="72926" y="804897"/>
                  </a:lnTo>
                  <a:lnTo>
                    <a:pt x="51428" y="764221"/>
                  </a:lnTo>
                  <a:lnTo>
                    <a:pt x="33417" y="721564"/>
                  </a:lnTo>
                  <a:lnTo>
                    <a:pt x="19079" y="677118"/>
                  </a:lnTo>
                  <a:lnTo>
                    <a:pt x="8605" y="631069"/>
                  </a:lnTo>
                  <a:lnTo>
                    <a:pt x="2182" y="583608"/>
                  </a:lnTo>
                  <a:lnTo>
                    <a:pt x="0" y="534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736" y="3022091"/>
              <a:ext cx="701039" cy="70104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5998464" y="2638044"/>
            <a:ext cx="1720850" cy="3209925"/>
          </a:xfrm>
          <a:custGeom>
            <a:avLst/>
            <a:gdLst/>
            <a:ahLst/>
            <a:cxnLst/>
            <a:rect l="l" t="t" r="r" b="b"/>
            <a:pathLst>
              <a:path w="1720850" h="3209925">
                <a:moveTo>
                  <a:pt x="1548511" y="0"/>
                </a:moveTo>
                <a:lnTo>
                  <a:pt x="172085" y="0"/>
                </a:lnTo>
                <a:lnTo>
                  <a:pt x="126353" y="6150"/>
                </a:lnTo>
                <a:lnTo>
                  <a:pt x="85249" y="23504"/>
                </a:lnTo>
                <a:lnTo>
                  <a:pt x="50418" y="50418"/>
                </a:lnTo>
                <a:lnTo>
                  <a:pt x="23504" y="85249"/>
                </a:lnTo>
                <a:lnTo>
                  <a:pt x="6150" y="126353"/>
                </a:lnTo>
                <a:lnTo>
                  <a:pt x="0" y="172084"/>
                </a:lnTo>
                <a:lnTo>
                  <a:pt x="0" y="3037484"/>
                </a:lnTo>
                <a:lnTo>
                  <a:pt x="6150" y="3083223"/>
                </a:lnTo>
                <a:lnTo>
                  <a:pt x="23504" y="3124324"/>
                </a:lnTo>
                <a:lnTo>
                  <a:pt x="50419" y="3159147"/>
                </a:lnTo>
                <a:lnTo>
                  <a:pt x="85249" y="3186051"/>
                </a:lnTo>
                <a:lnTo>
                  <a:pt x="126353" y="3203397"/>
                </a:lnTo>
                <a:lnTo>
                  <a:pt x="172085" y="3209543"/>
                </a:lnTo>
                <a:lnTo>
                  <a:pt x="1548511" y="3209543"/>
                </a:lnTo>
                <a:lnTo>
                  <a:pt x="1594242" y="3203397"/>
                </a:lnTo>
                <a:lnTo>
                  <a:pt x="1635346" y="3186051"/>
                </a:lnTo>
                <a:lnTo>
                  <a:pt x="1670176" y="3159147"/>
                </a:lnTo>
                <a:lnTo>
                  <a:pt x="1697091" y="3124324"/>
                </a:lnTo>
                <a:lnTo>
                  <a:pt x="1714445" y="3083223"/>
                </a:lnTo>
                <a:lnTo>
                  <a:pt x="1720595" y="3037484"/>
                </a:lnTo>
                <a:lnTo>
                  <a:pt x="1720595" y="172084"/>
                </a:lnTo>
                <a:lnTo>
                  <a:pt x="1714445" y="126353"/>
                </a:lnTo>
                <a:lnTo>
                  <a:pt x="1697091" y="85249"/>
                </a:lnTo>
                <a:lnTo>
                  <a:pt x="1670177" y="50418"/>
                </a:lnTo>
                <a:lnTo>
                  <a:pt x="1635346" y="23504"/>
                </a:lnTo>
                <a:lnTo>
                  <a:pt x="1594242" y="6150"/>
                </a:lnTo>
                <a:lnTo>
                  <a:pt x="15485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9240" y="3931489"/>
            <a:ext cx="999490" cy="1585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20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Char char="•"/>
              <a:tabLst>
                <a:tab pos="185420" algn="l"/>
              </a:tabLst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Teks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Gam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Audio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18250" y="2823717"/>
            <a:ext cx="1081405" cy="1082675"/>
            <a:chOff x="6318250" y="2823717"/>
            <a:chExt cx="1081405" cy="10826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4600" y="2830067"/>
              <a:ext cx="1068324" cy="10698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24600" y="2830067"/>
              <a:ext cx="1068705" cy="1069975"/>
            </a:xfrm>
            <a:custGeom>
              <a:avLst/>
              <a:gdLst/>
              <a:ahLst/>
              <a:cxnLst/>
              <a:rect l="l" t="t" r="r" b="b"/>
              <a:pathLst>
                <a:path w="1068704" h="1069975">
                  <a:moveTo>
                    <a:pt x="0" y="534924"/>
                  </a:moveTo>
                  <a:lnTo>
                    <a:pt x="2182" y="486239"/>
                  </a:lnTo>
                  <a:lnTo>
                    <a:pt x="8605" y="438778"/>
                  </a:lnTo>
                  <a:lnTo>
                    <a:pt x="19079" y="392729"/>
                  </a:lnTo>
                  <a:lnTo>
                    <a:pt x="33417" y="348283"/>
                  </a:lnTo>
                  <a:lnTo>
                    <a:pt x="51428" y="305626"/>
                  </a:lnTo>
                  <a:lnTo>
                    <a:pt x="72926" y="264950"/>
                  </a:lnTo>
                  <a:lnTo>
                    <a:pt x="97720" y="226441"/>
                  </a:lnTo>
                  <a:lnTo>
                    <a:pt x="125624" y="190290"/>
                  </a:lnTo>
                  <a:lnTo>
                    <a:pt x="156448" y="156686"/>
                  </a:lnTo>
                  <a:lnTo>
                    <a:pt x="190003" y="125816"/>
                  </a:lnTo>
                  <a:lnTo>
                    <a:pt x="226102" y="97871"/>
                  </a:lnTo>
                  <a:lnTo>
                    <a:pt x="264555" y="73039"/>
                  </a:lnTo>
                  <a:lnTo>
                    <a:pt x="305174" y="51508"/>
                  </a:lnTo>
                  <a:lnTo>
                    <a:pt x="347770" y="33469"/>
                  </a:lnTo>
                  <a:lnTo>
                    <a:pt x="392156" y="19109"/>
                  </a:lnTo>
                  <a:lnTo>
                    <a:pt x="438142" y="8619"/>
                  </a:lnTo>
                  <a:lnTo>
                    <a:pt x="485540" y="2186"/>
                  </a:lnTo>
                  <a:lnTo>
                    <a:pt x="534161" y="0"/>
                  </a:lnTo>
                  <a:lnTo>
                    <a:pt x="582783" y="2186"/>
                  </a:lnTo>
                  <a:lnTo>
                    <a:pt x="630181" y="8619"/>
                  </a:lnTo>
                  <a:lnTo>
                    <a:pt x="676167" y="19109"/>
                  </a:lnTo>
                  <a:lnTo>
                    <a:pt x="720553" y="33469"/>
                  </a:lnTo>
                  <a:lnTo>
                    <a:pt x="763149" y="51508"/>
                  </a:lnTo>
                  <a:lnTo>
                    <a:pt x="803768" y="73039"/>
                  </a:lnTo>
                  <a:lnTo>
                    <a:pt x="842221" y="97871"/>
                  </a:lnTo>
                  <a:lnTo>
                    <a:pt x="878320" y="125816"/>
                  </a:lnTo>
                  <a:lnTo>
                    <a:pt x="911875" y="156686"/>
                  </a:lnTo>
                  <a:lnTo>
                    <a:pt x="942699" y="190290"/>
                  </a:lnTo>
                  <a:lnTo>
                    <a:pt x="970603" y="226441"/>
                  </a:lnTo>
                  <a:lnTo>
                    <a:pt x="995397" y="264950"/>
                  </a:lnTo>
                  <a:lnTo>
                    <a:pt x="1016895" y="305626"/>
                  </a:lnTo>
                  <a:lnTo>
                    <a:pt x="1034906" y="348283"/>
                  </a:lnTo>
                  <a:lnTo>
                    <a:pt x="1049244" y="392729"/>
                  </a:lnTo>
                  <a:lnTo>
                    <a:pt x="1059718" y="438778"/>
                  </a:lnTo>
                  <a:lnTo>
                    <a:pt x="1066141" y="486239"/>
                  </a:lnTo>
                  <a:lnTo>
                    <a:pt x="1068324" y="534924"/>
                  </a:lnTo>
                  <a:lnTo>
                    <a:pt x="1066141" y="583608"/>
                  </a:lnTo>
                  <a:lnTo>
                    <a:pt x="1059718" y="631069"/>
                  </a:lnTo>
                  <a:lnTo>
                    <a:pt x="1049244" y="677118"/>
                  </a:lnTo>
                  <a:lnTo>
                    <a:pt x="1034906" y="721564"/>
                  </a:lnTo>
                  <a:lnTo>
                    <a:pt x="1016895" y="764221"/>
                  </a:lnTo>
                  <a:lnTo>
                    <a:pt x="995397" y="804897"/>
                  </a:lnTo>
                  <a:lnTo>
                    <a:pt x="970603" y="843406"/>
                  </a:lnTo>
                  <a:lnTo>
                    <a:pt x="942699" y="879557"/>
                  </a:lnTo>
                  <a:lnTo>
                    <a:pt x="911875" y="913161"/>
                  </a:lnTo>
                  <a:lnTo>
                    <a:pt x="878320" y="944031"/>
                  </a:lnTo>
                  <a:lnTo>
                    <a:pt x="842221" y="971976"/>
                  </a:lnTo>
                  <a:lnTo>
                    <a:pt x="803768" y="996808"/>
                  </a:lnTo>
                  <a:lnTo>
                    <a:pt x="763149" y="1018339"/>
                  </a:lnTo>
                  <a:lnTo>
                    <a:pt x="720553" y="1036378"/>
                  </a:lnTo>
                  <a:lnTo>
                    <a:pt x="676167" y="1050738"/>
                  </a:lnTo>
                  <a:lnTo>
                    <a:pt x="630181" y="1061228"/>
                  </a:lnTo>
                  <a:lnTo>
                    <a:pt x="582783" y="1067661"/>
                  </a:lnTo>
                  <a:lnTo>
                    <a:pt x="534161" y="1069848"/>
                  </a:lnTo>
                  <a:lnTo>
                    <a:pt x="485540" y="1067661"/>
                  </a:lnTo>
                  <a:lnTo>
                    <a:pt x="438142" y="1061228"/>
                  </a:lnTo>
                  <a:lnTo>
                    <a:pt x="392156" y="1050738"/>
                  </a:lnTo>
                  <a:lnTo>
                    <a:pt x="347770" y="1036378"/>
                  </a:lnTo>
                  <a:lnTo>
                    <a:pt x="305174" y="1018339"/>
                  </a:lnTo>
                  <a:lnTo>
                    <a:pt x="264555" y="996808"/>
                  </a:lnTo>
                  <a:lnTo>
                    <a:pt x="226102" y="971976"/>
                  </a:lnTo>
                  <a:lnTo>
                    <a:pt x="190003" y="944031"/>
                  </a:lnTo>
                  <a:lnTo>
                    <a:pt x="156448" y="913161"/>
                  </a:lnTo>
                  <a:lnTo>
                    <a:pt x="125624" y="879557"/>
                  </a:lnTo>
                  <a:lnTo>
                    <a:pt x="97720" y="843406"/>
                  </a:lnTo>
                  <a:lnTo>
                    <a:pt x="72926" y="804897"/>
                  </a:lnTo>
                  <a:lnTo>
                    <a:pt x="51428" y="764221"/>
                  </a:lnTo>
                  <a:lnTo>
                    <a:pt x="33417" y="721564"/>
                  </a:lnTo>
                  <a:lnTo>
                    <a:pt x="19079" y="677118"/>
                  </a:lnTo>
                  <a:lnTo>
                    <a:pt x="8605" y="631069"/>
                  </a:lnTo>
                  <a:lnTo>
                    <a:pt x="2182" y="583608"/>
                  </a:lnTo>
                  <a:lnTo>
                    <a:pt x="0" y="534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71" y="3022091"/>
              <a:ext cx="702564" cy="70104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7770876" y="2638044"/>
            <a:ext cx="1720850" cy="3209925"/>
          </a:xfrm>
          <a:custGeom>
            <a:avLst/>
            <a:gdLst/>
            <a:ahLst/>
            <a:cxnLst/>
            <a:rect l="l" t="t" r="r" b="b"/>
            <a:pathLst>
              <a:path w="1720850" h="3209925">
                <a:moveTo>
                  <a:pt x="1548510" y="0"/>
                </a:moveTo>
                <a:lnTo>
                  <a:pt x="172084" y="0"/>
                </a:lnTo>
                <a:lnTo>
                  <a:pt x="126353" y="6150"/>
                </a:lnTo>
                <a:lnTo>
                  <a:pt x="85249" y="23504"/>
                </a:lnTo>
                <a:lnTo>
                  <a:pt x="50419" y="50418"/>
                </a:lnTo>
                <a:lnTo>
                  <a:pt x="23504" y="85249"/>
                </a:lnTo>
                <a:lnTo>
                  <a:pt x="6150" y="126353"/>
                </a:lnTo>
                <a:lnTo>
                  <a:pt x="0" y="172084"/>
                </a:lnTo>
                <a:lnTo>
                  <a:pt x="0" y="3037484"/>
                </a:lnTo>
                <a:lnTo>
                  <a:pt x="6150" y="3083223"/>
                </a:lnTo>
                <a:lnTo>
                  <a:pt x="23504" y="3124324"/>
                </a:lnTo>
                <a:lnTo>
                  <a:pt x="50418" y="3159147"/>
                </a:lnTo>
                <a:lnTo>
                  <a:pt x="85249" y="3186051"/>
                </a:lnTo>
                <a:lnTo>
                  <a:pt x="126353" y="3203397"/>
                </a:lnTo>
                <a:lnTo>
                  <a:pt x="172084" y="3209543"/>
                </a:lnTo>
                <a:lnTo>
                  <a:pt x="1548510" y="3209543"/>
                </a:lnTo>
                <a:lnTo>
                  <a:pt x="1594242" y="3203397"/>
                </a:lnTo>
                <a:lnTo>
                  <a:pt x="1635346" y="3186051"/>
                </a:lnTo>
                <a:lnTo>
                  <a:pt x="1670177" y="3159147"/>
                </a:lnTo>
                <a:lnTo>
                  <a:pt x="1697091" y="3124324"/>
                </a:lnTo>
                <a:lnTo>
                  <a:pt x="1714445" y="3083223"/>
                </a:lnTo>
                <a:lnTo>
                  <a:pt x="1720596" y="3037484"/>
                </a:lnTo>
                <a:lnTo>
                  <a:pt x="1720596" y="172084"/>
                </a:lnTo>
                <a:lnTo>
                  <a:pt x="1714445" y="126353"/>
                </a:lnTo>
                <a:lnTo>
                  <a:pt x="1697091" y="85249"/>
                </a:lnTo>
                <a:lnTo>
                  <a:pt x="1670177" y="50418"/>
                </a:lnTo>
                <a:lnTo>
                  <a:pt x="1635346" y="23504"/>
                </a:lnTo>
                <a:lnTo>
                  <a:pt x="1594242" y="6150"/>
                </a:lnTo>
                <a:lnTo>
                  <a:pt x="15485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11845" y="3931489"/>
            <a:ext cx="1231265" cy="1585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endParaRPr sz="20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Char char="•"/>
              <a:tabLst>
                <a:tab pos="185420" algn="l"/>
              </a:tabLst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Tulisan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40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Lisan</a:t>
            </a:r>
            <a:endParaRPr sz="18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35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erb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90661" y="2823717"/>
            <a:ext cx="1081405" cy="1082675"/>
            <a:chOff x="8090661" y="2823717"/>
            <a:chExt cx="1081405" cy="108267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7011" y="2830067"/>
              <a:ext cx="1068324" cy="10698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97011" y="2830067"/>
              <a:ext cx="1068705" cy="1069975"/>
            </a:xfrm>
            <a:custGeom>
              <a:avLst/>
              <a:gdLst/>
              <a:ahLst/>
              <a:cxnLst/>
              <a:rect l="l" t="t" r="r" b="b"/>
              <a:pathLst>
                <a:path w="1068704" h="1069975">
                  <a:moveTo>
                    <a:pt x="0" y="534924"/>
                  </a:moveTo>
                  <a:lnTo>
                    <a:pt x="2182" y="486239"/>
                  </a:lnTo>
                  <a:lnTo>
                    <a:pt x="8605" y="438778"/>
                  </a:lnTo>
                  <a:lnTo>
                    <a:pt x="19079" y="392729"/>
                  </a:lnTo>
                  <a:lnTo>
                    <a:pt x="33417" y="348283"/>
                  </a:lnTo>
                  <a:lnTo>
                    <a:pt x="51428" y="305626"/>
                  </a:lnTo>
                  <a:lnTo>
                    <a:pt x="72926" y="264950"/>
                  </a:lnTo>
                  <a:lnTo>
                    <a:pt x="97720" y="226441"/>
                  </a:lnTo>
                  <a:lnTo>
                    <a:pt x="125624" y="190290"/>
                  </a:lnTo>
                  <a:lnTo>
                    <a:pt x="156448" y="156686"/>
                  </a:lnTo>
                  <a:lnTo>
                    <a:pt x="190003" y="125816"/>
                  </a:lnTo>
                  <a:lnTo>
                    <a:pt x="226102" y="97871"/>
                  </a:lnTo>
                  <a:lnTo>
                    <a:pt x="264555" y="73039"/>
                  </a:lnTo>
                  <a:lnTo>
                    <a:pt x="305174" y="51508"/>
                  </a:lnTo>
                  <a:lnTo>
                    <a:pt x="347770" y="33469"/>
                  </a:lnTo>
                  <a:lnTo>
                    <a:pt x="392156" y="19109"/>
                  </a:lnTo>
                  <a:lnTo>
                    <a:pt x="438142" y="8619"/>
                  </a:lnTo>
                  <a:lnTo>
                    <a:pt x="485540" y="2186"/>
                  </a:lnTo>
                  <a:lnTo>
                    <a:pt x="534162" y="0"/>
                  </a:lnTo>
                  <a:lnTo>
                    <a:pt x="582783" y="2186"/>
                  </a:lnTo>
                  <a:lnTo>
                    <a:pt x="630181" y="8619"/>
                  </a:lnTo>
                  <a:lnTo>
                    <a:pt x="676167" y="19109"/>
                  </a:lnTo>
                  <a:lnTo>
                    <a:pt x="720553" y="33469"/>
                  </a:lnTo>
                  <a:lnTo>
                    <a:pt x="763149" y="51508"/>
                  </a:lnTo>
                  <a:lnTo>
                    <a:pt x="803768" y="73039"/>
                  </a:lnTo>
                  <a:lnTo>
                    <a:pt x="842221" y="97871"/>
                  </a:lnTo>
                  <a:lnTo>
                    <a:pt x="878320" y="125816"/>
                  </a:lnTo>
                  <a:lnTo>
                    <a:pt x="911875" y="156686"/>
                  </a:lnTo>
                  <a:lnTo>
                    <a:pt x="942699" y="190290"/>
                  </a:lnTo>
                  <a:lnTo>
                    <a:pt x="970603" y="226441"/>
                  </a:lnTo>
                  <a:lnTo>
                    <a:pt x="995397" y="264950"/>
                  </a:lnTo>
                  <a:lnTo>
                    <a:pt x="1016895" y="305626"/>
                  </a:lnTo>
                  <a:lnTo>
                    <a:pt x="1034906" y="348283"/>
                  </a:lnTo>
                  <a:lnTo>
                    <a:pt x="1049244" y="392729"/>
                  </a:lnTo>
                  <a:lnTo>
                    <a:pt x="1059718" y="438778"/>
                  </a:lnTo>
                  <a:lnTo>
                    <a:pt x="1066141" y="486239"/>
                  </a:lnTo>
                  <a:lnTo>
                    <a:pt x="1068324" y="534924"/>
                  </a:lnTo>
                  <a:lnTo>
                    <a:pt x="1066141" y="583608"/>
                  </a:lnTo>
                  <a:lnTo>
                    <a:pt x="1059718" y="631069"/>
                  </a:lnTo>
                  <a:lnTo>
                    <a:pt x="1049244" y="677118"/>
                  </a:lnTo>
                  <a:lnTo>
                    <a:pt x="1034906" y="721564"/>
                  </a:lnTo>
                  <a:lnTo>
                    <a:pt x="1016895" y="764221"/>
                  </a:lnTo>
                  <a:lnTo>
                    <a:pt x="995397" y="804897"/>
                  </a:lnTo>
                  <a:lnTo>
                    <a:pt x="970603" y="843406"/>
                  </a:lnTo>
                  <a:lnTo>
                    <a:pt x="942699" y="879557"/>
                  </a:lnTo>
                  <a:lnTo>
                    <a:pt x="911875" y="913161"/>
                  </a:lnTo>
                  <a:lnTo>
                    <a:pt x="878320" y="944031"/>
                  </a:lnTo>
                  <a:lnTo>
                    <a:pt x="842221" y="971976"/>
                  </a:lnTo>
                  <a:lnTo>
                    <a:pt x="803768" y="996808"/>
                  </a:lnTo>
                  <a:lnTo>
                    <a:pt x="763149" y="1018339"/>
                  </a:lnTo>
                  <a:lnTo>
                    <a:pt x="720553" y="1036378"/>
                  </a:lnTo>
                  <a:lnTo>
                    <a:pt x="676167" y="1050738"/>
                  </a:lnTo>
                  <a:lnTo>
                    <a:pt x="630181" y="1061228"/>
                  </a:lnTo>
                  <a:lnTo>
                    <a:pt x="582783" y="1067661"/>
                  </a:lnTo>
                  <a:lnTo>
                    <a:pt x="534162" y="1069848"/>
                  </a:lnTo>
                  <a:lnTo>
                    <a:pt x="485540" y="1067661"/>
                  </a:lnTo>
                  <a:lnTo>
                    <a:pt x="438142" y="1061228"/>
                  </a:lnTo>
                  <a:lnTo>
                    <a:pt x="392156" y="1050738"/>
                  </a:lnTo>
                  <a:lnTo>
                    <a:pt x="347770" y="1036378"/>
                  </a:lnTo>
                  <a:lnTo>
                    <a:pt x="305174" y="1018339"/>
                  </a:lnTo>
                  <a:lnTo>
                    <a:pt x="264555" y="996808"/>
                  </a:lnTo>
                  <a:lnTo>
                    <a:pt x="226102" y="971976"/>
                  </a:lnTo>
                  <a:lnTo>
                    <a:pt x="190003" y="944031"/>
                  </a:lnTo>
                  <a:lnTo>
                    <a:pt x="156448" y="913161"/>
                  </a:lnTo>
                  <a:lnTo>
                    <a:pt x="125624" y="879557"/>
                  </a:lnTo>
                  <a:lnTo>
                    <a:pt x="97720" y="843406"/>
                  </a:lnTo>
                  <a:lnTo>
                    <a:pt x="72926" y="804897"/>
                  </a:lnTo>
                  <a:lnTo>
                    <a:pt x="51428" y="764221"/>
                  </a:lnTo>
                  <a:lnTo>
                    <a:pt x="33417" y="721564"/>
                  </a:lnTo>
                  <a:lnTo>
                    <a:pt x="19079" y="677118"/>
                  </a:lnTo>
                  <a:lnTo>
                    <a:pt x="8605" y="631069"/>
                  </a:lnTo>
                  <a:lnTo>
                    <a:pt x="2182" y="583608"/>
                  </a:lnTo>
                  <a:lnTo>
                    <a:pt x="0" y="5349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5131" y="3022091"/>
              <a:ext cx="701040" cy="70104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08659" y="1958339"/>
            <a:ext cx="8742045" cy="539750"/>
            <a:chOff x="708659" y="1958339"/>
            <a:chExt cx="8742045" cy="539750"/>
          </a:xfrm>
        </p:grpSpPr>
        <p:sp>
          <p:nvSpPr>
            <p:cNvPr id="34" name="object 34"/>
            <p:cNvSpPr/>
            <p:nvPr/>
          </p:nvSpPr>
          <p:spPr>
            <a:xfrm>
              <a:off x="4229100" y="1958339"/>
              <a:ext cx="1736089" cy="539750"/>
            </a:xfrm>
            <a:custGeom>
              <a:avLst/>
              <a:gdLst/>
              <a:ahLst/>
              <a:cxnLst/>
              <a:rect l="l" t="t" r="r" b="b"/>
              <a:pathLst>
                <a:path w="1736089" h="539750">
                  <a:moveTo>
                    <a:pt x="1652524" y="0"/>
                  </a:moveTo>
                  <a:lnTo>
                    <a:pt x="0" y="0"/>
                  </a:lnTo>
                  <a:lnTo>
                    <a:pt x="83312" y="269748"/>
                  </a:lnTo>
                  <a:lnTo>
                    <a:pt x="0" y="539496"/>
                  </a:lnTo>
                  <a:lnTo>
                    <a:pt x="1652524" y="539496"/>
                  </a:lnTo>
                  <a:lnTo>
                    <a:pt x="1735836" y="269748"/>
                  </a:lnTo>
                  <a:lnTo>
                    <a:pt x="165252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59" y="1958339"/>
              <a:ext cx="3520440" cy="539750"/>
            </a:xfrm>
            <a:custGeom>
              <a:avLst/>
              <a:gdLst/>
              <a:ahLst/>
              <a:cxnLst/>
              <a:rect l="l" t="t" r="r" b="b"/>
              <a:pathLst>
                <a:path w="3520440" h="539750">
                  <a:moveTo>
                    <a:pt x="3427856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427856" y="539496"/>
                  </a:lnTo>
                  <a:lnTo>
                    <a:pt x="3520440" y="269748"/>
                  </a:lnTo>
                  <a:lnTo>
                    <a:pt x="3427856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64936" y="1958339"/>
              <a:ext cx="3485515" cy="539750"/>
            </a:xfrm>
            <a:custGeom>
              <a:avLst/>
              <a:gdLst/>
              <a:ahLst/>
              <a:cxnLst/>
              <a:rect l="l" t="t" r="r" b="b"/>
              <a:pathLst>
                <a:path w="3485515" h="539750">
                  <a:moveTo>
                    <a:pt x="3392805" y="0"/>
                  </a:moveTo>
                  <a:lnTo>
                    <a:pt x="0" y="0"/>
                  </a:lnTo>
                  <a:lnTo>
                    <a:pt x="92583" y="269748"/>
                  </a:lnTo>
                  <a:lnTo>
                    <a:pt x="0" y="539496"/>
                  </a:lnTo>
                  <a:lnTo>
                    <a:pt x="3392805" y="539496"/>
                  </a:lnTo>
                  <a:lnTo>
                    <a:pt x="3485388" y="269748"/>
                  </a:lnTo>
                  <a:lnTo>
                    <a:pt x="33928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14880" y="1098041"/>
            <a:ext cx="655891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6365" marR="965200" indent="-241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Satuan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bahasa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terlengkap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 diwujudkan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bentuk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ujaran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tulisan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utuh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719705" algn="l"/>
                <a:tab pos="5440680" algn="l"/>
              </a:tabLst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Perancangan	Penyusunan	Penyajian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62161" y="137160"/>
            <a:ext cx="835660" cy="777240"/>
            <a:chOff x="8662161" y="137160"/>
            <a:chExt cx="835660" cy="777240"/>
          </a:xfrm>
        </p:grpSpPr>
        <p:sp>
          <p:nvSpPr>
            <p:cNvPr id="39" name="object 39"/>
            <p:cNvSpPr/>
            <p:nvPr/>
          </p:nvSpPr>
          <p:spPr>
            <a:xfrm>
              <a:off x="8711183" y="137160"/>
              <a:ext cx="737870" cy="777240"/>
            </a:xfrm>
            <a:custGeom>
              <a:avLst/>
              <a:gdLst/>
              <a:ahLst/>
              <a:cxnLst/>
              <a:rect l="l" t="t" r="r" b="b"/>
              <a:pathLst>
                <a:path w="737870" h="777240">
                  <a:moveTo>
                    <a:pt x="368808" y="0"/>
                  </a:moveTo>
                  <a:lnTo>
                    <a:pt x="368808" y="194310"/>
                  </a:lnTo>
                  <a:lnTo>
                    <a:pt x="0" y="194310"/>
                  </a:lnTo>
                  <a:lnTo>
                    <a:pt x="0" y="582930"/>
                  </a:lnTo>
                  <a:lnTo>
                    <a:pt x="368808" y="582930"/>
                  </a:lnTo>
                  <a:lnTo>
                    <a:pt x="368808" y="777240"/>
                  </a:lnTo>
                  <a:lnTo>
                    <a:pt x="737616" y="3886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30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30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80" y="286765"/>
                  </a:lnTo>
                  <a:lnTo>
                    <a:pt x="144780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30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80" y="24129"/>
                  </a:lnTo>
                  <a:lnTo>
                    <a:pt x="144780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30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1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19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19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19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4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4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29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29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79" y="286765"/>
                  </a:lnTo>
                  <a:lnTo>
                    <a:pt x="144779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29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79" y="24129"/>
                  </a:lnTo>
                  <a:lnTo>
                    <a:pt x="144779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29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5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292" y="289305"/>
            <a:ext cx="3961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Pengembangan</a:t>
            </a:r>
            <a:r>
              <a:rPr spc="-45" dirty="0"/>
              <a:t> Paragraf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998673"/>
            <a:ext cx="3161665" cy="33089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latin typeface="Trebuchet MS"/>
                <a:cs typeface="Trebuchet MS"/>
              </a:rPr>
              <a:t>Aborsi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Dua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Sisi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FF0000"/>
                </a:solidFill>
                <a:latin typeface="Trebuchet MS"/>
                <a:cs typeface="Trebuchet MS"/>
              </a:rPr>
              <a:t>Pembuka: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Deskripsi</a:t>
            </a:r>
            <a:r>
              <a:rPr sz="16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fakta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Pengertian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aborsi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30" dirty="0">
                <a:latin typeface="Trebuchet MS"/>
                <a:cs typeface="Trebuchet MS"/>
              </a:rPr>
              <a:t>Pro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kontra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Indonesia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Contoh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IDI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Contoh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spc="-5" dirty="0">
                <a:latin typeface="Trebuchet MS"/>
                <a:cs typeface="Trebuchet MS"/>
              </a:rPr>
              <a:t> Djayadilaga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Contoh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Tjitrarasa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Contoh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Republika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FF0000"/>
                </a:solidFill>
                <a:latin typeface="Trebuchet MS"/>
                <a:cs typeface="Trebuchet MS"/>
              </a:rPr>
              <a:t>Tiga</a:t>
            </a:r>
            <a:r>
              <a:rPr sz="16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penyebab</a:t>
            </a:r>
            <a:r>
              <a:rPr sz="16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aborsi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968" y="4281470"/>
            <a:ext cx="3491229" cy="9867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 startAt="10"/>
              <a:tabLst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#1, </a:t>
            </a:r>
            <a:r>
              <a:rPr sz="1600" spc="-15" dirty="0">
                <a:latin typeface="Trebuchet MS"/>
                <a:cs typeface="Trebuchet MS"/>
              </a:rPr>
              <a:t>Perilaku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permisif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&amp;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seks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bebas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AutoNum type="arabicPeriod" startAt="10"/>
              <a:tabLst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#2,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cara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sendiri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 startAt="10"/>
              <a:tabLst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#3,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Kontrol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dan </a:t>
            </a:r>
            <a:r>
              <a:rPr sz="1600" spc="-5" dirty="0">
                <a:latin typeface="Trebuchet MS"/>
                <a:cs typeface="Trebuchet MS"/>
              </a:rPr>
              <a:t>sanksi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sosial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5319521"/>
            <a:ext cx="253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13.</a:t>
            </a:r>
            <a:r>
              <a:rPr sz="16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Trebuchet MS"/>
                <a:cs typeface="Trebuchet MS"/>
              </a:rPr>
              <a:t>Penutup:</a:t>
            </a:r>
            <a:r>
              <a:rPr sz="1600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Aborsi</a:t>
            </a:r>
            <a:r>
              <a:rPr sz="16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dua</a:t>
            </a:r>
            <a:r>
              <a:rPr sz="16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rebuchet MS"/>
                <a:cs typeface="Trebuchet MS"/>
              </a:rPr>
              <a:t>sisi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2099" y="1123187"/>
            <a:ext cx="3716020" cy="236220"/>
          </a:xfrm>
          <a:custGeom>
            <a:avLst/>
            <a:gdLst/>
            <a:ahLst/>
            <a:cxnLst/>
            <a:rect l="l" t="t" r="r" b="b"/>
            <a:pathLst>
              <a:path w="3716020" h="236219">
                <a:moveTo>
                  <a:pt x="3715512" y="0"/>
                </a:moveTo>
                <a:lnTo>
                  <a:pt x="486156" y="0"/>
                </a:lnTo>
                <a:lnTo>
                  <a:pt x="411480" y="0"/>
                </a:lnTo>
                <a:lnTo>
                  <a:pt x="0" y="0"/>
                </a:lnTo>
                <a:lnTo>
                  <a:pt x="0" y="236220"/>
                </a:lnTo>
                <a:lnTo>
                  <a:pt x="411480" y="236220"/>
                </a:lnTo>
                <a:lnTo>
                  <a:pt x="486156" y="236220"/>
                </a:lnTo>
                <a:lnTo>
                  <a:pt x="3715512" y="236220"/>
                </a:lnTo>
                <a:lnTo>
                  <a:pt x="37155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2098" y="2586227"/>
            <a:ext cx="3811904" cy="236220"/>
          </a:xfrm>
          <a:custGeom>
            <a:avLst/>
            <a:gdLst/>
            <a:ahLst/>
            <a:cxnLst/>
            <a:rect l="l" t="t" r="r" b="b"/>
            <a:pathLst>
              <a:path w="3811904" h="236219">
                <a:moveTo>
                  <a:pt x="3811524" y="0"/>
                </a:moveTo>
                <a:lnTo>
                  <a:pt x="0" y="0"/>
                </a:lnTo>
                <a:lnTo>
                  <a:pt x="0" y="236220"/>
                </a:lnTo>
                <a:lnTo>
                  <a:pt x="3811524" y="236220"/>
                </a:lnTo>
                <a:lnTo>
                  <a:pt x="38115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2098" y="5512308"/>
            <a:ext cx="3823970" cy="236220"/>
          </a:xfrm>
          <a:custGeom>
            <a:avLst/>
            <a:gdLst/>
            <a:ahLst/>
            <a:cxnLst/>
            <a:rect l="l" t="t" r="r" b="b"/>
            <a:pathLst>
              <a:path w="3823970" h="236220">
                <a:moveTo>
                  <a:pt x="3823716" y="0"/>
                </a:moveTo>
                <a:lnTo>
                  <a:pt x="0" y="0"/>
                </a:lnTo>
                <a:lnTo>
                  <a:pt x="0" y="236220"/>
                </a:lnTo>
                <a:lnTo>
                  <a:pt x="3823716" y="236220"/>
                </a:lnTo>
                <a:lnTo>
                  <a:pt x="38237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2098" y="1097025"/>
            <a:ext cx="3716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Baru-baru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ini,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ditemukan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dua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belas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bayi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2098" y="1367027"/>
            <a:ext cx="3500754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0"/>
              </a:lnSpc>
            </a:pPr>
            <a:r>
              <a:rPr sz="1600" spc="-5" dirty="0">
                <a:latin typeface="Trebuchet MS"/>
                <a:cs typeface="Trebuchet MS"/>
              </a:rPr>
              <a:t>bercampur</a:t>
            </a:r>
            <a:r>
              <a:rPr sz="1600" spc="-10" dirty="0">
                <a:latin typeface="Trebuchet MS"/>
                <a:cs typeface="Trebuchet MS"/>
              </a:rPr>
              <a:t> sampah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bawah</a:t>
            </a:r>
            <a:r>
              <a:rPr sz="1600" spc="-5" dirty="0">
                <a:latin typeface="Trebuchet MS"/>
                <a:cs typeface="Trebuchet MS"/>
              </a:rPr>
              <a:t> jalan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tol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2098" y="1610867"/>
            <a:ext cx="271907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0"/>
              </a:lnSpc>
            </a:pPr>
            <a:r>
              <a:rPr sz="1600" spc="-5" dirty="0">
                <a:latin typeface="Trebuchet MS"/>
                <a:cs typeface="Trebuchet MS"/>
              </a:rPr>
              <a:t>sekitar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Tanjung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Priok,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Jakarta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0915" y="1584401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....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0306" y="1610867"/>
            <a:ext cx="41910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810"/>
              </a:lnSpc>
            </a:pPr>
            <a:r>
              <a:rPr sz="1600" spc="-10" dirty="0">
                <a:latin typeface="Trebuchet MS"/>
                <a:cs typeface="Trebuchet MS"/>
              </a:rPr>
              <a:t>Ada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2098" y="1854707"/>
            <a:ext cx="3500754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1600" spc="-5" dirty="0">
                <a:latin typeface="Trebuchet MS"/>
                <a:cs typeface="Trebuchet MS"/>
              </a:rPr>
              <a:t>kemungkinan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bahwa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hal itu berkaitan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2098" y="2098548"/>
            <a:ext cx="181102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kasus</a:t>
            </a:r>
            <a:r>
              <a:rPr sz="1600" spc="-10" dirty="0">
                <a:latin typeface="Trebuchet MS"/>
                <a:cs typeface="Trebuchet MS"/>
              </a:rPr>
              <a:t> aborsi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0927" y="2072767"/>
            <a:ext cx="100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8610" y="2342388"/>
            <a:ext cx="290195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dalam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pengertian </a:t>
            </a:r>
            <a:r>
              <a:rPr sz="1600" spc="-10" dirty="0">
                <a:latin typeface="Trebuchet MS"/>
                <a:cs typeface="Trebuchet MS"/>
              </a:rPr>
              <a:t>medis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2098" y="2560447"/>
            <a:ext cx="38119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berarti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kelahiran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janin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belum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dapat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2098" y="2830067"/>
            <a:ext cx="215519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1600" spc="-10" dirty="0">
                <a:latin typeface="Trebuchet MS"/>
                <a:cs typeface="Trebuchet MS"/>
              </a:rPr>
              <a:t>mempertahankan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hidup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5351" y="2804286"/>
            <a:ext cx="1295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dapat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0034" y="3047822"/>
            <a:ext cx="37566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terjadi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pada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setiap wanita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hamil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karena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berbagai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sebab.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Ada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dua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cara</a:t>
            </a:r>
            <a:r>
              <a:rPr sz="1600" spc="-10" dirty="0">
                <a:latin typeface="Trebuchet MS"/>
                <a:cs typeface="Trebuchet MS"/>
              </a:rPr>
              <a:t> aborsi.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....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....</a:t>
            </a:r>
            <a:endParaRPr sz="1600">
              <a:latin typeface="Trebuchet MS"/>
              <a:cs typeface="Trebuchet MS"/>
            </a:endParaRPr>
          </a:p>
          <a:p>
            <a:pPr marL="12700" marR="180975" indent="286385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Mencari faktor penyebab terjadinya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praktik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Indonesia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tidaklah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0034" y="4267276"/>
            <a:ext cx="709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mudah.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6666" y="4293108"/>
            <a:ext cx="257429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1600" spc="-10" dirty="0">
                <a:latin typeface="Trebuchet MS"/>
                <a:cs typeface="Trebuchet MS"/>
              </a:rPr>
              <a:t>Ada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tiga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faktor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diduga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2098" y="4536947"/>
            <a:ext cx="340614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600" spc="-5" dirty="0">
                <a:latin typeface="Trebuchet MS"/>
                <a:cs typeface="Trebuchet MS"/>
              </a:rPr>
              <a:t>sebagai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penyebab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meluasnya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praktik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2098" y="4780788"/>
            <a:ext cx="54737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600" spc="-10" dirty="0">
                <a:latin typeface="Trebuchet MS"/>
                <a:cs typeface="Trebuchet MS"/>
              </a:rPr>
              <a:t>aborsi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7150" y="4755641"/>
            <a:ext cx="100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6546" y="4999482"/>
            <a:ext cx="324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....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8610" y="5268467"/>
            <a:ext cx="2350135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600" spc="-5" dirty="0">
                <a:latin typeface="Trebuchet MS"/>
                <a:cs typeface="Trebuchet MS"/>
              </a:rPr>
              <a:t>Oleh karena itu,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tidaklah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2098" y="5487111"/>
            <a:ext cx="3823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mengherankan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bahwa,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satu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sisi,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aborsi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2098" y="5756147"/>
            <a:ext cx="2239010" cy="2362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600" spc="-5" dirty="0">
                <a:latin typeface="Trebuchet MS"/>
                <a:cs typeface="Trebuchet MS"/>
              </a:rPr>
              <a:t>yang sebenarnya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dibenci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1655" y="5730646"/>
            <a:ext cx="324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....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265921" y="1275969"/>
            <a:ext cx="1388745" cy="616585"/>
            <a:chOff x="8265921" y="1275969"/>
            <a:chExt cx="1388745" cy="616585"/>
          </a:xfrm>
        </p:grpSpPr>
        <p:sp>
          <p:nvSpPr>
            <p:cNvPr id="33" name="object 33"/>
            <p:cNvSpPr/>
            <p:nvPr/>
          </p:nvSpPr>
          <p:spPr>
            <a:xfrm>
              <a:off x="8275446" y="1285494"/>
              <a:ext cx="1369695" cy="597535"/>
            </a:xfrm>
            <a:custGeom>
              <a:avLst/>
              <a:gdLst/>
              <a:ahLst/>
              <a:cxnLst/>
              <a:rect l="l" t="t" r="r" b="b"/>
              <a:pathLst>
                <a:path w="1369695" h="597535">
                  <a:moveTo>
                    <a:pt x="1269619" y="0"/>
                  </a:moveTo>
                  <a:lnTo>
                    <a:pt x="304419" y="0"/>
                  </a:lnTo>
                  <a:lnTo>
                    <a:pt x="265662" y="7824"/>
                  </a:lnTo>
                  <a:lnTo>
                    <a:pt x="234013" y="29162"/>
                  </a:lnTo>
                  <a:lnTo>
                    <a:pt x="212675" y="60811"/>
                  </a:lnTo>
                  <a:lnTo>
                    <a:pt x="204850" y="99567"/>
                  </a:lnTo>
                  <a:lnTo>
                    <a:pt x="204850" y="348488"/>
                  </a:lnTo>
                  <a:lnTo>
                    <a:pt x="0" y="446277"/>
                  </a:lnTo>
                  <a:lnTo>
                    <a:pt x="204850" y="497839"/>
                  </a:lnTo>
                  <a:lnTo>
                    <a:pt x="212675" y="536596"/>
                  </a:lnTo>
                  <a:lnTo>
                    <a:pt x="234013" y="568245"/>
                  </a:lnTo>
                  <a:lnTo>
                    <a:pt x="265662" y="589583"/>
                  </a:lnTo>
                  <a:lnTo>
                    <a:pt x="304419" y="597407"/>
                  </a:lnTo>
                  <a:lnTo>
                    <a:pt x="1269619" y="597407"/>
                  </a:lnTo>
                  <a:lnTo>
                    <a:pt x="1308375" y="589583"/>
                  </a:lnTo>
                  <a:lnTo>
                    <a:pt x="1340024" y="568245"/>
                  </a:lnTo>
                  <a:lnTo>
                    <a:pt x="1361362" y="536596"/>
                  </a:lnTo>
                  <a:lnTo>
                    <a:pt x="1369186" y="497839"/>
                  </a:lnTo>
                  <a:lnTo>
                    <a:pt x="1369186" y="99567"/>
                  </a:lnTo>
                  <a:lnTo>
                    <a:pt x="1361362" y="60811"/>
                  </a:lnTo>
                  <a:lnTo>
                    <a:pt x="1340024" y="29162"/>
                  </a:lnTo>
                  <a:lnTo>
                    <a:pt x="1308375" y="7824"/>
                  </a:lnTo>
                  <a:lnTo>
                    <a:pt x="1269619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5446" y="1285494"/>
              <a:ext cx="1369695" cy="597535"/>
            </a:xfrm>
            <a:custGeom>
              <a:avLst/>
              <a:gdLst/>
              <a:ahLst/>
              <a:cxnLst/>
              <a:rect l="l" t="t" r="r" b="b"/>
              <a:pathLst>
                <a:path w="1369695" h="597535">
                  <a:moveTo>
                    <a:pt x="204850" y="99567"/>
                  </a:moveTo>
                  <a:lnTo>
                    <a:pt x="212675" y="60811"/>
                  </a:lnTo>
                  <a:lnTo>
                    <a:pt x="234013" y="29162"/>
                  </a:lnTo>
                  <a:lnTo>
                    <a:pt x="265662" y="7824"/>
                  </a:lnTo>
                  <a:lnTo>
                    <a:pt x="304419" y="0"/>
                  </a:lnTo>
                  <a:lnTo>
                    <a:pt x="398906" y="0"/>
                  </a:lnTo>
                  <a:lnTo>
                    <a:pt x="689991" y="0"/>
                  </a:lnTo>
                  <a:lnTo>
                    <a:pt x="1269619" y="0"/>
                  </a:lnTo>
                  <a:lnTo>
                    <a:pt x="1308375" y="7824"/>
                  </a:lnTo>
                  <a:lnTo>
                    <a:pt x="1340024" y="29162"/>
                  </a:lnTo>
                  <a:lnTo>
                    <a:pt x="1361362" y="60811"/>
                  </a:lnTo>
                  <a:lnTo>
                    <a:pt x="1369186" y="99567"/>
                  </a:lnTo>
                  <a:lnTo>
                    <a:pt x="1369186" y="348488"/>
                  </a:lnTo>
                  <a:lnTo>
                    <a:pt x="1369186" y="497839"/>
                  </a:lnTo>
                  <a:lnTo>
                    <a:pt x="1361362" y="536596"/>
                  </a:lnTo>
                  <a:lnTo>
                    <a:pt x="1340024" y="568245"/>
                  </a:lnTo>
                  <a:lnTo>
                    <a:pt x="1308375" y="589583"/>
                  </a:lnTo>
                  <a:lnTo>
                    <a:pt x="1269619" y="597407"/>
                  </a:lnTo>
                  <a:lnTo>
                    <a:pt x="689991" y="597407"/>
                  </a:lnTo>
                  <a:lnTo>
                    <a:pt x="398906" y="597407"/>
                  </a:lnTo>
                  <a:lnTo>
                    <a:pt x="304419" y="597407"/>
                  </a:lnTo>
                  <a:lnTo>
                    <a:pt x="265662" y="589583"/>
                  </a:lnTo>
                  <a:lnTo>
                    <a:pt x="234013" y="568245"/>
                  </a:lnTo>
                  <a:lnTo>
                    <a:pt x="212675" y="536596"/>
                  </a:lnTo>
                  <a:lnTo>
                    <a:pt x="204850" y="497839"/>
                  </a:lnTo>
                  <a:lnTo>
                    <a:pt x="0" y="446277"/>
                  </a:lnTo>
                  <a:lnTo>
                    <a:pt x="204850" y="348488"/>
                  </a:lnTo>
                  <a:lnTo>
                    <a:pt x="204850" y="995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648445" y="1351026"/>
            <a:ext cx="828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Campu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Narasi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00593" y="2525648"/>
            <a:ext cx="1353820" cy="616585"/>
            <a:chOff x="8300593" y="2525648"/>
            <a:chExt cx="1353820" cy="616585"/>
          </a:xfrm>
        </p:grpSpPr>
        <p:sp>
          <p:nvSpPr>
            <p:cNvPr id="37" name="object 37"/>
            <p:cNvSpPr/>
            <p:nvPr/>
          </p:nvSpPr>
          <p:spPr>
            <a:xfrm>
              <a:off x="8310118" y="2535173"/>
              <a:ext cx="1334770" cy="597535"/>
            </a:xfrm>
            <a:custGeom>
              <a:avLst/>
              <a:gdLst/>
              <a:ahLst/>
              <a:cxnLst/>
              <a:rect l="l" t="t" r="r" b="b"/>
              <a:pathLst>
                <a:path w="1334770" h="597535">
                  <a:moveTo>
                    <a:pt x="1234948" y="0"/>
                  </a:moveTo>
                  <a:lnTo>
                    <a:pt x="269748" y="0"/>
                  </a:lnTo>
                  <a:lnTo>
                    <a:pt x="230991" y="7824"/>
                  </a:lnTo>
                  <a:lnTo>
                    <a:pt x="199342" y="29162"/>
                  </a:lnTo>
                  <a:lnTo>
                    <a:pt x="178004" y="60811"/>
                  </a:lnTo>
                  <a:lnTo>
                    <a:pt x="170179" y="99567"/>
                  </a:lnTo>
                  <a:lnTo>
                    <a:pt x="170179" y="348488"/>
                  </a:lnTo>
                  <a:lnTo>
                    <a:pt x="0" y="389127"/>
                  </a:lnTo>
                  <a:lnTo>
                    <a:pt x="170179" y="497839"/>
                  </a:lnTo>
                  <a:lnTo>
                    <a:pt x="178004" y="536596"/>
                  </a:lnTo>
                  <a:lnTo>
                    <a:pt x="199342" y="568245"/>
                  </a:lnTo>
                  <a:lnTo>
                    <a:pt x="230991" y="589583"/>
                  </a:lnTo>
                  <a:lnTo>
                    <a:pt x="269748" y="597408"/>
                  </a:lnTo>
                  <a:lnTo>
                    <a:pt x="1234948" y="597408"/>
                  </a:lnTo>
                  <a:lnTo>
                    <a:pt x="1273704" y="589583"/>
                  </a:lnTo>
                  <a:lnTo>
                    <a:pt x="1305353" y="568245"/>
                  </a:lnTo>
                  <a:lnTo>
                    <a:pt x="1326691" y="536596"/>
                  </a:lnTo>
                  <a:lnTo>
                    <a:pt x="1334515" y="497839"/>
                  </a:lnTo>
                  <a:lnTo>
                    <a:pt x="1334515" y="99567"/>
                  </a:lnTo>
                  <a:lnTo>
                    <a:pt x="1326691" y="60811"/>
                  </a:lnTo>
                  <a:lnTo>
                    <a:pt x="1305353" y="29162"/>
                  </a:lnTo>
                  <a:lnTo>
                    <a:pt x="1273704" y="7824"/>
                  </a:lnTo>
                  <a:lnTo>
                    <a:pt x="12349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10118" y="2535173"/>
              <a:ext cx="1334770" cy="597535"/>
            </a:xfrm>
            <a:custGeom>
              <a:avLst/>
              <a:gdLst/>
              <a:ahLst/>
              <a:cxnLst/>
              <a:rect l="l" t="t" r="r" b="b"/>
              <a:pathLst>
                <a:path w="1334770" h="597535">
                  <a:moveTo>
                    <a:pt x="170179" y="99567"/>
                  </a:moveTo>
                  <a:lnTo>
                    <a:pt x="178004" y="60811"/>
                  </a:lnTo>
                  <a:lnTo>
                    <a:pt x="199342" y="29162"/>
                  </a:lnTo>
                  <a:lnTo>
                    <a:pt x="230991" y="7824"/>
                  </a:lnTo>
                  <a:lnTo>
                    <a:pt x="269748" y="0"/>
                  </a:lnTo>
                  <a:lnTo>
                    <a:pt x="364235" y="0"/>
                  </a:lnTo>
                  <a:lnTo>
                    <a:pt x="655320" y="0"/>
                  </a:lnTo>
                  <a:lnTo>
                    <a:pt x="1234948" y="0"/>
                  </a:lnTo>
                  <a:lnTo>
                    <a:pt x="1273704" y="7824"/>
                  </a:lnTo>
                  <a:lnTo>
                    <a:pt x="1305353" y="29162"/>
                  </a:lnTo>
                  <a:lnTo>
                    <a:pt x="1326691" y="60811"/>
                  </a:lnTo>
                  <a:lnTo>
                    <a:pt x="1334515" y="99567"/>
                  </a:lnTo>
                  <a:lnTo>
                    <a:pt x="1334515" y="348488"/>
                  </a:lnTo>
                  <a:lnTo>
                    <a:pt x="1334515" y="497839"/>
                  </a:lnTo>
                  <a:lnTo>
                    <a:pt x="1326691" y="536596"/>
                  </a:lnTo>
                  <a:lnTo>
                    <a:pt x="1305353" y="568245"/>
                  </a:lnTo>
                  <a:lnTo>
                    <a:pt x="1273704" y="589583"/>
                  </a:lnTo>
                  <a:lnTo>
                    <a:pt x="1234948" y="597408"/>
                  </a:lnTo>
                  <a:lnTo>
                    <a:pt x="655320" y="597408"/>
                  </a:lnTo>
                  <a:lnTo>
                    <a:pt x="364235" y="597408"/>
                  </a:lnTo>
                  <a:lnTo>
                    <a:pt x="269748" y="597408"/>
                  </a:lnTo>
                  <a:lnTo>
                    <a:pt x="230991" y="589583"/>
                  </a:lnTo>
                  <a:lnTo>
                    <a:pt x="199342" y="568245"/>
                  </a:lnTo>
                  <a:lnTo>
                    <a:pt x="178004" y="536596"/>
                  </a:lnTo>
                  <a:lnTo>
                    <a:pt x="170179" y="497839"/>
                  </a:lnTo>
                  <a:lnTo>
                    <a:pt x="0" y="389127"/>
                  </a:lnTo>
                  <a:lnTo>
                    <a:pt x="170179" y="348488"/>
                  </a:lnTo>
                  <a:lnTo>
                    <a:pt x="170179" y="995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701785" y="2601595"/>
            <a:ext cx="7226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dukt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  Ekspo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10118" y="5185028"/>
            <a:ext cx="1344295" cy="616585"/>
            <a:chOff x="8310118" y="5185028"/>
            <a:chExt cx="1344295" cy="616585"/>
          </a:xfrm>
        </p:grpSpPr>
        <p:sp>
          <p:nvSpPr>
            <p:cNvPr id="41" name="object 41"/>
            <p:cNvSpPr/>
            <p:nvPr/>
          </p:nvSpPr>
          <p:spPr>
            <a:xfrm>
              <a:off x="8319643" y="5194553"/>
              <a:ext cx="1325245" cy="597535"/>
            </a:xfrm>
            <a:custGeom>
              <a:avLst/>
              <a:gdLst/>
              <a:ahLst/>
              <a:cxnLst/>
              <a:rect l="l" t="t" r="r" b="b"/>
              <a:pathLst>
                <a:path w="1325245" h="597535">
                  <a:moveTo>
                    <a:pt x="1225423" y="0"/>
                  </a:moveTo>
                  <a:lnTo>
                    <a:pt x="260223" y="0"/>
                  </a:lnTo>
                  <a:lnTo>
                    <a:pt x="221466" y="7824"/>
                  </a:lnTo>
                  <a:lnTo>
                    <a:pt x="189817" y="29162"/>
                  </a:lnTo>
                  <a:lnTo>
                    <a:pt x="168479" y="60811"/>
                  </a:lnTo>
                  <a:lnTo>
                    <a:pt x="160654" y="99568"/>
                  </a:lnTo>
                  <a:lnTo>
                    <a:pt x="0" y="189103"/>
                  </a:lnTo>
                  <a:lnTo>
                    <a:pt x="160654" y="248920"/>
                  </a:lnTo>
                  <a:lnTo>
                    <a:pt x="160654" y="497840"/>
                  </a:lnTo>
                  <a:lnTo>
                    <a:pt x="168479" y="536596"/>
                  </a:lnTo>
                  <a:lnTo>
                    <a:pt x="189817" y="568245"/>
                  </a:lnTo>
                  <a:lnTo>
                    <a:pt x="221466" y="589583"/>
                  </a:lnTo>
                  <a:lnTo>
                    <a:pt x="260223" y="597408"/>
                  </a:lnTo>
                  <a:lnTo>
                    <a:pt x="1225423" y="597408"/>
                  </a:lnTo>
                  <a:lnTo>
                    <a:pt x="1264179" y="589583"/>
                  </a:lnTo>
                  <a:lnTo>
                    <a:pt x="1295828" y="568245"/>
                  </a:lnTo>
                  <a:lnTo>
                    <a:pt x="1317166" y="536596"/>
                  </a:lnTo>
                  <a:lnTo>
                    <a:pt x="1324990" y="497840"/>
                  </a:lnTo>
                  <a:lnTo>
                    <a:pt x="1324990" y="99568"/>
                  </a:lnTo>
                  <a:lnTo>
                    <a:pt x="1317166" y="60811"/>
                  </a:lnTo>
                  <a:lnTo>
                    <a:pt x="1295828" y="29162"/>
                  </a:lnTo>
                  <a:lnTo>
                    <a:pt x="1264179" y="7824"/>
                  </a:lnTo>
                  <a:lnTo>
                    <a:pt x="1225423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19643" y="5194553"/>
              <a:ext cx="1325245" cy="597535"/>
            </a:xfrm>
            <a:custGeom>
              <a:avLst/>
              <a:gdLst/>
              <a:ahLst/>
              <a:cxnLst/>
              <a:rect l="l" t="t" r="r" b="b"/>
              <a:pathLst>
                <a:path w="1325245" h="597535">
                  <a:moveTo>
                    <a:pt x="160654" y="99568"/>
                  </a:moveTo>
                  <a:lnTo>
                    <a:pt x="168479" y="60811"/>
                  </a:lnTo>
                  <a:lnTo>
                    <a:pt x="189817" y="29162"/>
                  </a:lnTo>
                  <a:lnTo>
                    <a:pt x="221466" y="7824"/>
                  </a:lnTo>
                  <a:lnTo>
                    <a:pt x="260223" y="0"/>
                  </a:lnTo>
                  <a:lnTo>
                    <a:pt x="354710" y="0"/>
                  </a:lnTo>
                  <a:lnTo>
                    <a:pt x="645795" y="0"/>
                  </a:lnTo>
                  <a:lnTo>
                    <a:pt x="1225423" y="0"/>
                  </a:lnTo>
                  <a:lnTo>
                    <a:pt x="1264179" y="7824"/>
                  </a:lnTo>
                  <a:lnTo>
                    <a:pt x="1295828" y="29162"/>
                  </a:lnTo>
                  <a:lnTo>
                    <a:pt x="1317166" y="60811"/>
                  </a:lnTo>
                  <a:lnTo>
                    <a:pt x="1324990" y="99568"/>
                  </a:lnTo>
                  <a:lnTo>
                    <a:pt x="1324990" y="248920"/>
                  </a:lnTo>
                  <a:lnTo>
                    <a:pt x="1324990" y="497840"/>
                  </a:lnTo>
                  <a:lnTo>
                    <a:pt x="1317166" y="536596"/>
                  </a:lnTo>
                  <a:lnTo>
                    <a:pt x="1295828" y="568245"/>
                  </a:lnTo>
                  <a:lnTo>
                    <a:pt x="1264179" y="589583"/>
                  </a:lnTo>
                  <a:lnTo>
                    <a:pt x="1225423" y="597408"/>
                  </a:lnTo>
                  <a:lnTo>
                    <a:pt x="645795" y="597408"/>
                  </a:lnTo>
                  <a:lnTo>
                    <a:pt x="354710" y="597408"/>
                  </a:lnTo>
                  <a:lnTo>
                    <a:pt x="260223" y="597408"/>
                  </a:lnTo>
                  <a:lnTo>
                    <a:pt x="221466" y="589583"/>
                  </a:lnTo>
                  <a:lnTo>
                    <a:pt x="189817" y="568245"/>
                  </a:lnTo>
                  <a:lnTo>
                    <a:pt x="168479" y="536596"/>
                  </a:lnTo>
                  <a:lnTo>
                    <a:pt x="160654" y="497840"/>
                  </a:lnTo>
                  <a:lnTo>
                    <a:pt x="160654" y="248920"/>
                  </a:lnTo>
                  <a:lnTo>
                    <a:pt x="0" y="189103"/>
                  </a:lnTo>
                  <a:lnTo>
                    <a:pt x="160654" y="9956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55481" y="5260975"/>
            <a:ext cx="101600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Deduktif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Argumentasi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33918" y="4066794"/>
            <a:ext cx="1410970" cy="597535"/>
          </a:xfrm>
          <a:custGeom>
            <a:avLst/>
            <a:gdLst/>
            <a:ahLst/>
            <a:cxnLst/>
            <a:rect l="l" t="t" r="r" b="b"/>
            <a:pathLst>
              <a:path w="1410970" h="597535">
                <a:moveTo>
                  <a:pt x="1311148" y="0"/>
                </a:moveTo>
                <a:lnTo>
                  <a:pt x="345948" y="0"/>
                </a:lnTo>
                <a:lnTo>
                  <a:pt x="307191" y="7824"/>
                </a:lnTo>
                <a:lnTo>
                  <a:pt x="275542" y="29162"/>
                </a:lnTo>
                <a:lnTo>
                  <a:pt x="254204" y="60811"/>
                </a:lnTo>
                <a:lnTo>
                  <a:pt x="246379" y="99567"/>
                </a:lnTo>
                <a:lnTo>
                  <a:pt x="246379" y="348487"/>
                </a:lnTo>
                <a:lnTo>
                  <a:pt x="0" y="360552"/>
                </a:lnTo>
                <a:lnTo>
                  <a:pt x="246379" y="497839"/>
                </a:lnTo>
                <a:lnTo>
                  <a:pt x="254204" y="536596"/>
                </a:lnTo>
                <a:lnTo>
                  <a:pt x="275542" y="568245"/>
                </a:lnTo>
                <a:lnTo>
                  <a:pt x="307191" y="589583"/>
                </a:lnTo>
                <a:lnTo>
                  <a:pt x="345948" y="597407"/>
                </a:lnTo>
                <a:lnTo>
                  <a:pt x="1311148" y="597407"/>
                </a:lnTo>
                <a:lnTo>
                  <a:pt x="1349904" y="589583"/>
                </a:lnTo>
                <a:lnTo>
                  <a:pt x="1381553" y="568245"/>
                </a:lnTo>
                <a:lnTo>
                  <a:pt x="1402891" y="536596"/>
                </a:lnTo>
                <a:lnTo>
                  <a:pt x="1410715" y="497839"/>
                </a:lnTo>
                <a:lnTo>
                  <a:pt x="1410715" y="99567"/>
                </a:lnTo>
                <a:lnTo>
                  <a:pt x="1402891" y="60811"/>
                </a:lnTo>
                <a:lnTo>
                  <a:pt x="1381553" y="29162"/>
                </a:lnTo>
                <a:lnTo>
                  <a:pt x="1349904" y="7824"/>
                </a:lnTo>
                <a:lnTo>
                  <a:pt x="1311148" y="0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701785" y="4133469"/>
            <a:ext cx="7226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Induktif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Ekspo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96511" y="1133855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59">
                <a:moveTo>
                  <a:pt x="228600" y="0"/>
                </a:moveTo>
                <a:lnTo>
                  <a:pt x="176188" y="4831"/>
                </a:lnTo>
                <a:lnTo>
                  <a:pt x="128073" y="18594"/>
                </a:lnTo>
                <a:lnTo>
                  <a:pt x="85628" y="40188"/>
                </a:lnTo>
                <a:lnTo>
                  <a:pt x="50225" y="68513"/>
                </a:lnTo>
                <a:lnTo>
                  <a:pt x="23237" y="102470"/>
                </a:lnTo>
                <a:lnTo>
                  <a:pt x="6038" y="140958"/>
                </a:lnTo>
                <a:lnTo>
                  <a:pt x="0" y="182880"/>
                </a:lnTo>
                <a:lnTo>
                  <a:pt x="6038" y="224801"/>
                </a:lnTo>
                <a:lnTo>
                  <a:pt x="23237" y="263289"/>
                </a:lnTo>
                <a:lnTo>
                  <a:pt x="50225" y="297246"/>
                </a:lnTo>
                <a:lnTo>
                  <a:pt x="85628" y="325571"/>
                </a:lnTo>
                <a:lnTo>
                  <a:pt x="128073" y="347165"/>
                </a:lnTo>
                <a:lnTo>
                  <a:pt x="176188" y="360928"/>
                </a:lnTo>
                <a:lnTo>
                  <a:pt x="228600" y="365760"/>
                </a:lnTo>
                <a:lnTo>
                  <a:pt x="281011" y="360928"/>
                </a:lnTo>
                <a:lnTo>
                  <a:pt x="329126" y="347165"/>
                </a:lnTo>
                <a:lnTo>
                  <a:pt x="371571" y="325571"/>
                </a:lnTo>
                <a:lnTo>
                  <a:pt x="406974" y="297246"/>
                </a:lnTo>
                <a:lnTo>
                  <a:pt x="433962" y="263289"/>
                </a:lnTo>
                <a:lnTo>
                  <a:pt x="451161" y="224801"/>
                </a:lnTo>
                <a:lnTo>
                  <a:pt x="457200" y="182880"/>
                </a:lnTo>
                <a:lnTo>
                  <a:pt x="451161" y="140958"/>
                </a:lnTo>
                <a:lnTo>
                  <a:pt x="433962" y="102470"/>
                </a:lnTo>
                <a:lnTo>
                  <a:pt x="406974" y="68513"/>
                </a:lnTo>
                <a:lnTo>
                  <a:pt x="371571" y="40188"/>
                </a:lnTo>
                <a:lnTo>
                  <a:pt x="329126" y="18594"/>
                </a:lnTo>
                <a:lnTo>
                  <a:pt x="281011" y="4831"/>
                </a:lnTo>
                <a:lnTo>
                  <a:pt x="228600" y="0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18813" y="1191513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26991" y="235153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228600" y="0"/>
                </a:moveTo>
                <a:lnTo>
                  <a:pt x="176188" y="4831"/>
                </a:lnTo>
                <a:lnTo>
                  <a:pt x="128073" y="18594"/>
                </a:lnTo>
                <a:lnTo>
                  <a:pt x="85628" y="40188"/>
                </a:lnTo>
                <a:lnTo>
                  <a:pt x="50225" y="68513"/>
                </a:lnTo>
                <a:lnTo>
                  <a:pt x="23237" y="102470"/>
                </a:lnTo>
                <a:lnTo>
                  <a:pt x="6038" y="140958"/>
                </a:lnTo>
                <a:lnTo>
                  <a:pt x="0" y="182879"/>
                </a:lnTo>
                <a:lnTo>
                  <a:pt x="6038" y="224801"/>
                </a:lnTo>
                <a:lnTo>
                  <a:pt x="23237" y="263289"/>
                </a:lnTo>
                <a:lnTo>
                  <a:pt x="50225" y="297246"/>
                </a:lnTo>
                <a:lnTo>
                  <a:pt x="85628" y="325571"/>
                </a:lnTo>
                <a:lnTo>
                  <a:pt x="128073" y="347165"/>
                </a:lnTo>
                <a:lnTo>
                  <a:pt x="176188" y="360928"/>
                </a:lnTo>
                <a:lnTo>
                  <a:pt x="228600" y="365759"/>
                </a:lnTo>
                <a:lnTo>
                  <a:pt x="281011" y="360928"/>
                </a:lnTo>
                <a:lnTo>
                  <a:pt x="329126" y="347165"/>
                </a:lnTo>
                <a:lnTo>
                  <a:pt x="371571" y="325571"/>
                </a:lnTo>
                <a:lnTo>
                  <a:pt x="406974" y="297246"/>
                </a:lnTo>
                <a:lnTo>
                  <a:pt x="433962" y="263289"/>
                </a:lnTo>
                <a:lnTo>
                  <a:pt x="451161" y="224801"/>
                </a:lnTo>
                <a:lnTo>
                  <a:pt x="457200" y="182879"/>
                </a:lnTo>
                <a:lnTo>
                  <a:pt x="451161" y="140958"/>
                </a:lnTo>
                <a:lnTo>
                  <a:pt x="433962" y="102470"/>
                </a:lnTo>
                <a:lnTo>
                  <a:pt x="406974" y="68513"/>
                </a:lnTo>
                <a:lnTo>
                  <a:pt x="371571" y="40188"/>
                </a:lnTo>
                <a:lnTo>
                  <a:pt x="329126" y="18594"/>
                </a:lnTo>
                <a:lnTo>
                  <a:pt x="281011" y="4831"/>
                </a:lnTo>
                <a:lnTo>
                  <a:pt x="228600" y="0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49928" y="2409570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#2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26991" y="3816096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228600" y="0"/>
                </a:moveTo>
                <a:lnTo>
                  <a:pt x="176188" y="4831"/>
                </a:lnTo>
                <a:lnTo>
                  <a:pt x="128073" y="18594"/>
                </a:lnTo>
                <a:lnTo>
                  <a:pt x="85628" y="40188"/>
                </a:lnTo>
                <a:lnTo>
                  <a:pt x="50225" y="68513"/>
                </a:lnTo>
                <a:lnTo>
                  <a:pt x="23237" y="102470"/>
                </a:lnTo>
                <a:lnTo>
                  <a:pt x="6038" y="140958"/>
                </a:lnTo>
                <a:lnTo>
                  <a:pt x="0" y="182879"/>
                </a:lnTo>
                <a:lnTo>
                  <a:pt x="6038" y="224801"/>
                </a:lnTo>
                <a:lnTo>
                  <a:pt x="23237" y="263289"/>
                </a:lnTo>
                <a:lnTo>
                  <a:pt x="50225" y="297246"/>
                </a:lnTo>
                <a:lnTo>
                  <a:pt x="85628" y="325571"/>
                </a:lnTo>
                <a:lnTo>
                  <a:pt x="128073" y="347165"/>
                </a:lnTo>
                <a:lnTo>
                  <a:pt x="176188" y="360928"/>
                </a:lnTo>
                <a:lnTo>
                  <a:pt x="228600" y="365759"/>
                </a:lnTo>
                <a:lnTo>
                  <a:pt x="281011" y="360928"/>
                </a:lnTo>
                <a:lnTo>
                  <a:pt x="329126" y="347165"/>
                </a:lnTo>
                <a:lnTo>
                  <a:pt x="371571" y="325571"/>
                </a:lnTo>
                <a:lnTo>
                  <a:pt x="406974" y="297246"/>
                </a:lnTo>
                <a:lnTo>
                  <a:pt x="433962" y="263289"/>
                </a:lnTo>
                <a:lnTo>
                  <a:pt x="451161" y="224801"/>
                </a:lnTo>
                <a:lnTo>
                  <a:pt x="457200" y="182879"/>
                </a:lnTo>
                <a:lnTo>
                  <a:pt x="451161" y="140958"/>
                </a:lnTo>
                <a:lnTo>
                  <a:pt x="433962" y="102470"/>
                </a:lnTo>
                <a:lnTo>
                  <a:pt x="406974" y="68513"/>
                </a:lnTo>
                <a:lnTo>
                  <a:pt x="371571" y="40188"/>
                </a:lnTo>
                <a:lnTo>
                  <a:pt x="329126" y="18594"/>
                </a:lnTo>
                <a:lnTo>
                  <a:pt x="281011" y="4831"/>
                </a:lnTo>
                <a:lnTo>
                  <a:pt x="228600" y="0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49928" y="3874389"/>
            <a:ext cx="211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#9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26991" y="5251703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228600" y="0"/>
                </a:moveTo>
                <a:lnTo>
                  <a:pt x="176188" y="4831"/>
                </a:lnTo>
                <a:lnTo>
                  <a:pt x="128073" y="18594"/>
                </a:lnTo>
                <a:lnTo>
                  <a:pt x="85628" y="40188"/>
                </a:lnTo>
                <a:lnTo>
                  <a:pt x="50225" y="68513"/>
                </a:lnTo>
                <a:lnTo>
                  <a:pt x="23237" y="102470"/>
                </a:lnTo>
                <a:lnTo>
                  <a:pt x="6038" y="140958"/>
                </a:lnTo>
                <a:lnTo>
                  <a:pt x="0" y="182880"/>
                </a:lnTo>
                <a:lnTo>
                  <a:pt x="6038" y="224801"/>
                </a:lnTo>
                <a:lnTo>
                  <a:pt x="23237" y="263289"/>
                </a:lnTo>
                <a:lnTo>
                  <a:pt x="50225" y="297246"/>
                </a:lnTo>
                <a:lnTo>
                  <a:pt x="85628" y="325571"/>
                </a:lnTo>
                <a:lnTo>
                  <a:pt x="128073" y="347165"/>
                </a:lnTo>
                <a:lnTo>
                  <a:pt x="176188" y="360928"/>
                </a:lnTo>
                <a:lnTo>
                  <a:pt x="228600" y="365760"/>
                </a:lnTo>
                <a:lnTo>
                  <a:pt x="281011" y="360928"/>
                </a:lnTo>
                <a:lnTo>
                  <a:pt x="329126" y="347165"/>
                </a:lnTo>
                <a:lnTo>
                  <a:pt x="371571" y="325571"/>
                </a:lnTo>
                <a:lnTo>
                  <a:pt x="406974" y="297246"/>
                </a:lnTo>
                <a:lnTo>
                  <a:pt x="433962" y="263289"/>
                </a:lnTo>
                <a:lnTo>
                  <a:pt x="451161" y="224801"/>
                </a:lnTo>
                <a:lnTo>
                  <a:pt x="457200" y="182880"/>
                </a:lnTo>
                <a:lnTo>
                  <a:pt x="451161" y="140958"/>
                </a:lnTo>
                <a:lnTo>
                  <a:pt x="433962" y="102470"/>
                </a:lnTo>
                <a:lnTo>
                  <a:pt x="406974" y="68513"/>
                </a:lnTo>
                <a:lnTo>
                  <a:pt x="371571" y="40188"/>
                </a:lnTo>
                <a:lnTo>
                  <a:pt x="329126" y="18594"/>
                </a:lnTo>
                <a:lnTo>
                  <a:pt x="281011" y="4831"/>
                </a:lnTo>
                <a:lnTo>
                  <a:pt x="228600" y="0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03953" y="5310632"/>
            <a:ext cx="30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#13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662161" y="137160"/>
            <a:ext cx="835660" cy="777240"/>
            <a:chOff x="8662161" y="137160"/>
            <a:chExt cx="835660" cy="777240"/>
          </a:xfrm>
        </p:grpSpPr>
        <p:sp>
          <p:nvSpPr>
            <p:cNvPr id="55" name="object 55"/>
            <p:cNvSpPr/>
            <p:nvPr/>
          </p:nvSpPr>
          <p:spPr>
            <a:xfrm>
              <a:off x="8711183" y="137160"/>
              <a:ext cx="737870" cy="777240"/>
            </a:xfrm>
            <a:custGeom>
              <a:avLst/>
              <a:gdLst/>
              <a:ahLst/>
              <a:cxnLst/>
              <a:rect l="l" t="t" r="r" b="b"/>
              <a:pathLst>
                <a:path w="737870" h="777240">
                  <a:moveTo>
                    <a:pt x="368808" y="0"/>
                  </a:moveTo>
                  <a:lnTo>
                    <a:pt x="368808" y="194310"/>
                  </a:lnTo>
                  <a:lnTo>
                    <a:pt x="0" y="194310"/>
                  </a:lnTo>
                  <a:lnTo>
                    <a:pt x="0" y="582930"/>
                  </a:lnTo>
                  <a:lnTo>
                    <a:pt x="368808" y="582930"/>
                  </a:lnTo>
                  <a:lnTo>
                    <a:pt x="368808" y="777240"/>
                  </a:lnTo>
                  <a:lnTo>
                    <a:pt x="737616" y="3886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30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30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80" y="286765"/>
                  </a:lnTo>
                  <a:lnTo>
                    <a:pt x="144780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30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80" y="24129"/>
                  </a:lnTo>
                  <a:lnTo>
                    <a:pt x="144780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30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1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19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19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19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4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4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29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29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79" y="286765"/>
                  </a:lnTo>
                  <a:lnTo>
                    <a:pt x="144779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29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79" y="24129"/>
                  </a:lnTo>
                  <a:lnTo>
                    <a:pt x="144779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29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6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493" y="3954730"/>
            <a:ext cx="8199755" cy="191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050"/>
              </a:lnSpc>
            </a:pPr>
            <a:r>
              <a:rPr sz="1800" spc="-5" dirty="0">
                <a:latin typeface="Trebuchet MS"/>
                <a:cs typeface="Trebuchet MS"/>
              </a:rPr>
              <a:t>(1)</a:t>
            </a:r>
            <a:r>
              <a:rPr sz="1800" spc="4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Kematian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sekali</a:t>
            </a:r>
            <a:r>
              <a:rPr sz="1800" spc="4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pun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tak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akan</a:t>
            </a:r>
            <a:r>
              <a:rPr sz="1800" spc="4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menekukkan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lututnya</a:t>
            </a:r>
            <a:r>
              <a:rPr sz="1800" spc="4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4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hadapan</a:t>
            </a:r>
            <a:r>
              <a:rPr sz="1800" spc="4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musuh,</a:t>
            </a:r>
            <a:endParaRPr sz="180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tetapi hidup berkeinginan </a:t>
            </a:r>
            <a:r>
              <a:rPr sz="1800" dirty="0">
                <a:latin typeface="Trebuchet MS"/>
                <a:cs typeface="Trebuchet MS"/>
              </a:rPr>
              <a:t>lain. (2) </a:t>
            </a:r>
            <a:r>
              <a:rPr sz="1800" spc="-25" dirty="0">
                <a:latin typeface="Trebuchet MS"/>
                <a:cs typeface="Trebuchet MS"/>
              </a:rPr>
              <a:t>Pada </a:t>
            </a:r>
            <a:r>
              <a:rPr sz="1800" spc="-5" dirty="0">
                <a:latin typeface="Trebuchet MS"/>
                <a:cs typeface="Trebuchet MS"/>
              </a:rPr>
              <a:t>sisa napasnya </a:t>
            </a:r>
            <a:r>
              <a:rPr sz="1800" dirty="0">
                <a:latin typeface="Trebuchet MS"/>
                <a:cs typeface="Trebuchet MS"/>
              </a:rPr>
              <a:t>yang </a:t>
            </a:r>
            <a:r>
              <a:rPr sz="1800" spc="-5" dirty="0">
                <a:latin typeface="Trebuchet MS"/>
                <a:cs typeface="Trebuchet MS"/>
              </a:rPr>
              <a:t>tak banyak </a:t>
            </a:r>
            <a:r>
              <a:rPr sz="1800" dirty="0">
                <a:latin typeface="Trebuchet MS"/>
                <a:cs typeface="Trebuchet MS"/>
              </a:rPr>
              <a:t>lagi,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pintu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kematian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malah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mengungkap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kenyataan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pahit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selama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sangkal.</a:t>
            </a:r>
            <a:endParaRPr sz="180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(3) Musuh terbesarnya merupakan satu-satunya pilihan </a:t>
            </a:r>
            <a:r>
              <a:rPr sz="1800" dirty="0">
                <a:latin typeface="Trebuchet MS"/>
                <a:cs typeface="Trebuchet MS"/>
              </a:rPr>
              <a:t>tersisa. </a:t>
            </a:r>
            <a:r>
              <a:rPr sz="1800" spc="-5" dirty="0">
                <a:latin typeface="Trebuchet MS"/>
                <a:cs typeface="Trebuchet MS"/>
              </a:rPr>
              <a:t>(4) Satu-satunya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jalan. (5) Siang </a:t>
            </a:r>
            <a:r>
              <a:rPr sz="1800" spc="-5" dirty="0">
                <a:latin typeface="Trebuchet MS"/>
                <a:cs typeface="Trebuchet MS"/>
              </a:rPr>
              <a:t>itu </a:t>
            </a:r>
            <a:r>
              <a:rPr sz="1800" dirty="0">
                <a:latin typeface="Trebuchet MS"/>
                <a:cs typeface="Trebuchet MS"/>
              </a:rPr>
              <a:t>di </a:t>
            </a:r>
            <a:r>
              <a:rPr sz="1800" spc="-20" dirty="0">
                <a:latin typeface="Trebuchet MS"/>
                <a:cs typeface="Trebuchet MS"/>
              </a:rPr>
              <a:t>Kota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Jakarta,</a:t>
            </a:r>
            <a:r>
              <a:rPr sz="1800" dirty="0">
                <a:latin typeface="Trebuchet MS"/>
                <a:cs typeface="Trebuchet MS"/>
              </a:rPr>
              <a:t> di </a:t>
            </a:r>
            <a:r>
              <a:rPr sz="1800" spc="-5" dirty="0">
                <a:latin typeface="Trebuchet MS"/>
                <a:cs typeface="Trebuchet MS"/>
              </a:rPr>
              <a:t>gedung warisan zaman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kolonial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telah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direnovasi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menjadi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rumah</a:t>
            </a:r>
            <a:r>
              <a:rPr sz="1800" spc="-5" dirty="0">
                <a:latin typeface="Trebuchet MS"/>
                <a:cs typeface="Trebuchet MS"/>
              </a:rPr>
              <a:t> pemenangan,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Yuda</a:t>
            </a:r>
            <a:r>
              <a:rPr sz="1800" spc="4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mengibarkan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bendera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putih.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7377" y="289305"/>
            <a:ext cx="337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Perangkaian</a:t>
            </a:r>
            <a:r>
              <a:rPr spc="-65" dirty="0"/>
              <a:t> </a:t>
            </a:r>
            <a:r>
              <a:rPr spc="-10" dirty="0"/>
              <a:t>Kalimat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7038" y="1034693"/>
            <a:ext cx="4574540" cy="24796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mengajar</a:t>
            </a:r>
            <a:r>
              <a:rPr sz="1800" spc="-3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mengajari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adik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belajar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berenang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mengajari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adik</a:t>
            </a:r>
            <a:r>
              <a:rPr sz="1800" spc="-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berenang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mengajari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adik</a:t>
            </a:r>
            <a:r>
              <a:rPr sz="1800" spc="-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berenang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tadi</a:t>
            </a:r>
            <a:r>
              <a:rPr sz="1800" spc="-2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pagi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belajar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dan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adik</a:t>
            </a:r>
            <a:r>
              <a:rPr sz="18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berenang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424180" algn="l"/>
                <a:tab pos="424815" algn="l"/>
              </a:tabLst>
            </a:pP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Saya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belajar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ketika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adik</a:t>
            </a:r>
            <a:r>
              <a:rPr sz="18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berenang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5444" y="3901440"/>
            <a:ext cx="8382000" cy="2030095"/>
          </a:xfrm>
          <a:custGeom>
            <a:avLst/>
            <a:gdLst/>
            <a:ahLst/>
            <a:cxnLst/>
            <a:rect l="l" t="t" r="r" b="b"/>
            <a:pathLst>
              <a:path w="8382000" h="2030095">
                <a:moveTo>
                  <a:pt x="8382000" y="0"/>
                </a:moveTo>
                <a:lnTo>
                  <a:pt x="0" y="0"/>
                </a:lnTo>
                <a:lnTo>
                  <a:pt x="0" y="2029968"/>
                </a:lnTo>
                <a:lnTo>
                  <a:pt x="8382000" y="2029968"/>
                </a:lnTo>
                <a:lnTo>
                  <a:pt x="838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6357" y="5300598"/>
            <a:ext cx="6331585" cy="95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996315" algn="l"/>
                <a:tab pos="1802764" algn="l"/>
                <a:tab pos="3345179" algn="l"/>
                <a:tab pos="3990340" algn="l"/>
                <a:tab pos="5466715" algn="l"/>
              </a:tabLst>
            </a:pP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menjadi	</a:t>
            </a:r>
            <a:r>
              <a:rPr sz="1800" spc="-10" dirty="0">
                <a:solidFill>
                  <a:srgbClr val="FF9900"/>
                </a:solidFill>
                <a:latin typeface="Trebuchet MS"/>
                <a:cs typeface="Trebuchet MS"/>
              </a:rPr>
              <a:t>rumah	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pemenangan</a:t>
            </a:r>
            <a:r>
              <a:rPr sz="1800" spc="-5" dirty="0">
                <a:latin typeface="Trebuchet MS"/>
                <a:cs typeface="Trebuchet MS"/>
              </a:rPr>
              <a:t>,	</a:t>
            </a:r>
            <a:r>
              <a:rPr sz="1800" spc="-35" dirty="0">
                <a:solidFill>
                  <a:srgbClr val="006FC0"/>
                </a:solidFill>
                <a:latin typeface="Trebuchet MS"/>
                <a:cs typeface="Trebuchet MS"/>
              </a:rPr>
              <a:t>Yuda	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mengibarkan	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bendera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Sumber: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Rapijali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(Dewi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Lestari,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2021)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4793" y="5574893"/>
            <a:ext cx="64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uti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5969" y="1096797"/>
            <a:ext cx="1056005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5"/>
              </a:spcBef>
            </a:pP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Subjek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Trebuchet MS"/>
                <a:cs typeface="Trebuchet MS"/>
              </a:rPr>
              <a:t>Predikat </a:t>
            </a:r>
            <a:r>
              <a:rPr sz="16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Trebuchet MS"/>
                <a:cs typeface="Trebuchet MS"/>
              </a:rPr>
              <a:t>Objek </a:t>
            </a:r>
            <a:r>
              <a:rPr sz="16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rebuchet MS"/>
                <a:cs typeface="Trebuchet MS"/>
              </a:rPr>
              <a:t>Pelengkap </a:t>
            </a:r>
            <a:r>
              <a:rPr sz="1600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9900"/>
                </a:solidFill>
                <a:latin typeface="Trebuchet MS"/>
                <a:cs typeface="Trebuchet MS"/>
              </a:rPr>
              <a:t>K</a:t>
            </a:r>
            <a:r>
              <a:rPr sz="1600" spc="-5" dirty="0">
                <a:solidFill>
                  <a:srgbClr val="FF9900"/>
                </a:solidFill>
                <a:latin typeface="Trebuchet MS"/>
                <a:cs typeface="Trebuchet MS"/>
              </a:rPr>
              <a:t>e</a:t>
            </a:r>
            <a:r>
              <a:rPr sz="1600" spc="-10" dirty="0">
                <a:solidFill>
                  <a:srgbClr val="FF9900"/>
                </a:solidFill>
                <a:latin typeface="Trebuchet MS"/>
                <a:cs typeface="Trebuchet MS"/>
              </a:rPr>
              <a:t>t</a:t>
            </a:r>
            <a:r>
              <a:rPr sz="1600" dirty="0">
                <a:solidFill>
                  <a:srgbClr val="FF9900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FF9900"/>
                </a:solidFill>
                <a:latin typeface="Trebuchet MS"/>
                <a:cs typeface="Trebuchet MS"/>
              </a:rPr>
              <a:t>ra</a:t>
            </a:r>
            <a:r>
              <a:rPr sz="1600" spc="-10" dirty="0">
                <a:solidFill>
                  <a:srgbClr val="FF9900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9900"/>
                </a:solidFill>
                <a:latin typeface="Trebuchet MS"/>
                <a:cs typeface="Trebuchet MS"/>
              </a:rPr>
              <a:t>g</a:t>
            </a:r>
            <a:r>
              <a:rPr sz="1600" spc="-10" dirty="0">
                <a:solidFill>
                  <a:srgbClr val="FF9900"/>
                </a:solidFill>
                <a:latin typeface="Trebuchet MS"/>
                <a:cs typeface="Trebuchet MS"/>
              </a:rPr>
              <a:t>an  </a:t>
            </a:r>
            <a:r>
              <a:rPr sz="1600" spc="-10" dirty="0">
                <a:solidFill>
                  <a:srgbClr val="7E7E7E"/>
                </a:solidFill>
                <a:latin typeface="Trebuchet MS"/>
                <a:cs typeface="Trebuchet MS"/>
              </a:rPr>
              <a:t>Konjungsi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455" y="1237488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5" h="215265">
                <a:moveTo>
                  <a:pt x="214884" y="0"/>
                </a:moveTo>
                <a:lnTo>
                  <a:pt x="0" y="0"/>
                </a:lnTo>
                <a:lnTo>
                  <a:pt x="0" y="214884"/>
                </a:lnTo>
                <a:lnTo>
                  <a:pt x="214884" y="214884"/>
                </a:lnTo>
                <a:lnTo>
                  <a:pt x="21488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55" y="1566672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214884" y="0"/>
                </a:moveTo>
                <a:lnTo>
                  <a:pt x="0" y="0"/>
                </a:lnTo>
                <a:lnTo>
                  <a:pt x="0" y="216408"/>
                </a:lnTo>
                <a:lnTo>
                  <a:pt x="214884" y="216408"/>
                </a:lnTo>
                <a:lnTo>
                  <a:pt x="2148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455" y="1895855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214884" y="0"/>
                </a:moveTo>
                <a:lnTo>
                  <a:pt x="0" y="0"/>
                </a:lnTo>
                <a:lnTo>
                  <a:pt x="0" y="216408"/>
                </a:lnTo>
                <a:lnTo>
                  <a:pt x="214884" y="216408"/>
                </a:lnTo>
                <a:lnTo>
                  <a:pt x="21488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455" y="2226564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214884" y="0"/>
                </a:moveTo>
                <a:lnTo>
                  <a:pt x="0" y="0"/>
                </a:lnTo>
                <a:lnTo>
                  <a:pt x="0" y="216408"/>
                </a:lnTo>
                <a:lnTo>
                  <a:pt x="214884" y="216408"/>
                </a:lnTo>
                <a:lnTo>
                  <a:pt x="2148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455" y="2555748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214884" y="0"/>
                </a:moveTo>
                <a:lnTo>
                  <a:pt x="0" y="0"/>
                </a:lnTo>
                <a:lnTo>
                  <a:pt x="0" y="216408"/>
                </a:lnTo>
                <a:lnTo>
                  <a:pt x="214884" y="216408"/>
                </a:lnTo>
                <a:lnTo>
                  <a:pt x="21488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55" y="2884932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5" h="215264">
                <a:moveTo>
                  <a:pt x="214884" y="0"/>
                </a:moveTo>
                <a:lnTo>
                  <a:pt x="0" y="0"/>
                </a:lnTo>
                <a:lnTo>
                  <a:pt x="0" y="214884"/>
                </a:lnTo>
                <a:lnTo>
                  <a:pt x="214884" y="214884"/>
                </a:lnTo>
                <a:lnTo>
                  <a:pt x="214884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906" y="3922040"/>
            <a:ext cx="434340" cy="350520"/>
          </a:xfrm>
          <a:custGeom>
            <a:avLst/>
            <a:gdLst/>
            <a:ahLst/>
            <a:cxnLst/>
            <a:rect l="l" t="t" r="r" b="b"/>
            <a:pathLst>
              <a:path w="434340" h="350520">
                <a:moveTo>
                  <a:pt x="164741" y="0"/>
                </a:moveTo>
                <a:lnTo>
                  <a:pt x="118368" y="10345"/>
                </a:lnTo>
                <a:lnTo>
                  <a:pt x="76867" y="31421"/>
                </a:lnTo>
                <a:lnTo>
                  <a:pt x="42261" y="61864"/>
                </a:lnTo>
                <a:lnTo>
                  <a:pt x="16572" y="100308"/>
                </a:lnTo>
                <a:lnTo>
                  <a:pt x="1824" y="145388"/>
                </a:lnTo>
                <a:lnTo>
                  <a:pt x="0" y="192552"/>
                </a:lnTo>
                <a:lnTo>
                  <a:pt x="10796" y="236993"/>
                </a:lnTo>
                <a:lnTo>
                  <a:pt x="32785" y="276770"/>
                </a:lnTo>
                <a:lnTo>
                  <a:pt x="64539" y="309942"/>
                </a:lnTo>
                <a:lnTo>
                  <a:pt x="104631" y="334571"/>
                </a:lnTo>
                <a:lnTo>
                  <a:pt x="151633" y="348715"/>
                </a:lnTo>
                <a:lnTo>
                  <a:pt x="200857" y="350467"/>
                </a:lnTo>
                <a:lnTo>
                  <a:pt x="247230" y="340121"/>
                </a:lnTo>
                <a:lnTo>
                  <a:pt x="288731" y="319045"/>
                </a:lnTo>
                <a:lnTo>
                  <a:pt x="323337" y="288602"/>
                </a:lnTo>
                <a:lnTo>
                  <a:pt x="349025" y="250158"/>
                </a:lnTo>
                <a:lnTo>
                  <a:pt x="363774" y="205078"/>
                </a:lnTo>
                <a:lnTo>
                  <a:pt x="433814" y="170026"/>
                </a:lnTo>
                <a:lnTo>
                  <a:pt x="362275" y="137895"/>
                </a:lnTo>
                <a:lnTo>
                  <a:pt x="342790" y="88762"/>
                </a:lnTo>
                <a:lnTo>
                  <a:pt x="309842" y="48106"/>
                </a:lnTo>
                <a:lnTo>
                  <a:pt x="266033" y="18309"/>
                </a:lnTo>
                <a:lnTo>
                  <a:pt x="213965" y="1751"/>
                </a:lnTo>
                <a:lnTo>
                  <a:pt x="1647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9889" y="3928617"/>
            <a:ext cx="859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2100" spc="-7" baseline="1984" dirty="0">
                <a:solidFill>
                  <a:srgbClr val="FFFFFF"/>
                </a:solidFill>
                <a:latin typeface="Trebuchet MS"/>
                <a:cs typeface="Trebuchet MS"/>
              </a:rPr>
              <a:t>14	</a:t>
            </a:r>
            <a:r>
              <a:rPr sz="1800" spc="-5" dirty="0">
                <a:latin typeface="Trebuchet MS"/>
                <a:cs typeface="Trebuchet MS"/>
              </a:rPr>
              <a:t>(1)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Kematian</a:t>
            </a:r>
            <a:r>
              <a:rPr sz="1800" spc="4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sekali</a:t>
            </a:r>
            <a:r>
              <a:rPr sz="1800" spc="4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pun</a:t>
            </a:r>
            <a:r>
              <a:rPr sz="1800" spc="4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tak</a:t>
            </a:r>
            <a:r>
              <a:rPr sz="1800" spc="4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akan</a:t>
            </a:r>
            <a:r>
              <a:rPr sz="1800" spc="4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menekukkan</a:t>
            </a:r>
            <a:r>
              <a:rPr sz="1800" spc="4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lututnya</a:t>
            </a:r>
            <a:r>
              <a:rPr sz="1800" spc="45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di</a:t>
            </a:r>
            <a:r>
              <a:rPr sz="1800" spc="42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hadapan</a:t>
            </a:r>
            <a:r>
              <a:rPr sz="1800" spc="43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musuh</a:t>
            </a:r>
            <a:r>
              <a:rPr sz="1800" spc="-5" dirty="0"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96705" y="4180749"/>
            <a:ext cx="439420" cy="351790"/>
          </a:xfrm>
          <a:custGeom>
            <a:avLst/>
            <a:gdLst/>
            <a:ahLst/>
            <a:cxnLst/>
            <a:rect l="l" t="t" r="r" b="b"/>
            <a:pathLst>
              <a:path w="439420" h="351789">
                <a:moveTo>
                  <a:pt x="244066" y="0"/>
                </a:moveTo>
                <a:lnTo>
                  <a:pt x="197602" y="9022"/>
                </a:lnTo>
                <a:lnTo>
                  <a:pt x="155654" y="28903"/>
                </a:lnTo>
                <a:lnTo>
                  <a:pt x="120278" y="58340"/>
                </a:lnTo>
                <a:lnTo>
                  <a:pt x="93531" y="96033"/>
                </a:lnTo>
                <a:lnTo>
                  <a:pt x="77470" y="140678"/>
                </a:lnTo>
                <a:lnTo>
                  <a:pt x="0" y="173571"/>
                </a:lnTo>
                <a:lnTo>
                  <a:pt x="76835" y="207861"/>
                </a:lnTo>
                <a:lnTo>
                  <a:pt x="94775" y="257505"/>
                </a:lnTo>
                <a:lnTo>
                  <a:pt x="126349" y="299063"/>
                </a:lnTo>
                <a:lnTo>
                  <a:pt x="169042" y="330073"/>
                </a:lnTo>
                <a:lnTo>
                  <a:pt x="220345" y="348069"/>
                </a:lnTo>
                <a:lnTo>
                  <a:pt x="269267" y="351207"/>
                </a:lnTo>
                <a:lnTo>
                  <a:pt x="315731" y="342185"/>
                </a:lnTo>
                <a:lnTo>
                  <a:pt x="357679" y="322304"/>
                </a:lnTo>
                <a:lnTo>
                  <a:pt x="393055" y="292867"/>
                </a:lnTo>
                <a:lnTo>
                  <a:pt x="419802" y="255174"/>
                </a:lnTo>
                <a:lnTo>
                  <a:pt x="435864" y="210528"/>
                </a:lnTo>
                <a:lnTo>
                  <a:pt x="439127" y="163434"/>
                </a:lnTo>
                <a:lnTo>
                  <a:pt x="429753" y="118717"/>
                </a:lnTo>
                <a:lnTo>
                  <a:pt x="409098" y="78353"/>
                </a:lnTo>
                <a:lnTo>
                  <a:pt x="378516" y="44318"/>
                </a:lnTo>
                <a:lnTo>
                  <a:pt x="339361" y="18588"/>
                </a:lnTo>
                <a:lnTo>
                  <a:pt x="292989" y="3137"/>
                </a:lnTo>
                <a:lnTo>
                  <a:pt x="24406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49231" y="4231385"/>
            <a:ext cx="211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3156" y="4760429"/>
            <a:ext cx="9122410" cy="350520"/>
          </a:xfrm>
          <a:custGeom>
            <a:avLst/>
            <a:gdLst/>
            <a:ahLst/>
            <a:cxnLst/>
            <a:rect l="l" t="t" r="r" b="b"/>
            <a:pathLst>
              <a:path w="9122410" h="350520">
                <a:moveTo>
                  <a:pt x="436753" y="166662"/>
                </a:moveTo>
                <a:lnTo>
                  <a:pt x="361518" y="135547"/>
                </a:lnTo>
                <a:lnTo>
                  <a:pt x="341376" y="86677"/>
                </a:lnTo>
                <a:lnTo>
                  <a:pt x="307886" y="46418"/>
                </a:lnTo>
                <a:lnTo>
                  <a:pt x="263690" y="17132"/>
                </a:lnTo>
                <a:lnTo>
                  <a:pt x="211416" y="1181"/>
                </a:lnTo>
                <a:lnTo>
                  <a:pt x="162166" y="50"/>
                </a:lnTo>
                <a:lnTo>
                  <a:pt x="115938" y="10972"/>
                </a:lnTo>
                <a:lnTo>
                  <a:pt x="74714" y="32550"/>
                </a:lnTo>
                <a:lnTo>
                  <a:pt x="40513" y="63411"/>
                </a:lnTo>
                <a:lnTo>
                  <a:pt x="15341" y="102146"/>
                </a:lnTo>
                <a:lnTo>
                  <a:pt x="1193" y="147358"/>
                </a:lnTo>
                <a:lnTo>
                  <a:pt x="0" y="194564"/>
                </a:lnTo>
                <a:lnTo>
                  <a:pt x="11379" y="238874"/>
                </a:lnTo>
                <a:lnTo>
                  <a:pt x="33896" y="278384"/>
                </a:lnTo>
                <a:lnTo>
                  <a:pt x="66090" y="311162"/>
                </a:lnTo>
                <a:lnTo>
                  <a:pt x="106502" y="335318"/>
                </a:lnTo>
                <a:lnTo>
                  <a:pt x="153682" y="348907"/>
                </a:lnTo>
                <a:lnTo>
                  <a:pt x="202920" y="350050"/>
                </a:lnTo>
                <a:lnTo>
                  <a:pt x="249148" y="339128"/>
                </a:lnTo>
                <a:lnTo>
                  <a:pt x="290372" y="317538"/>
                </a:lnTo>
                <a:lnTo>
                  <a:pt x="324573" y="286689"/>
                </a:lnTo>
                <a:lnTo>
                  <a:pt x="349745" y="247954"/>
                </a:lnTo>
                <a:lnTo>
                  <a:pt x="363905" y="202730"/>
                </a:lnTo>
                <a:lnTo>
                  <a:pt x="436753" y="166662"/>
                </a:lnTo>
                <a:close/>
              </a:path>
              <a:path w="9122410" h="350520">
                <a:moveTo>
                  <a:pt x="9122054" y="156083"/>
                </a:moveTo>
                <a:lnTo>
                  <a:pt x="9110878" y="111747"/>
                </a:lnTo>
                <a:lnTo>
                  <a:pt x="9088590" y="72174"/>
                </a:lnTo>
                <a:lnTo>
                  <a:pt x="9056649" y="39306"/>
                </a:lnTo>
                <a:lnTo>
                  <a:pt x="9016492" y="15036"/>
                </a:lnTo>
                <a:lnTo>
                  <a:pt x="8969553" y="1308"/>
                </a:lnTo>
                <a:lnTo>
                  <a:pt x="8920505" y="0"/>
                </a:lnTo>
                <a:lnTo>
                  <a:pt x="8874430" y="10769"/>
                </a:lnTo>
                <a:lnTo>
                  <a:pt x="8833307" y="32219"/>
                </a:lnTo>
                <a:lnTo>
                  <a:pt x="8799144" y="62979"/>
                </a:lnTo>
                <a:lnTo>
                  <a:pt x="8773960" y="101650"/>
                </a:lnTo>
                <a:lnTo>
                  <a:pt x="8759749" y="146850"/>
                </a:lnTo>
                <a:lnTo>
                  <a:pt x="8686724" y="182537"/>
                </a:lnTo>
                <a:lnTo>
                  <a:pt x="8761908" y="213906"/>
                </a:lnTo>
                <a:lnTo>
                  <a:pt x="8781745" y="262877"/>
                </a:lnTo>
                <a:lnTo>
                  <a:pt x="8814956" y="303250"/>
                </a:lnTo>
                <a:lnTo>
                  <a:pt x="8858872" y="332676"/>
                </a:lnTo>
                <a:lnTo>
                  <a:pt x="8910879" y="348780"/>
                </a:lnTo>
                <a:lnTo>
                  <a:pt x="8959913" y="350100"/>
                </a:lnTo>
                <a:lnTo>
                  <a:pt x="9005989" y="339331"/>
                </a:lnTo>
                <a:lnTo>
                  <a:pt x="9047112" y="317881"/>
                </a:lnTo>
                <a:lnTo>
                  <a:pt x="9081275" y="287121"/>
                </a:lnTo>
                <a:lnTo>
                  <a:pt x="9106459" y="248450"/>
                </a:lnTo>
                <a:lnTo>
                  <a:pt x="9120683" y="203238"/>
                </a:lnTo>
                <a:lnTo>
                  <a:pt x="9122054" y="15608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5609" y="4202938"/>
            <a:ext cx="8878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329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tetapi</a:t>
            </a:r>
            <a:r>
              <a:rPr sz="1800" spc="2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hidup</a:t>
            </a:r>
            <a:r>
              <a:rPr sz="1800" spc="2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berkeinginan</a:t>
            </a:r>
            <a:r>
              <a:rPr sz="1800" spc="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lain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(2)</a:t>
            </a:r>
            <a:r>
              <a:rPr sz="1800" spc="295" dirty="0"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9900"/>
                </a:solidFill>
                <a:latin typeface="Trebuchet MS"/>
                <a:cs typeface="Trebuchet MS"/>
              </a:rPr>
              <a:t>Pada</a:t>
            </a:r>
            <a:r>
              <a:rPr sz="1800" spc="28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sisa</a:t>
            </a:r>
            <a:r>
              <a:rPr sz="1800" spc="28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napasnya</a:t>
            </a:r>
            <a:r>
              <a:rPr sz="1800" spc="30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yang</a:t>
            </a:r>
            <a:r>
              <a:rPr sz="1800" spc="28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tak</a:t>
            </a:r>
            <a:r>
              <a:rPr sz="1800" spc="29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banyak</a:t>
            </a:r>
            <a:r>
              <a:rPr sz="1800" spc="31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lagi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pintu</a:t>
            </a:r>
            <a:r>
              <a:rPr sz="1800" spc="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kematian</a:t>
            </a:r>
            <a:r>
              <a:rPr sz="1800" spc="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malah</a:t>
            </a: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mengungkap</a:t>
            </a:r>
            <a:r>
              <a:rPr sz="1800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kenyataan</a:t>
            </a:r>
            <a:r>
              <a:rPr sz="1800" spc="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pahit</a:t>
            </a:r>
            <a:r>
              <a:rPr sz="1800" spc="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yang</a:t>
            </a:r>
            <a:r>
              <a:rPr sz="1800" spc="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selama</a:t>
            </a:r>
            <a:r>
              <a:rPr sz="1800" spc="5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ini</a:t>
            </a:r>
            <a:r>
              <a:rPr sz="1800" spc="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ia</a:t>
            </a:r>
            <a:r>
              <a:rPr sz="1800" spc="5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sangkal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  <a:spcBef>
                <a:spcPts val="70"/>
              </a:spcBef>
              <a:tabLst>
                <a:tab pos="341630" algn="l"/>
                <a:tab pos="8771890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6	</a:t>
            </a:r>
            <a:r>
              <a:rPr sz="2700" spc="-7" baseline="1543" dirty="0">
                <a:latin typeface="Trebuchet MS"/>
                <a:cs typeface="Trebuchet MS"/>
              </a:rPr>
              <a:t>(</a:t>
            </a:r>
            <a:r>
              <a:rPr sz="2700" baseline="1543" dirty="0">
                <a:latin typeface="Trebuchet MS"/>
                <a:cs typeface="Trebuchet MS"/>
              </a:rPr>
              <a:t>3)</a:t>
            </a:r>
            <a:r>
              <a:rPr sz="2700" spc="7" baseline="1543" dirty="0">
                <a:latin typeface="Trebuchet MS"/>
                <a:cs typeface="Trebuchet MS"/>
              </a:rPr>
              <a:t> </a:t>
            </a:r>
            <a:r>
              <a:rPr sz="2700" spc="-7" baseline="1543" dirty="0">
                <a:solidFill>
                  <a:srgbClr val="006FC0"/>
                </a:solidFill>
                <a:latin typeface="Trebuchet MS"/>
                <a:cs typeface="Trebuchet MS"/>
              </a:rPr>
              <a:t>Musu</a:t>
            </a:r>
            <a:r>
              <a:rPr sz="2700" baseline="1543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2700" spc="15" baseline="154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700" baseline="154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2700" spc="-7" baseline="1543" dirty="0">
                <a:solidFill>
                  <a:srgbClr val="006FC0"/>
                </a:solidFill>
                <a:latin typeface="Trebuchet MS"/>
                <a:cs typeface="Trebuchet MS"/>
              </a:rPr>
              <a:t>erb</a:t>
            </a:r>
            <a:r>
              <a:rPr sz="2700" baseline="1543" dirty="0">
                <a:solidFill>
                  <a:srgbClr val="006FC0"/>
                </a:solidFill>
                <a:latin typeface="Trebuchet MS"/>
                <a:cs typeface="Trebuchet MS"/>
              </a:rPr>
              <a:t>esarnya</a:t>
            </a:r>
            <a:r>
              <a:rPr sz="2700" spc="22" baseline="154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700" baseline="1543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00" spc="-7" baseline="1543" dirty="0">
                <a:solidFill>
                  <a:srgbClr val="FF0000"/>
                </a:solidFill>
                <a:latin typeface="Trebuchet MS"/>
                <a:cs typeface="Trebuchet MS"/>
              </a:rPr>
              <a:t>eru</a:t>
            </a:r>
            <a:r>
              <a:rPr sz="2700" spc="22" baseline="1543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700" spc="-7" baseline="1543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700" baseline="1543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2700" spc="-7" baseline="1543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700" baseline="1543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700" spc="30" baseline="154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sa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u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-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sa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700" spc="7" baseline="1543" dirty="0">
                <a:solidFill>
                  <a:srgbClr val="6F2F9F"/>
                </a:solidFill>
                <a:latin typeface="Trebuchet MS"/>
                <a:cs typeface="Trebuchet MS"/>
              </a:rPr>
              <a:t>u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ny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2700" spc="22" baseline="1543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ilih</a:t>
            </a:r>
            <a:r>
              <a:rPr sz="2700" spc="7" baseline="1543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r>
              <a:rPr sz="2700" spc="22" baseline="1543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te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rsis</a:t>
            </a:r>
            <a:r>
              <a:rPr sz="2700" spc="15" baseline="1543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2700" baseline="1543" dirty="0">
                <a:latin typeface="Trebuchet MS"/>
                <a:cs typeface="Trebuchet MS"/>
              </a:rPr>
              <a:t>.</a:t>
            </a:r>
            <a:r>
              <a:rPr sz="2700" spc="7" baseline="1543" dirty="0">
                <a:latin typeface="Trebuchet MS"/>
                <a:cs typeface="Trebuchet MS"/>
              </a:rPr>
              <a:t> </a:t>
            </a:r>
            <a:r>
              <a:rPr sz="2700" spc="-7" baseline="1543" dirty="0">
                <a:latin typeface="Trebuchet MS"/>
                <a:cs typeface="Trebuchet MS"/>
              </a:rPr>
              <a:t>(</a:t>
            </a:r>
            <a:r>
              <a:rPr sz="2700" baseline="1543" dirty="0">
                <a:latin typeface="Trebuchet MS"/>
                <a:cs typeface="Trebuchet MS"/>
              </a:rPr>
              <a:t>4)</a:t>
            </a:r>
            <a:r>
              <a:rPr sz="2700" spc="7" baseline="1543" dirty="0">
                <a:latin typeface="Trebuchet MS"/>
                <a:cs typeface="Trebuchet MS"/>
              </a:rPr>
              <a:t> 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Sat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u-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sa</a:t>
            </a:r>
            <a:r>
              <a:rPr sz="2700" spc="-7" baseline="1543" dirty="0">
                <a:solidFill>
                  <a:srgbClr val="6F2F9F"/>
                </a:solidFill>
                <a:latin typeface="Trebuchet MS"/>
                <a:cs typeface="Trebuchet MS"/>
              </a:rPr>
              <a:t>tuny</a:t>
            </a:r>
            <a:r>
              <a:rPr sz="2700" baseline="1543" dirty="0">
                <a:solidFill>
                  <a:srgbClr val="6F2F9F"/>
                </a:solidFill>
                <a:latin typeface="Trebuchet MS"/>
                <a:cs typeface="Trebuchet MS"/>
              </a:rPr>
              <a:t>a	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341630">
              <a:lnSpc>
                <a:spcPts val="2125"/>
              </a:lnSpc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jalan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3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(5)</a:t>
            </a:r>
            <a:r>
              <a:rPr sz="1800" spc="335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Siang</a:t>
            </a:r>
            <a:r>
              <a:rPr sz="1800" spc="33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itu</a:t>
            </a:r>
            <a:r>
              <a:rPr sz="1800" spc="32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di</a:t>
            </a:r>
            <a:r>
              <a:rPr sz="1800" spc="3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9900"/>
                </a:solidFill>
                <a:latin typeface="Trebuchet MS"/>
                <a:cs typeface="Trebuchet MS"/>
              </a:rPr>
              <a:t>Kota</a:t>
            </a:r>
            <a:r>
              <a:rPr sz="1800" spc="34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Jakarta,</a:t>
            </a:r>
            <a:r>
              <a:rPr sz="1800" spc="35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9900"/>
                </a:solidFill>
                <a:latin typeface="Trebuchet MS"/>
                <a:cs typeface="Trebuchet MS"/>
              </a:rPr>
              <a:t>di</a:t>
            </a:r>
            <a:r>
              <a:rPr sz="1800" spc="35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gedung</a:t>
            </a:r>
            <a:r>
              <a:rPr sz="1800" spc="34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warisan</a:t>
            </a:r>
            <a:r>
              <a:rPr sz="1800" spc="3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zaman</a:t>
            </a:r>
            <a:r>
              <a:rPr sz="1800" spc="35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kolonial</a:t>
            </a:r>
            <a:r>
              <a:rPr sz="1800" spc="35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yang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693" y="5301074"/>
            <a:ext cx="412115" cy="351155"/>
          </a:xfrm>
          <a:custGeom>
            <a:avLst/>
            <a:gdLst/>
            <a:ahLst/>
            <a:cxnLst/>
            <a:rect l="l" t="t" r="r" b="b"/>
            <a:pathLst>
              <a:path w="412115" h="351154">
                <a:moveTo>
                  <a:pt x="167219" y="0"/>
                </a:moveTo>
                <a:lnTo>
                  <a:pt x="120716" y="9802"/>
                </a:lnTo>
                <a:lnTo>
                  <a:pt x="78946" y="30385"/>
                </a:lnTo>
                <a:lnTo>
                  <a:pt x="43949" y="60409"/>
                </a:lnTo>
                <a:lnTo>
                  <a:pt x="17763" y="98533"/>
                </a:lnTo>
                <a:lnTo>
                  <a:pt x="2430" y="143415"/>
                </a:lnTo>
                <a:lnTo>
                  <a:pt x="0" y="190584"/>
                </a:lnTo>
                <a:lnTo>
                  <a:pt x="10224" y="235159"/>
                </a:lnTo>
                <a:lnTo>
                  <a:pt x="31701" y="275189"/>
                </a:lnTo>
                <a:lnTo>
                  <a:pt x="63026" y="308724"/>
                </a:lnTo>
                <a:lnTo>
                  <a:pt x="102798" y="333814"/>
                </a:lnTo>
                <a:lnTo>
                  <a:pt x="149611" y="348508"/>
                </a:lnTo>
                <a:lnTo>
                  <a:pt x="198805" y="350835"/>
                </a:lnTo>
                <a:lnTo>
                  <a:pt x="245307" y="341033"/>
                </a:lnTo>
                <a:lnTo>
                  <a:pt x="287077" y="320447"/>
                </a:lnTo>
                <a:lnTo>
                  <a:pt x="322075" y="290421"/>
                </a:lnTo>
                <a:lnTo>
                  <a:pt x="348260" y="252298"/>
                </a:lnTo>
                <a:lnTo>
                  <a:pt x="363593" y="207423"/>
                </a:lnTo>
                <a:lnTo>
                  <a:pt x="411777" y="173387"/>
                </a:lnTo>
                <a:lnTo>
                  <a:pt x="362958" y="140240"/>
                </a:lnTo>
                <a:lnTo>
                  <a:pt x="344107" y="90901"/>
                </a:lnTo>
                <a:lnTo>
                  <a:pt x="311688" y="49848"/>
                </a:lnTo>
                <a:lnTo>
                  <a:pt x="268268" y="19511"/>
                </a:lnTo>
                <a:lnTo>
                  <a:pt x="216413" y="2318"/>
                </a:lnTo>
                <a:lnTo>
                  <a:pt x="16721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9889" y="5302122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  <a:tab pos="107315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	</a:t>
            </a:r>
            <a:r>
              <a:rPr sz="1800" spc="-5" dirty="0">
                <a:solidFill>
                  <a:srgbClr val="FF9900"/>
                </a:solidFill>
                <a:latin typeface="Trebuchet MS"/>
                <a:cs typeface="Trebuchet MS"/>
              </a:rPr>
              <a:t>telah	direnovasi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0073" y="1099566"/>
            <a:ext cx="399415" cy="2399030"/>
          </a:xfrm>
          <a:custGeom>
            <a:avLst/>
            <a:gdLst/>
            <a:ahLst/>
            <a:cxnLst/>
            <a:rect l="l" t="t" r="r" b="b"/>
            <a:pathLst>
              <a:path w="399415" h="2399029">
                <a:moveTo>
                  <a:pt x="0" y="0"/>
                </a:moveTo>
                <a:lnTo>
                  <a:pt x="77700" y="2609"/>
                </a:lnTo>
                <a:lnTo>
                  <a:pt x="141160" y="9731"/>
                </a:lnTo>
                <a:lnTo>
                  <a:pt x="183951" y="20306"/>
                </a:lnTo>
                <a:lnTo>
                  <a:pt x="199644" y="33274"/>
                </a:lnTo>
                <a:lnTo>
                  <a:pt x="199644" y="829310"/>
                </a:lnTo>
                <a:lnTo>
                  <a:pt x="215336" y="842277"/>
                </a:lnTo>
                <a:lnTo>
                  <a:pt x="258127" y="852852"/>
                </a:lnTo>
                <a:lnTo>
                  <a:pt x="321587" y="859974"/>
                </a:lnTo>
                <a:lnTo>
                  <a:pt x="399287" y="862584"/>
                </a:lnTo>
                <a:lnTo>
                  <a:pt x="321587" y="865193"/>
                </a:lnTo>
                <a:lnTo>
                  <a:pt x="258127" y="872315"/>
                </a:lnTo>
                <a:lnTo>
                  <a:pt x="215336" y="882890"/>
                </a:lnTo>
                <a:lnTo>
                  <a:pt x="199644" y="895858"/>
                </a:lnTo>
                <a:lnTo>
                  <a:pt x="199644" y="1691894"/>
                </a:lnTo>
                <a:lnTo>
                  <a:pt x="183951" y="1704861"/>
                </a:lnTo>
                <a:lnTo>
                  <a:pt x="141160" y="1715436"/>
                </a:lnTo>
                <a:lnTo>
                  <a:pt x="77700" y="1722558"/>
                </a:lnTo>
                <a:lnTo>
                  <a:pt x="0" y="1725168"/>
                </a:lnTo>
              </a:path>
              <a:path w="399415" h="2399029">
                <a:moveTo>
                  <a:pt x="0" y="1786128"/>
                </a:moveTo>
                <a:lnTo>
                  <a:pt x="77700" y="1788737"/>
                </a:lnTo>
                <a:lnTo>
                  <a:pt x="141160" y="1795859"/>
                </a:lnTo>
                <a:lnTo>
                  <a:pt x="183951" y="1806434"/>
                </a:lnTo>
                <a:lnTo>
                  <a:pt x="199644" y="1819402"/>
                </a:lnTo>
                <a:lnTo>
                  <a:pt x="199644" y="2059178"/>
                </a:lnTo>
                <a:lnTo>
                  <a:pt x="215336" y="2072145"/>
                </a:lnTo>
                <a:lnTo>
                  <a:pt x="258127" y="2082720"/>
                </a:lnTo>
                <a:lnTo>
                  <a:pt x="321587" y="2089842"/>
                </a:lnTo>
                <a:lnTo>
                  <a:pt x="399287" y="2092452"/>
                </a:lnTo>
                <a:lnTo>
                  <a:pt x="321587" y="2095061"/>
                </a:lnTo>
                <a:lnTo>
                  <a:pt x="258127" y="2102183"/>
                </a:lnTo>
                <a:lnTo>
                  <a:pt x="215336" y="2112758"/>
                </a:lnTo>
                <a:lnTo>
                  <a:pt x="199644" y="2125726"/>
                </a:lnTo>
                <a:lnTo>
                  <a:pt x="199644" y="2365502"/>
                </a:lnTo>
                <a:lnTo>
                  <a:pt x="183951" y="2378469"/>
                </a:lnTo>
                <a:lnTo>
                  <a:pt x="141160" y="2389044"/>
                </a:lnTo>
                <a:lnTo>
                  <a:pt x="77700" y="2396166"/>
                </a:lnTo>
                <a:lnTo>
                  <a:pt x="0" y="239877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344" y="1676527"/>
            <a:ext cx="81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Kalim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t  </a:t>
            </a:r>
            <a:r>
              <a:rPr sz="1800" spc="-229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unggal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6145" y="2866085"/>
            <a:ext cx="9461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Kalimat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Maje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uk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62161" y="137160"/>
            <a:ext cx="835660" cy="777240"/>
            <a:chOff x="8662161" y="137160"/>
            <a:chExt cx="835660" cy="777240"/>
          </a:xfrm>
        </p:grpSpPr>
        <p:sp>
          <p:nvSpPr>
            <p:cNvPr id="27" name="object 27"/>
            <p:cNvSpPr/>
            <p:nvPr/>
          </p:nvSpPr>
          <p:spPr>
            <a:xfrm>
              <a:off x="8711183" y="137160"/>
              <a:ext cx="737870" cy="777240"/>
            </a:xfrm>
            <a:custGeom>
              <a:avLst/>
              <a:gdLst/>
              <a:ahLst/>
              <a:cxnLst/>
              <a:rect l="l" t="t" r="r" b="b"/>
              <a:pathLst>
                <a:path w="737870" h="777240">
                  <a:moveTo>
                    <a:pt x="368808" y="0"/>
                  </a:moveTo>
                  <a:lnTo>
                    <a:pt x="368808" y="194310"/>
                  </a:lnTo>
                  <a:lnTo>
                    <a:pt x="0" y="194310"/>
                  </a:lnTo>
                  <a:lnTo>
                    <a:pt x="0" y="582930"/>
                  </a:lnTo>
                  <a:lnTo>
                    <a:pt x="368808" y="582930"/>
                  </a:lnTo>
                  <a:lnTo>
                    <a:pt x="368808" y="777240"/>
                  </a:lnTo>
                  <a:lnTo>
                    <a:pt x="737616" y="3886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30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30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80" y="286765"/>
                  </a:lnTo>
                  <a:lnTo>
                    <a:pt x="144780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30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80" y="24129"/>
                  </a:lnTo>
                  <a:lnTo>
                    <a:pt x="144780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30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1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19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19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19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4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4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29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29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79" y="286765"/>
                  </a:lnTo>
                  <a:lnTo>
                    <a:pt x="144779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29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79" y="24129"/>
                  </a:lnTo>
                  <a:lnTo>
                    <a:pt x="144779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29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7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289" y="289305"/>
            <a:ext cx="2499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Pemilihan</a:t>
            </a:r>
            <a:r>
              <a:rPr spc="-60" dirty="0"/>
              <a:t> </a:t>
            </a:r>
            <a:r>
              <a:rPr spc="-10" dirty="0"/>
              <a:t>Kata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024890"/>
            <a:ext cx="2508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  <a:tab pos="1269365" algn="l"/>
              </a:tabLst>
            </a:pPr>
            <a:r>
              <a:rPr sz="1600" spc="-10" dirty="0">
                <a:latin typeface="Trebuchet MS"/>
                <a:cs typeface="Trebuchet MS"/>
              </a:rPr>
              <a:t>Konotasi	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mati</a:t>
            </a:r>
            <a:r>
              <a:rPr sz="1600" spc="-5" dirty="0">
                <a:latin typeface="Trebuchet MS"/>
                <a:cs typeface="Trebuchet MS"/>
              </a:rPr>
              <a:t>,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wafat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buFont typeface="Arial MT"/>
              <a:buChar char="•"/>
              <a:tabLst>
                <a:tab pos="180340" algn="l"/>
              </a:tabLst>
            </a:pPr>
            <a:r>
              <a:rPr sz="1600" spc="-10" dirty="0">
                <a:latin typeface="Trebuchet MS"/>
                <a:cs typeface="Trebuchet MS"/>
              </a:rPr>
              <a:t>Kekhususan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biru</a:t>
            </a:r>
            <a:r>
              <a:rPr sz="1600" i="1" spc="-15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muda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968" y="1512569"/>
            <a:ext cx="1146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</a:tabLst>
            </a:pPr>
            <a:r>
              <a:rPr sz="1600" spc="-15" dirty="0">
                <a:latin typeface="Trebuchet MS"/>
                <a:cs typeface="Trebuchet MS"/>
              </a:rPr>
              <a:t>Relasi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buFont typeface="Arial MT"/>
              <a:buChar char="•"/>
              <a:tabLst>
                <a:tab pos="180340" algn="l"/>
              </a:tabLst>
            </a:pPr>
            <a:r>
              <a:rPr sz="1600" spc="-15" dirty="0">
                <a:latin typeface="Trebuchet MS"/>
                <a:cs typeface="Trebuchet MS"/>
              </a:rPr>
              <a:t>Perubahan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7267" y="1512569"/>
            <a:ext cx="764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apel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oknum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1946" y="2819780"/>
            <a:ext cx="2460625" cy="50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ts val="191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  <a:tab pos="1041400" algn="l"/>
              </a:tabLst>
            </a:pPr>
            <a:r>
              <a:rPr sz="1600" spc="-5" dirty="0">
                <a:latin typeface="Trebuchet MS"/>
                <a:cs typeface="Trebuchet MS"/>
              </a:rPr>
              <a:t>Bentuk	: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jadi</a:t>
            </a:r>
            <a:r>
              <a:rPr sz="1600" spc="-5" dirty="0">
                <a:latin typeface="Trebuchet MS"/>
                <a:cs typeface="Trebuchet MS"/>
              </a:rPr>
              <a:t>,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menjadi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ts val="1910"/>
              </a:lnSpc>
              <a:buFont typeface="Arial MT"/>
              <a:buChar char="•"/>
              <a:tabLst>
                <a:tab pos="180340" algn="l"/>
              </a:tabLst>
            </a:pPr>
            <a:r>
              <a:rPr sz="1600" spc="-80" dirty="0">
                <a:latin typeface="Trebuchet MS"/>
                <a:cs typeface="Trebuchet MS"/>
              </a:rPr>
              <a:t>P</a:t>
            </a:r>
            <a:r>
              <a:rPr sz="1600" spc="-10" dirty="0">
                <a:latin typeface="Trebuchet MS"/>
                <a:cs typeface="Trebuchet MS"/>
              </a:rPr>
              <a:t>as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0" dirty="0">
                <a:latin typeface="Trebuchet MS"/>
                <a:cs typeface="Trebuchet MS"/>
              </a:rPr>
              <a:t>n</a:t>
            </a:r>
            <a:r>
              <a:rPr sz="1600" dirty="0">
                <a:latin typeface="Trebuchet MS"/>
                <a:cs typeface="Trebuchet MS"/>
              </a:rPr>
              <a:t>g</a:t>
            </a:r>
            <a:r>
              <a:rPr sz="1600" spc="-10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n</a:t>
            </a:r>
            <a:r>
              <a:rPr sz="1600" spc="-229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sesuai</a:t>
            </a:r>
            <a:r>
              <a:rPr sz="1600" i="1" spc="1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d</a:t>
            </a:r>
            <a:r>
              <a:rPr sz="1600" i="1" spc="-15" dirty="0">
                <a:latin typeface="Trebuchet MS"/>
                <a:cs typeface="Trebuchet MS"/>
              </a:rPr>
              <a:t>e</a:t>
            </a:r>
            <a:r>
              <a:rPr sz="1600" i="1" spc="-10" dirty="0">
                <a:latin typeface="Trebuchet MS"/>
                <a:cs typeface="Trebuchet MS"/>
              </a:rPr>
              <a:t>n</a:t>
            </a:r>
            <a:r>
              <a:rPr sz="1600" i="1" dirty="0">
                <a:latin typeface="Trebuchet MS"/>
                <a:cs typeface="Trebuchet MS"/>
              </a:rPr>
              <a:t>g</a:t>
            </a:r>
            <a:r>
              <a:rPr sz="1600" i="1" spc="-10" dirty="0">
                <a:latin typeface="Trebuchet MS"/>
                <a:cs typeface="Trebuchet MS"/>
              </a:rPr>
              <a:t>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1946" y="3304413"/>
            <a:ext cx="8997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</a:tabLst>
            </a:pPr>
            <a:r>
              <a:rPr sz="1600" spc="-15" dirty="0">
                <a:latin typeface="Trebuchet MS"/>
                <a:cs typeface="Trebuchet MS"/>
              </a:rPr>
              <a:t>Konteks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buFont typeface="Arial MT"/>
              <a:buChar char="•"/>
              <a:tabLst>
                <a:tab pos="180340" algn="l"/>
              </a:tabLst>
            </a:pPr>
            <a:r>
              <a:rPr sz="1600" spc="-5" dirty="0">
                <a:latin typeface="Trebuchet MS"/>
                <a:cs typeface="Trebuchet MS"/>
              </a:rPr>
              <a:t>Gaya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0901" y="3304413"/>
            <a:ext cx="1343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ragam,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laras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idiom, majas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968" y="4950917"/>
            <a:ext cx="906144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</a:tabLst>
            </a:pPr>
            <a:r>
              <a:rPr sz="1600" spc="-5" dirty="0">
                <a:latin typeface="Trebuchet MS"/>
                <a:cs typeface="Trebuchet MS"/>
              </a:rPr>
              <a:t>Sinonim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0340" algn="l"/>
              </a:tabLst>
            </a:pPr>
            <a:r>
              <a:rPr sz="1600" spc="-10" dirty="0">
                <a:latin typeface="Trebuchet MS"/>
                <a:cs typeface="Trebuchet MS"/>
              </a:rPr>
              <a:t>Jamak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2967" y="4950917"/>
            <a:ext cx="128460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agar</a:t>
            </a:r>
            <a:r>
              <a:rPr sz="1600" i="1" spc="-3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supaya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i="1" spc="-10" dirty="0">
                <a:latin typeface="Trebuchet MS"/>
                <a:cs typeface="Trebuchet MS"/>
              </a:rPr>
              <a:t>para</a:t>
            </a:r>
            <a:r>
              <a:rPr sz="1600" i="1" spc="-30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ibu-ibu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968" y="5439257"/>
            <a:ext cx="32537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0340" algn="l"/>
              </a:tabLst>
            </a:pPr>
            <a:r>
              <a:rPr sz="1600" spc="-5" dirty="0">
                <a:latin typeface="Trebuchet MS"/>
                <a:cs typeface="Trebuchet MS"/>
              </a:rPr>
              <a:t>Intensitas</a:t>
            </a:r>
            <a:r>
              <a:rPr sz="1600" spc="2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sangat</a:t>
            </a:r>
            <a:r>
              <a:rPr sz="1600" i="1" spc="-10" dirty="0">
                <a:latin typeface="Trebuchet MS"/>
                <a:cs typeface="Trebuchet MS"/>
              </a:rPr>
              <a:t> besar</a:t>
            </a:r>
            <a:r>
              <a:rPr sz="1600" i="1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sekali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buFont typeface="Arial MT"/>
              <a:buChar char="•"/>
              <a:tabLst>
                <a:tab pos="180340" algn="l"/>
              </a:tabLst>
            </a:pPr>
            <a:r>
              <a:rPr sz="1600" spc="5" dirty="0">
                <a:latin typeface="Trebuchet MS"/>
                <a:cs typeface="Trebuchet MS"/>
              </a:rPr>
              <a:t>Kesalingan: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saling</a:t>
            </a:r>
            <a:r>
              <a:rPr sz="1600" i="1" spc="-3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tukar-menukar</a:t>
            </a:r>
            <a:endParaRPr sz="16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buFont typeface="Arial MT"/>
              <a:buChar char="•"/>
              <a:tabLst>
                <a:tab pos="180340" algn="l"/>
                <a:tab pos="1155065" algn="l"/>
              </a:tabLst>
            </a:pPr>
            <a:r>
              <a:rPr sz="1600" spc="-5" dirty="0">
                <a:latin typeface="Trebuchet MS"/>
                <a:cs typeface="Trebuchet MS"/>
              </a:rPr>
              <a:t>Struktur	: </a:t>
            </a:r>
            <a:r>
              <a:rPr sz="1600" i="1" spc="-10" dirty="0">
                <a:latin typeface="Trebuchet MS"/>
                <a:cs typeface="Trebuchet MS"/>
              </a:rPr>
              <a:t>melakukan</a:t>
            </a:r>
            <a:r>
              <a:rPr sz="1600" i="1" spc="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analisis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9544" y="1124711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1104900" y="0"/>
                </a:moveTo>
                <a:lnTo>
                  <a:pt x="1056970" y="1020"/>
                </a:lnTo>
                <a:lnTo>
                  <a:pt x="1009562" y="4055"/>
                </a:lnTo>
                <a:lnTo>
                  <a:pt x="962718" y="9062"/>
                </a:lnTo>
                <a:lnTo>
                  <a:pt x="916478" y="16001"/>
                </a:lnTo>
                <a:lnTo>
                  <a:pt x="870883" y="24828"/>
                </a:lnTo>
                <a:lnTo>
                  <a:pt x="825977" y="35504"/>
                </a:lnTo>
                <a:lnTo>
                  <a:pt x="781799" y="47987"/>
                </a:lnTo>
                <a:lnTo>
                  <a:pt x="738392" y="62235"/>
                </a:lnTo>
                <a:lnTo>
                  <a:pt x="695796" y="78207"/>
                </a:lnTo>
                <a:lnTo>
                  <a:pt x="654054" y="95861"/>
                </a:lnTo>
                <a:lnTo>
                  <a:pt x="613207" y="115155"/>
                </a:lnTo>
                <a:lnTo>
                  <a:pt x="573295" y="136050"/>
                </a:lnTo>
                <a:lnTo>
                  <a:pt x="534362" y="158502"/>
                </a:lnTo>
                <a:lnTo>
                  <a:pt x="496447" y="182471"/>
                </a:lnTo>
                <a:lnTo>
                  <a:pt x="459593" y="207914"/>
                </a:lnTo>
                <a:lnTo>
                  <a:pt x="423841" y="234792"/>
                </a:lnTo>
                <a:lnTo>
                  <a:pt x="389232" y="263062"/>
                </a:lnTo>
                <a:lnTo>
                  <a:pt x="355809" y="292682"/>
                </a:lnTo>
                <a:lnTo>
                  <a:pt x="323611" y="323611"/>
                </a:lnTo>
                <a:lnTo>
                  <a:pt x="292682" y="355809"/>
                </a:lnTo>
                <a:lnTo>
                  <a:pt x="263062" y="389232"/>
                </a:lnTo>
                <a:lnTo>
                  <a:pt x="234792" y="423841"/>
                </a:lnTo>
                <a:lnTo>
                  <a:pt x="207914" y="459593"/>
                </a:lnTo>
                <a:lnTo>
                  <a:pt x="182471" y="496447"/>
                </a:lnTo>
                <a:lnTo>
                  <a:pt x="158502" y="534362"/>
                </a:lnTo>
                <a:lnTo>
                  <a:pt x="136050" y="573295"/>
                </a:lnTo>
                <a:lnTo>
                  <a:pt x="115155" y="613207"/>
                </a:lnTo>
                <a:lnTo>
                  <a:pt x="95861" y="654054"/>
                </a:lnTo>
                <a:lnTo>
                  <a:pt x="78207" y="695796"/>
                </a:lnTo>
                <a:lnTo>
                  <a:pt x="62235" y="738392"/>
                </a:lnTo>
                <a:lnTo>
                  <a:pt x="47987" y="781799"/>
                </a:lnTo>
                <a:lnTo>
                  <a:pt x="35504" y="825977"/>
                </a:lnTo>
                <a:lnTo>
                  <a:pt x="24828" y="870883"/>
                </a:lnTo>
                <a:lnTo>
                  <a:pt x="16001" y="916478"/>
                </a:lnTo>
                <a:lnTo>
                  <a:pt x="9062" y="962718"/>
                </a:lnTo>
                <a:lnTo>
                  <a:pt x="4055" y="1009562"/>
                </a:lnTo>
                <a:lnTo>
                  <a:pt x="1020" y="1056970"/>
                </a:lnTo>
                <a:lnTo>
                  <a:pt x="0" y="1104900"/>
                </a:lnTo>
                <a:lnTo>
                  <a:pt x="1020" y="1152829"/>
                </a:lnTo>
                <a:lnTo>
                  <a:pt x="4055" y="1200237"/>
                </a:lnTo>
                <a:lnTo>
                  <a:pt x="9062" y="1247081"/>
                </a:lnTo>
                <a:lnTo>
                  <a:pt x="16001" y="1293321"/>
                </a:lnTo>
                <a:lnTo>
                  <a:pt x="24828" y="1338916"/>
                </a:lnTo>
                <a:lnTo>
                  <a:pt x="35504" y="1383822"/>
                </a:lnTo>
                <a:lnTo>
                  <a:pt x="47987" y="1428000"/>
                </a:lnTo>
                <a:lnTo>
                  <a:pt x="62235" y="1471407"/>
                </a:lnTo>
                <a:lnTo>
                  <a:pt x="78207" y="1514003"/>
                </a:lnTo>
                <a:lnTo>
                  <a:pt x="95861" y="1555745"/>
                </a:lnTo>
                <a:lnTo>
                  <a:pt x="115155" y="1596592"/>
                </a:lnTo>
                <a:lnTo>
                  <a:pt x="136050" y="1636504"/>
                </a:lnTo>
                <a:lnTo>
                  <a:pt x="158502" y="1675437"/>
                </a:lnTo>
                <a:lnTo>
                  <a:pt x="182471" y="1713352"/>
                </a:lnTo>
                <a:lnTo>
                  <a:pt x="207914" y="1750206"/>
                </a:lnTo>
                <a:lnTo>
                  <a:pt x="234792" y="1785958"/>
                </a:lnTo>
                <a:lnTo>
                  <a:pt x="263062" y="1820567"/>
                </a:lnTo>
                <a:lnTo>
                  <a:pt x="292682" y="1853990"/>
                </a:lnTo>
                <a:lnTo>
                  <a:pt x="323611" y="1886188"/>
                </a:lnTo>
                <a:lnTo>
                  <a:pt x="355809" y="1917117"/>
                </a:lnTo>
                <a:lnTo>
                  <a:pt x="389232" y="1946737"/>
                </a:lnTo>
                <a:lnTo>
                  <a:pt x="423841" y="1975007"/>
                </a:lnTo>
                <a:lnTo>
                  <a:pt x="459593" y="2001885"/>
                </a:lnTo>
                <a:lnTo>
                  <a:pt x="496447" y="2027328"/>
                </a:lnTo>
                <a:lnTo>
                  <a:pt x="534362" y="2051297"/>
                </a:lnTo>
                <a:lnTo>
                  <a:pt x="573295" y="2073749"/>
                </a:lnTo>
                <a:lnTo>
                  <a:pt x="613207" y="2094644"/>
                </a:lnTo>
                <a:lnTo>
                  <a:pt x="654054" y="2113938"/>
                </a:lnTo>
                <a:lnTo>
                  <a:pt x="695796" y="2131592"/>
                </a:lnTo>
                <a:lnTo>
                  <a:pt x="738392" y="2147564"/>
                </a:lnTo>
                <a:lnTo>
                  <a:pt x="781799" y="2161812"/>
                </a:lnTo>
                <a:lnTo>
                  <a:pt x="825977" y="2174295"/>
                </a:lnTo>
                <a:lnTo>
                  <a:pt x="870883" y="2184971"/>
                </a:lnTo>
                <a:lnTo>
                  <a:pt x="916478" y="2193798"/>
                </a:lnTo>
                <a:lnTo>
                  <a:pt x="962718" y="2200737"/>
                </a:lnTo>
                <a:lnTo>
                  <a:pt x="1009562" y="2205744"/>
                </a:lnTo>
                <a:lnTo>
                  <a:pt x="1056970" y="2208779"/>
                </a:lnTo>
                <a:lnTo>
                  <a:pt x="1104900" y="2209800"/>
                </a:lnTo>
                <a:lnTo>
                  <a:pt x="1152829" y="2208779"/>
                </a:lnTo>
                <a:lnTo>
                  <a:pt x="1200237" y="2205744"/>
                </a:lnTo>
                <a:lnTo>
                  <a:pt x="1247081" y="2200737"/>
                </a:lnTo>
                <a:lnTo>
                  <a:pt x="1293321" y="2193798"/>
                </a:lnTo>
                <a:lnTo>
                  <a:pt x="1338916" y="2184971"/>
                </a:lnTo>
                <a:lnTo>
                  <a:pt x="1383822" y="2174295"/>
                </a:lnTo>
                <a:lnTo>
                  <a:pt x="1428000" y="2161812"/>
                </a:lnTo>
                <a:lnTo>
                  <a:pt x="1471407" y="2147564"/>
                </a:lnTo>
                <a:lnTo>
                  <a:pt x="1514003" y="2131592"/>
                </a:lnTo>
                <a:lnTo>
                  <a:pt x="1555745" y="2113938"/>
                </a:lnTo>
                <a:lnTo>
                  <a:pt x="1596592" y="2094644"/>
                </a:lnTo>
                <a:lnTo>
                  <a:pt x="1636504" y="2073749"/>
                </a:lnTo>
                <a:lnTo>
                  <a:pt x="1675437" y="2051297"/>
                </a:lnTo>
                <a:lnTo>
                  <a:pt x="1713352" y="2027328"/>
                </a:lnTo>
                <a:lnTo>
                  <a:pt x="1750206" y="2001885"/>
                </a:lnTo>
                <a:lnTo>
                  <a:pt x="1785958" y="1975007"/>
                </a:lnTo>
                <a:lnTo>
                  <a:pt x="1820567" y="1946737"/>
                </a:lnTo>
                <a:lnTo>
                  <a:pt x="1853990" y="1917117"/>
                </a:lnTo>
                <a:lnTo>
                  <a:pt x="1886188" y="1886188"/>
                </a:lnTo>
                <a:lnTo>
                  <a:pt x="1917117" y="1853990"/>
                </a:lnTo>
                <a:lnTo>
                  <a:pt x="1946737" y="1820567"/>
                </a:lnTo>
                <a:lnTo>
                  <a:pt x="1975007" y="1785958"/>
                </a:lnTo>
                <a:lnTo>
                  <a:pt x="2001885" y="1750206"/>
                </a:lnTo>
                <a:lnTo>
                  <a:pt x="2027328" y="1713352"/>
                </a:lnTo>
                <a:lnTo>
                  <a:pt x="2051297" y="1675437"/>
                </a:lnTo>
                <a:lnTo>
                  <a:pt x="2073749" y="1636504"/>
                </a:lnTo>
                <a:lnTo>
                  <a:pt x="2094644" y="1596592"/>
                </a:lnTo>
                <a:lnTo>
                  <a:pt x="2113938" y="1555745"/>
                </a:lnTo>
                <a:lnTo>
                  <a:pt x="2131592" y="1514003"/>
                </a:lnTo>
                <a:lnTo>
                  <a:pt x="2147564" y="1471407"/>
                </a:lnTo>
                <a:lnTo>
                  <a:pt x="2161812" y="1428000"/>
                </a:lnTo>
                <a:lnTo>
                  <a:pt x="2174295" y="1383822"/>
                </a:lnTo>
                <a:lnTo>
                  <a:pt x="2184971" y="1338916"/>
                </a:lnTo>
                <a:lnTo>
                  <a:pt x="2193798" y="1293321"/>
                </a:lnTo>
                <a:lnTo>
                  <a:pt x="2200737" y="1247081"/>
                </a:lnTo>
                <a:lnTo>
                  <a:pt x="2205744" y="1200237"/>
                </a:lnTo>
                <a:lnTo>
                  <a:pt x="2208779" y="1152829"/>
                </a:lnTo>
                <a:lnTo>
                  <a:pt x="2209800" y="1104900"/>
                </a:lnTo>
                <a:lnTo>
                  <a:pt x="2208779" y="1056970"/>
                </a:lnTo>
                <a:lnTo>
                  <a:pt x="2205744" y="1009562"/>
                </a:lnTo>
                <a:lnTo>
                  <a:pt x="2200737" y="962718"/>
                </a:lnTo>
                <a:lnTo>
                  <a:pt x="2193798" y="916478"/>
                </a:lnTo>
                <a:lnTo>
                  <a:pt x="2184971" y="870883"/>
                </a:lnTo>
                <a:lnTo>
                  <a:pt x="2174295" y="825977"/>
                </a:lnTo>
                <a:lnTo>
                  <a:pt x="2161812" y="781799"/>
                </a:lnTo>
                <a:lnTo>
                  <a:pt x="2147564" y="738392"/>
                </a:lnTo>
                <a:lnTo>
                  <a:pt x="2131592" y="695796"/>
                </a:lnTo>
                <a:lnTo>
                  <a:pt x="2113938" y="654054"/>
                </a:lnTo>
                <a:lnTo>
                  <a:pt x="2094644" y="613207"/>
                </a:lnTo>
                <a:lnTo>
                  <a:pt x="2073749" y="573295"/>
                </a:lnTo>
                <a:lnTo>
                  <a:pt x="2051297" y="534362"/>
                </a:lnTo>
                <a:lnTo>
                  <a:pt x="2027328" y="496447"/>
                </a:lnTo>
                <a:lnTo>
                  <a:pt x="2001885" y="459593"/>
                </a:lnTo>
                <a:lnTo>
                  <a:pt x="1975007" y="423841"/>
                </a:lnTo>
                <a:lnTo>
                  <a:pt x="1946737" y="389232"/>
                </a:lnTo>
                <a:lnTo>
                  <a:pt x="1917117" y="355809"/>
                </a:lnTo>
                <a:lnTo>
                  <a:pt x="1886188" y="323611"/>
                </a:lnTo>
                <a:lnTo>
                  <a:pt x="1853990" y="292682"/>
                </a:lnTo>
                <a:lnTo>
                  <a:pt x="1820567" y="263062"/>
                </a:lnTo>
                <a:lnTo>
                  <a:pt x="1785958" y="234792"/>
                </a:lnTo>
                <a:lnTo>
                  <a:pt x="1750206" y="207914"/>
                </a:lnTo>
                <a:lnTo>
                  <a:pt x="1713352" y="182471"/>
                </a:lnTo>
                <a:lnTo>
                  <a:pt x="1675437" y="158502"/>
                </a:lnTo>
                <a:lnTo>
                  <a:pt x="1636504" y="136050"/>
                </a:lnTo>
                <a:lnTo>
                  <a:pt x="1596592" y="115155"/>
                </a:lnTo>
                <a:lnTo>
                  <a:pt x="1555745" y="95861"/>
                </a:lnTo>
                <a:lnTo>
                  <a:pt x="1514003" y="78207"/>
                </a:lnTo>
                <a:lnTo>
                  <a:pt x="1471407" y="62235"/>
                </a:lnTo>
                <a:lnTo>
                  <a:pt x="1428000" y="47987"/>
                </a:lnTo>
                <a:lnTo>
                  <a:pt x="1383822" y="35504"/>
                </a:lnTo>
                <a:lnTo>
                  <a:pt x="1338916" y="24828"/>
                </a:lnTo>
                <a:lnTo>
                  <a:pt x="1293321" y="16001"/>
                </a:lnTo>
                <a:lnTo>
                  <a:pt x="1247081" y="9062"/>
                </a:lnTo>
                <a:lnTo>
                  <a:pt x="1200237" y="4055"/>
                </a:lnTo>
                <a:lnTo>
                  <a:pt x="1152829" y="1020"/>
                </a:lnTo>
                <a:lnTo>
                  <a:pt x="1104900" y="0"/>
                </a:lnTo>
                <a:close/>
              </a:path>
            </a:pathLst>
          </a:custGeom>
          <a:solidFill>
            <a:srgbClr val="9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19576" y="1904238"/>
            <a:ext cx="11912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Ketepatan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Makna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12564" y="2170176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1104900" y="0"/>
                </a:moveTo>
                <a:lnTo>
                  <a:pt x="1056970" y="1020"/>
                </a:lnTo>
                <a:lnTo>
                  <a:pt x="1009562" y="4055"/>
                </a:lnTo>
                <a:lnTo>
                  <a:pt x="962718" y="9062"/>
                </a:lnTo>
                <a:lnTo>
                  <a:pt x="916478" y="16001"/>
                </a:lnTo>
                <a:lnTo>
                  <a:pt x="870883" y="24828"/>
                </a:lnTo>
                <a:lnTo>
                  <a:pt x="825977" y="35504"/>
                </a:lnTo>
                <a:lnTo>
                  <a:pt x="781799" y="47987"/>
                </a:lnTo>
                <a:lnTo>
                  <a:pt x="738392" y="62235"/>
                </a:lnTo>
                <a:lnTo>
                  <a:pt x="695796" y="78207"/>
                </a:lnTo>
                <a:lnTo>
                  <a:pt x="654054" y="95861"/>
                </a:lnTo>
                <a:lnTo>
                  <a:pt x="613207" y="115155"/>
                </a:lnTo>
                <a:lnTo>
                  <a:pt x="573295" y="136050"/>
                </a:lnTo>
                <a:lnTo>
                  <a:pt x="534362" y="158502"/>
                </a:lnTo>
                <a:lnTo>
                  <a:pt x="496447" y="182471"/>
                </a:lnTo>
                <a:lnTo>
                  <a:pt x="459593" y="207914"/>
                </a:lnTo>
                <a:lnTo>
                  <a:pt x="423841" y="234792"/>
                </a:lnTo>
                <a:lnTo>
                  <a:pt x="389232" y="263062"/>
                </a:lnTo>
                <a:lnTo>
                  <a:pt x="355809" y="292682"/>
                </a:lnTo>
                <a:lnTo>
                  <a:pt x="323611" y="323611"/>
                </a:lnTo>
                <a:lnTo>
                  <a:pt x="292682" y="355809"/>
                </a:lnTo>
                <a:lnTo>
                  <a:pt x="263062" y="389232"/>
                </a:lnTo>
                <a:lnTo>
                  <a:pt x="234792" y="423841"/>
                </a:lnTo>
                <a:lnTo>
                  <a:pt x="207914" y="459593"/>
                </a:lnTo>
                <a:lnTo>
                  <a:pt x="182471" y="496447"/>
                </a:lnTo>
                <a:lnTo>
                  <a:pt x="158502" y="534362"/>
                </a:lnTo>
                <a:lnTo>
                  <a:pt x="136050" y="573295"/>
                </a:lnTo>
                <a:lnTo>
                  <a:pt x="115155" y="613207"/>
                </a:lnTo>
                <a:lnTo>
                  <a:pt x="95861" y="654054"/>
                </a:lnTo>
                <a:lnTo>
                  <a:pt x="78207" y="695796"/>
                </a:lnTo>
                <a:lnTo>
                  <a:pt x="62235" y="738392"/>
                </a:lnTo>
                <a:lnTo>
                  <a:pt x="47987" y="781799"/>
                </a:lnTo>
                <a:lnTo>
                  <a:pt x="35504" y="825977"/>
                </a:lnTo>
                <a:lnTo>
                  <a:pt x="24828" y="870883"/>
                </a:lnTo>
                <a:lnTo>
                  <a:pt x="16001" y="916478"/>
                </a:lnTo>
                <a:lnTo>
                  <a:pt x="9062" y="962718"/>
                </a:lnTo>
                <a:lnTo>
                  <a:pt x="4055" y="1009562"/>
                </a:lnTo>
                <a:lnTo>
                  <a:pt x="1020" y="1056970"/>
                </a:lnTo>
                <a:lnTo>
                  <a:pt x="0" y="1104900"/>
                </a:lnTo>
                <a:lnTo>
                  <a:pt x="1020" y="1152829"/>
                </a:lnTo>
                <a:lnTo>
                  <a:pt x="4055" y="1200237"/>
                </a:lnTo>
                <a:lnTo>
                  <a:pt x="9062" y="1247081"/>
                </a:lnTo>
                <a:lnTo>
                  <a:pt x="16001" y="1293321"/>
                </a:lnTo>
                <a:lnTo>
                  <a:pt x="24828" y="1338916"/>
                </a:lnTo>
                <a:lnTo>
                  <a:pt x="35504" y="1383822"/>
                </a:lnTo>
                <a:lnTo>
                  <a:pt x="47987" y="1428000"/>
                </a:lnTo>
                <a:lnTo>
                  <a:pt x="62235" y="1471407"/>
                </a:lnTo>
                <a:lnTo>
                  <a:pt x="78207" y="1514003"/>
                </a:lnTo>
                <a:lnTo>
                  <a:pt x="95861" y="1555745"/>
                </a:lnTo>
                <a:lnTo>
                  <a:pt x="115155" y="1596592"/>
                </a:lnTo>
                <a:lnTo>
                  <a:pt x="136050" y="1636504"/>
                </a:lnTo>
                <a:lnTo>
                  <a:pt x="158502" y="1675437"/>
                </a:lnTo>
                <a:lnTo>
                  <a:pt x="182471" y="1713352"/>
                </a:lnTo>
                <a:lnTo>
                  <a:pt x="207914" y="1750206"/>
                </a:lnTo>
                <a:lnTo>
                  <a:pt x="234792" y="1785958"/>
                </a:lnTo>
                <a:lnTo>
                  <a:pt x="263062" y="1820567"/>
                </a:lnTo>
                <a:lnTo>
                  <a:pt x="292682" y="1853990"/>
                </a:lnTo>
                <a:lnTo>
                  <a:pt x="323611" y="1886188"/>
                </a:lnTo>
                <a:lnTo>
                  <a:pt x="355809" y="1917117"/>
                </a:lnTo>
                <a:lnTo>
                  <a:pt x="389232" y="1946737"/>
                </a:lnTo>
                <a:lnTo>
                  <a:pt x="423841" y="1975007"/>
                </a:lnTo>
                <a:lnTo>
                  <a:pt x="459593" y="2001885"/>
                </a:lnTo>
                <a:lnTo>
                  <a:pt x="496447" y="2027328"/>
                </a:lnTo>
                <a:lnTo>
                  <a:pt x="534362" y="2051297"/>
                </a:lnTo>
                <a:lnTo>
                  <a:pt x="573295" y="2073749"/>
                </a:lnTo>
                <a:lnTo>
                  <a:pt x="613207" y="2094644"/>
                </a:lnTo>
                <a:lnTo>
                  <a:pt x="654054" y="2113938"/>
                </a:lnTo>
                <a:lnTo>
                  <a:pt x="695796" y="2131592"/>
                </a:lnTo>
                <a:lnTo>
                  <a:pt x="738392" y="2147564"/>
                </a:lnTo>
                <a:lnTo>
                  <a:pt x="781799" y="2161812"/>
                </a:lnTo>
                <a:lnTo>
                  <a:pt x="825977" y="2174295"/>
                </a:lnTo>
                <a:lnTo>
                  <a:pt x="870883" y="2184971"/>
                </a:lnTo>
                <a:lnTo>
                  <a:pt x="916478" y="2193798"/>
                </a:lnTo>
                <a:lnTo>
                  <a:pt x="962718" y="2200737"/>
                </a:lnTo>
                <a:lnTo>
                  <a:pt x="1009562" y="2205744"/>
                </a:lnTo>
                <a:lnTo>
                  <a:pt x="1056970" y="2208779"/>
                </a:lnTo>
                <a:lnTo>
                  <a:pt x="1104900" y="2209800"/>
                </a:lnTo>
                <a:lnTo>
                  <a:pt x="1152829" y="2208779"/>
                </a:lnTo>
                <a:lnTo>
                  <a:pt x="1200237" y="2205744"/>
                </a:lnTo>
                <a:lnTo>
                  <a:pt x="1247081" y="2200737"/>
                </a:lnTo>
                <a:lnTo>
                  <a:pt x="1293321" y="2193798"/>
                </a:lnTo>
                <a:lnTo>
                  <a:pt x="1338916" y="2184971"/>
                </a:lnTo>
                <a:lnTo>
                  <a:pt x="1383822" y="2174295"/>
                </a:lnTo>
                <a:lnTo>
                  <a:pt x="1428000" y="2161812"/>
                </a:lnTo>
                <a:lnTo>
                  <a:pt x="1471407" y="2147564"/>
                </a:lnTo>
                <a:lnTo>
                  <a:pt x="1514003" y="2131592"/>
                </a:lnTo>
                <a:lnTo>
                  <a:pt x="1555745" y="2113938"/>
                </a:lnTo>
                <a:lnTo>
                  <a:pt x="1596592" y="2094644"/>
                </a:lnTo>
                <a:lnTo>
                  <a:pt x="1636504" y="2073749"/>
                </a:lnTo>
                <a:lnTo>
                  <a:pt x="1675437" y="2051297"/>
                </a:lnTo>
                <a:lnTo>
                  <a:pt x="1713352" y="2027328"/>
                </a:lnTo>
                <a:lnTo>
                  <a:pt x="1750206" y="2001885"/>
                </a:lnTo>
                <a:lnTo>
                  <a:pt x="1785958" y="1975007"/>
                </a:lnTo>
                <a:lnTo>
                  <a:pt x="1820567" y="1946737"/>
                </a:lnTo>
                <a:lnTo>
                  <a:pt x="1853990" y="1917117"/>
                </a:lnTo>
                <a:lnTo>
                  <a:pt x="1886188" y="1886188"/>
                </a:lnTo>
                <a:lnTo>
                  <a:pt x="1917117" y="1853990"/>
                </a:lnTo>
                <a:lnTo>
                  <a:pt x="1946737" y="1820567"/>
                </a:lnTo>
                <a:lnTo>
                  <a:pt x="1975007" y="1785958"/>
                </a:lnTo>
                <a:lnTo>
                  <a:pt x="2001885" y="1750206"/>
                </a:lnTo>
                <a:lnTo>
                  <a:pt x="2027328" y="1713352"/>
                </a:lnTo>
                <a:lnTo>
                  <a:pt x="2051297" y="1675437"/>
                </a:lnTo>
                <a:lnTo>
                  <a:pt x="2073749" y="1636504"/>
                </a:lnTo>
                <a:lnTo>
                  <a:pt x="2094644" y="1596592"/>
                </a:lnTo>
                <a:lnTo>
                  <a:pt x="2113938" y="1555745"/>
                </a:lnTo>
                <a:lnTo>
                  <a:pt x="2131592" y="1514003"/>
                </a:lnTo>
                <a:lnTo>
                  <a:pt x="2147564" y="1471407"/>
                </a:lnTo>
                <a:lnTo>
                  <a:pt x="2161812" y="1428000"/>
                </a:lnTo>
                <a:lnTo>
                  <a:pt x="2174295" y="1383822"/>
                </a:lnTo>
                <a:lnTo>
                  <a:pt x="2184971" y="1338916"/>
                </a:lnTo>
                <a:lnTo>
                  <a:pt x="2193798" y="1293321"/>
                </a:lnTo>
                <a:lnTo>
                  <a:pt x="2200737" y="1247081"/>
                </a:lnTo>
                <a:lnTo>
                  <a:pt x="2205744" y="1200237"/>
                </a:lnTo>
                <a:lnTo>
                  <a:pt x="2208779" y="1152829"/>
                </a:lnTo>
                <a:lnTo>
                  <a:pt x="2209800" y="1104900"/>
                </a:lnTo>
                <a:lnTo>
                  <a:pt x="2208779" y="1056970"/>
                </a:lnTo>
                <a:lnTo>
                  <a:pt x="2205744" y="1009562"/>
                </a:lnTo>
                <a:lnTo>
                  <a:pt x="2200737" y="962718"/>
                </a:lnTo>
                <a:lnTo>
                  <a:pt x="2193798" y="916478"/>
                </a:lnTo>
                <a:lnTo>
                  <a:pt x="2184971" y="870883"/>
                </a:lnTo>
                <a:lnTo>
                  <a:pt x="2174295" y="825977"/>
                </a:lnTo>
                <a:lnTo>
                  <a:pt x="2161812" y="781799"/>
                </a:lnTo>
                <a:lnTo>
                  <a:pt x="2147564" y="738392"/>
                </a:lnTo>
                <a:lnTo>
                  <a:pt x="2131592" y="695796"/>
                </a:lnTo>
                <a:lnTo>
                  <a:pt x="2113938" y="654054"/>
                </a:lnTo>
                <a:lnTo>
                  <a:pt x="2094644" y="613207"/>
                </a:lnTo>
                <a:lnTo>
                  <a:pt x="2073749" y="573295"/>
                </a:lnTo>
                <a:lnTo>
                  <a:pt x="2051297" y="534362"/>
                </a:lnTo>
                <a:lnTo>
                  <a:pt x="2027328" y="496447"/>
                </a:lnTo>
                <a:lnTo>
                  <a:pt x="2001885" y="459593"/>
                </a:lnTo>
                <a:lnTo>
                  <a:pt x="1975007" y="423841"/>
                </a:lnTo>
                <a:lnTo>
                  <a:pt x="1946737" y="389232"/>
                </a:lnTo>
                <a:lnTo>
                  <a:pt x="1917117" y="355809"/>
                </a:lnTo>
                <a:lnTo>
                  <a:pt x="1886188" y="323611"/>
                </a:lnTo>
                <a:lnTo>
                  <a:pt x="1853990" y="292682"/>
                </a:lnTo>
                <a:lnTo>
                  <a:pt x="1820567" y="263062"/>
                </a:lnTo>
                <a:lnTo>
                  <a:pt x="1785958" y="234792"/>
                </a:lnTo>
                <a:lnTo>
                  <a:pt x="1750206" y="207914"/>
                </a:lnTo>
                <a:lnTo>
                  <a:pt x="1713352" y="182471"/>
                </a:lnTo>
                <a:lnTo>
                  <a:pt x="1675437" y="158502"/>
                </a:lnTo>
                <a:lnTo>
                  <a:pt x="1636504" y="136050"/>
                </a:lnTo>
                <a:lnTo>
                  <a:pt x="1596592" y="115155"/>
                </a:lnTo>
                <a:lnTo>
                  <a:pt x="1555745" y="95861"/>
                </a:lnTo>
                <a:lnTo>
                  <a:pt x="1514003" y="78207"/>
                </a:lnTo>
                <a:lnTo>
                  <a:pt x="1471407" y="62235"/>
                </a:lnTo>
                <a:lnTo>
                  <a:pt x="1428000" y="47987"/>
                </a:lnTo>
                <a:lnTo>
                  <a:pt x="1383822" y="35504"/>
                </a:lnTo>
                <a:lnTo>
                  <a:pt x="1338916" y="24828"/>
                </a:lnTo>
                <a:lnTo>
                  <a:pt x="1293321" y="16001"/>
                </a:lnTo>
                <a:lnTo>
                  <a:pt x="1247081" y="9062"/>
                </a:lnTo>
                <a:lnTo>
                  <a:pt x="1200237" y="4055"/>
                </a:lnTo>
                <a:lnTo>
                  <a:pt x="1152829" y="1020"/>
                </a:lnTo>
                <a:lnTo>
                  <a:pt x="11049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04053" y="2950210"/>
            <a:ext cx="12274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eser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 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Kalimat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5788" y="2892551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1104900" y="0"/>
                </a:moveTo>
                <a:lnTo>
                  <a:pt x="1056970" y="1020"/>
                </a:lnTo>
                <a:lnTo>
                  <a:pt x="1009562" y="4055"/>
                </a:lnTo>
                <a:lnTo>
                  <a:pt x="962718" y="9062"/>
                </a:lnTo>
                <a:lnTo>
                  <a:pt x="916478" y="16001"/>
                </a:lnTo>
                <a:lnTo>
                  <a:pt x="870883" y="24828"/>
                </a:lnTo>
                <a:lnTo>
                  <a:pt x="825977" y="35504"/>
                </a:lnTo>
                <a:lnTo>
                  <a:pt x="781799" y="47987"/>
                </a:lnTo>
                <a:lnTo>
                  <a:pt x="738392" y="62235"/>
                </a:lnTo>
                <a:lnTo>
                  <a:pt x="695796" y="78207"/>
                </a:lnTo>
                <a:lnTo>
                  <a:pt x="654054" y="95861"/>
                </a:lnTo>
                <a:lnTo>
                  <a:pt x="613207" y="115155"/>
                </a:lnTo>
                <a:lnTo>
                  <a:pt x="573295" y="136050"/>
                </a:lnTo>
                <a:lnTo>
                  <a:pt x="534362" y="158502"/>
                </a:lnTo>
                <a:lnTo>
                  <a:pt x="496447" y="182471"/>
                </a:lnTo>
                <a:lnTo>
                  <a:pt x="459593" y="207914"/>
                </a:lnTo>
                <a:lnTo>
                  <a:pt x="423841" y="234792"/>
                </a:lnTo>
                <a:lnTo>
                  <a:pt x="389232" y="263062"/>
                </a:lnTo>
                <a:lnTo>
                  <a:pt x="355809" y="292682"/>
                </a:lnTo>
                <a:lnTo>
                  <a:pt x="323611" y="323611"/>
                </a:lnTo>
                <a:lnTo>
                  <a:pt x="292682" y="355809"/>
                </a:lnTo>
                <a:lnTo>
                  <a:pt x="263062" y="389232"/>
                </a:lnTo>
                <a:lnTo>
                  <a:pt x="234792" y="423841"/>
                </a:lnTo>
                <a:lnTo>
                  <a:pt x="207914" y="459593"/>
                </a:lnTo>
                <a:lnTo>
                  <a:pt x="182471" y="496447"/>
                </a:lnTo>
                <a:lnTo>
                  <a:pt x="158502" y="534362"/>
                </a:lnTo>
                <a:lnTo>
                  <a:pt x="136050" y="573295"/>
                </a:lnTo>
                <a:lnTo>
                  <a:pt x="115155" y="613207"/>
                </a:lnTo>
                <a:lnTo>
                  <a:pt x="95861" y="654054"/>
                </a:lnTo>
                <a:lnTo>
                  <a:pt x="78207" y="695796"/>
                </a:lnTo>
                <a:lnTo>
                  <a:pt x="62235" y="738392"/>
                </a:lnTo>
                <a:lnTo>
                  <a:pt x="47987" y="781799"/>
                </a:lnTo>
                <a:lnTo>
                  <a:pt x="35504" y="825977"/>
                </a:lnTo>
                <a:lnTo>
                  <a:pt x="24828" y="870883"/>
                </a:lnTo>
                <a:lnTo>
                  <a:pt x="16001" y="916478"/>
                </a:lnTo>
                <a:lnTo>
                  <a:pt x="9062" y="962718"/>
                </a:lnTo>
                <a:lnTo>
                  <a:pt x="4055" y="1009562"/>
                </a:lnTo>
                <a:lnTo>
                  <a:pt x="1020" y="1056970"/>
                </a:lnTo>
                <a:lnTo>
                  <a:pt x="0" y="1104900"/>
                </a:lnTo>
                <a:lnTo>
                  <a:pt x="1020" y="1152829"/>
                </a:lnTo>
                <a:lnTo>
                  <a:pt x="4055" y="1200237"/>
                </a:lnTo>
                <a:lnTo>
                  <a:pt x="9062" y="1247081"/>
                </a:lnTo>
                <a:lnTo>
                  <a:pt x="16001" y="1293321"/>
                </a:lnTo>
                <a:lnTo>
                  <a:pt x="24828" y="1338916"/>
                </a:lnTo>
                <a:lnTo>
                  <a:pt x="35504" y="1383822"/>
                </a:lnTo>
                <a:lnTo>
                  <a:pt x="47987" y="1428000"/>
                </a:lnTo>
                <a:lnTo>
                  <a:pt x="62235" y="1471407"/>
                </a:lnTo>
                <a:lnTo>
                  <a:pt x="78207" y="1514003"/>
                </a:lnTo>
                <a:lnTo>
                  <a:pt x="95861" y="1555745"/>
                </a:lnTo>
                <a:lnTo>
                  <a:pt x="115155" y="1596592"/>
                </a:lnTo>
                <a:lnTo>
                  <a:pt x="136050" y="1636504"/>
                </a:lnTo>
                <a:lnTo>
                  <a:pt x="158502" y="1675437"/>
                </a:lnTo>
                <a:lnTo>
                  <a:pt x="182471" y="1713352"/>
                </a:lnTo>
                <a:lnTo>
                  <a:pt x="207914" y="1750206"/>
                </a:lnTo>
                <a:lnTo>
                  <a:pt x="234792" y="1785958"/>
                </a:lnTo>
                <a:lnTo>
                  <a:pt x="263062" y="1820567"/>
                </a:lnTo>
                <a:lnTo>
                  <a:pt x="292682" y="1853990"/>
                </a:lnTo>
                <a:lnTo>
                  <a:pt x="323611" y="1886188"/>
                </a:lnTo>
                <a:lnTo>
                  <a:pt x="355809" y="1917117"/>
                </a:lnTo>
                <a:lnTo>
                  <a:pt x="389232" y="1946737"/>
                </a:lnTo>
                <a:lnTo>
                  <a:pt x="423841" y="1975007"/>
                </a:lnTo>
                <a:lnTo>
                  <a:pt x="459593" y="2001885"/>
                </a:lnTo>
                <a:lnTo>
                  <a:pt x="496447" y="2027328"/>
                </a:lnTo>
                <a:lnTo>
                  <a:pt x="534362" y="2051297"/>
                </a:lnTo>
                <a:lnTo>
                  <a:pt x="573295" y="2073749"/>
                </a:lnTo>
                <a:lnTo>
                  <a:pt x="613207" y="2094644"/>
                </a:lnTo>
                <a:lnTo>
                  <a:pt x="654054" y="2113938"/>
                </a:lnTo>
                <a:lnTo>
                  <a:pt x="695796" y="2131592"/>
                </a:lnTo>
                <a:lnTo>
                  <a:pt x="738392" y="2147564"/>
                </a:lnTo>
                <a:lnTo>
                  <a:pt x="781799" y="2161812"/>
                </a:lnTo>
                <a:lnTo>
                  <a:pt x="825977" y="2174295"/>
                </a:lnTo>
                <a:lnTo>
                  <a:pt x="870883" y="2184971"/>
                </a:lnTo>
                <a:lnTo>
                  <a:pt x="916478" y="2193798"/>
                </a:lnTo>
                <a:lnTo>
                  <a:pt x="962718" y="2200737"/>
                </a:lnTo>
                <a:lnTo>
                  <a:pt x="1009562" y="2205744"/>
                </a:lnTo>
                <a:lnTo>
                  <a:pt x="1056970" y="2208779"/>
                </a:lnTo>
                <a:lnTo>
                  <a:pt x="1104900" y="2209800"/>
                </a:lnTo>
                <a:lnTo>
                  <a:pt x="1152829" y="2208779"/>
                </a:lnTo>
                <a:lnTo>
                  <a:pt x="1200237" y="2205744"/>
                </a:lnTo>
                <a:lnTo>
                  <a:pt x="1247081" y="2200737"/>
                </a:lnTo>
                <a:lnTo>
                  <a:pt x="1293321" y="2193798"/>
                </a:lnTo>
                <a:lnTo>
                  <a:pt x="1338916" y="2184971"/>
                </a:lnTo>
                <a:lnTo>
                  <a:pt x="1383822" y="2174295"/>
                </a:lnTo>
                <a:lnTo>
                  <a:pt x="1428000" y="2161812"/>
                </a:lnTo>
                <a:lnTo>
                  <a:pt x="1471407" y="2147564"/>
                </a:lnTo>
                <a:lnTo>
                  <a:pt x="1514003" y="2131592"/>
                </a:lnTo>
                <a:lnTo>
                  <a:pt x="1555745" y="2113938"/>
                </a:lnTo>
                <a:lnTo>
                  <a:pt x="1596592" y="2094644"/>
                </a:lnTo>
                <a:lnTo>
                  <a:pt x="1636504" y="2073749"/>
                </a:lnTo>
                <a:lnTo>
                  <a:pt x="1675437" y="2051297"/>
                </a:lnTo>
                <a:lnTo>
                  <a:pt x="1713352" y="2027328"/>
                </a:lnTo>
                <a:lnTo>
                  <a:pt x="1750206" y="2001885"/>
                </a:lnTo>
                <a:lnTo>
                  <a:pt x="1785958" y="1975007"/>
                </a:lnTo>
                <a:lnTo>
                  <a:pt x="1820567" y="1946737"/>
                </a:lnTo>
                <a:lnTo>
                  <a:pt x="1853990" y="1917117"/>
                </a:lnTo>
                <a:lnTo>
                  <a:pt x="1886188" y="1886188"/>
                </a:lnTo>
                <a:lnTo>
                  <a:pt x="1917117" y="1853990"/>
                </a:lnTo>
                <a:lnTo>
                  <a:pt x="1946737" y="1820567"/>
                </a:lnTo>
                <a:lnTo>
                  <a:pt x="1975007" y="1785958"/>
                </a:lnTo>
                <a:lnTo>
                  <a:pt x="2001885" y="1750206"/>
                </a:lnTo>
                <a:lnTo>
                  <a:pt x="2027328" y="1713352"/>
                </a:lnTo>
                <a:lnTo>
                  <a:pt x="2051297" y="1675437"/>
                </a:lnTo>
                <a:lnTo>
                  <a:pt x="2073749" y="1636504"/>
                </a:lnTo>
                <a:lnTo>
                  <a:pt x="2094644" y="1596592"/>
                </a:lnTo>
                <a:lnTo>
                  <a:pt x="2113938" y="1555745"/>
                </a:lnTo>
                <a:lnTo>
                  <a:pt x="2131592" y="1514003"/>
                </a:lnTo>
                <a:lnTo>
                  <a:pt x="2147564" y="1471407"/>
                </a:lnTo>
                <a:lnTo>
                  <a:pt x="2161812" y="1428000"/>
                </a:lnTo>
                <a:lnTo>
                  <a:pt x="2174295" y="1383822"/>
                </a:lnTo>
                <a:lnTo>
                  <a:pt x="2184971" y="1338916"/>
                </a:lnTo>
                <a:lnTo>
                  <a:pt x="2193798" y="1293321"/>
                </a:lnTo>
                <a:lnTo>
                  <a:pt x="2200737" y="1247081"/>
                </a:lnTo>
                <a:lnTo>
                  <a:pt x="2205744" y="1200237"/>
                </a:lnTo>
                <a:lnTo>
                  <a:pt x="2208779" y="1152829"/>
                </a:lnTo>
                <a:lnTo>
                  <a:pt x="2209800" y="1104900"/>
                </a:lnTo>
                <a:lnTo>
                  <a:pt x="2208779" y="1056970"/>
                </a:lnTo>
                <a:lnTo>
                  <a:pt x="2205744" y="1009562"/>
                </a:lnTo>
                <a:lnTo>
                  <a:pt x="2200737" y="962718"/>
                </a:lnTo>
                <a:lnTo>
                  <a:pt x="2193798" y="916478"/>
                </a:lnTo>
                <a:lnTo>
                  <a:pt x="2184971" y="870883"/>
                </a:lnTo>
                <a:lnTo>
                  <a:pt x="2174295" y="825977"/>
                </a:lnTo>
                <a:lnTo>
                  <a:pt x="2161812" y="781799"/>
                </a:lnTo>
                <a:lnTo>
                  <a:pt x="2147564" y="738392"/>
                </a:lnTo>
                <a:lnTo>
                  <a:pt x="2131592" y="695796"/>
                </a:lnTo>
                <a:lnTo>
                  <a:pt x="2113938" y="654054"/>
                </a:lnTo>
                <a:lnTo>
                  <a:pt x="2094644" y="613207"/>
                </a:lnTo>
                <a:lnTo>
                  <a:pt x="2073749" y="573295"/>
                </a:lnTo>
                <a:lnTo>
                  <a:pt x="2051297" y="534362"/>
                </a:lnTo>
                <a:lnTo>
                  <a:pt x="2027328" y="496447"/>
                </a:lnTo>
                <a:lnTo>
                  <a:pt x="2001885" y="459593"/>
                </a:lnTo>
                <a:lnTo>
                  <a:pt x="1975007" y="423841"/>
                </a:lnTo>
                <a:lnTo>
                  <a:pt x="1946737" y="389232"/>
                </a:lnTo>
                <a:lnTo>
                  <a:pt x="1917117" y="355809"/>
                </a:lnTo>
                <a:lnTo>
                  <a:pt x="1886188" y="323611"/>
                </a:lnTo>
                <a:lnTo>
                  <a:pt x="1853990" y="292682"/>
                </a:lnTo>
                <a:lnTo>
                  <a:pt x="1820567" y="263062"/>
                </a:lnTo>
                <a:lnTo>
                  <a:pt x="1785958" y="234792"/>
                </a:lnTo>
                <a:lnTo>
                  <a:pt x="1750206" y="207914"/>
                </a:lnTo>
                <a:lnTo>
                  <a:pt x="1713352" y="182471"/>
                </a:lnTo>
                <a:lnTo>
                  <a:pt x="1675437" y="158502"/>
                </a:lnTo>
                <a:lnTo>
                  <a:pt x="1636504" y="136050"/>
                </a:lnTo>
                <a:lnTo>
                  <a:pt x="1596592" y="115155"/>
                </a:lnTo>
                <a:lnTo>
                  <a:pt x="1555745" y="95861"/>
                </a:lnTo>
                <a:lnTo>
                  <a:pt x="1514003" y="78207"/>
                </a:lnTo>
                <a:lnTo>
                  <a:pt x="1471407" y="62235"/>
                </a:lnTo>
                <a:lnTo>
                  <a:pt x="1428000" y="47987"/>
                </a:lnTo>
                <a:lnTo>
                  <a:pt x="1383822" y="35504"/>
                </a:lnTo>
                <a:lnTo>
                  <a:pt x="1338916" y="24828"/>
                </a:lnTo>
                <a:lnTo>
                  <a:pt x="1293321" y="16001"/>
                </a:lnTo>
                <a:lnTo>
                  <a:pt x="1247081" y="9062"/>
                </a:lnTo>
                <a:lnTo>
                  <a:pt x="1200237" y="4055"/>
                </a:lnTo>
                <a:lnTo>
                  <a:pt x="1152829" y="102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8538" y="3673855"/>
            <a:ext cx="1384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ecer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 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Bentuk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62161" y="137160"/>
            <a:ext cx="835660" cy="777240"/>
            <a:chOff x="8662161" y="137160"/>
            <a:chExt cx="835660" cy="777240"/>
          </a:xfrm>
        </p:grpSpPr>
        <p:sp>
          <p:nvSpPr>
            <p:cNvPr id="19" name="object 19"/>
            <p:cNvSpPr/>
            <p:nvPr/>
          </p:nvSpPr>
          <p:spPr>
            <a:xfrm>
              <a:off x="8711183" y="137160"/>
              <a:ext cx="737870" cy="777240"/>
            </a:xfrm>
            <a:custGeom>
              <a:avLst/>
              <a:gdLst/>
              <a:ahLst/>
              <a:cxnLst/>
              <a:rect l="l" t="t" r="r" b="b"/>
              <a:pathLst>
                <a:path w="737870" h="777240">
                  <a:moveTo>
                    <a:pt x="368808" y="0"/>
                  </a:moveTo>
                  <a:lnTo>
                    <a:pt x="368808" y="194310"/>
                  </a:lnTo>
                  <a:lnTo>
                    <a:pt x="0" y="194310"/>
                  </a:lnTo>
                  <a:lnTo>
                    <a:pt x="0" y="582930"/>
                  </a:lnTo>
                  <a:lnTo>
                    <a:pt x="368808" y="582930"/>
                  </a:lnTo>
                  <a:lnTo>
                    <a:pt x="368808" y="777240"/>
                  </a:lnTo>
                  <a:lnTo>
                    <a:pt x="737616" y="3886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30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30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80" y="286765"/>
                  </a:lnTo>
                  <a:lnTo>
                    <a:pt x="144780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6851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30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80" y="24129"/>
                  </a:lnTo>
                  <a:lnTo>
                    <a:pt x="144780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30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37675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1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3" y="310895"/>
                  </a:lnTo>
                  <a:lnTo>
                    <a:pt x="121919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06839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121919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19" y="310895"/>
                  </a:lnTo>
                  <a:lnTo>
                    <a:pt x="24383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121920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3"/>
                  </a:lnTo>
                  <a:lnTo>
                    <a:pt x="0" y="286512"/>
                  </a:lnTo>
                  <a:lnTo>
                    <a:pt x="1916" y="296001"/>
                  </a:lnTo>
                  <a:lnTo>
                    <a:pt x="7143" y="303752"/>
                  </a:lnTo>
                  <a:lnTo>
                    <a:pt x="14894" y="308979"/>
                  </a:lnTo>
                  <a:lnTo>
                    <a:pt x="24384" y="310895"/>
                  </a:lnTo>
                  <a:lnTo>
                    <a:pt x="121920" y="310895"/>
                  </a:lnTo>
                  <a:lnTo>
                    <a:pt x="131409" y="308979"/>
                  </a:lnTo>
                  <a:lnTo>
                    <a:pt x="139160" y="303752"/>
                  </a:lnTo>
                  <a:lnTo>
                    <a:pt x="144387" y="296001"/>
                  </a:lnTo>
                  <a:lnTo>
                    <a:pt x="146303" y="286512"/>
                  </a:lnTo>
                  <a:lnTo>
                    <a:pt x="146303" y="24383"/>
                  </a:lnTo>
                  <a:lnTo>
                    <a:pt x="144387" y="14894"/>
                  </a:lnTo>
                  <a:lnTo>
                    <a:pt x="139160" y="7143"/>
                  </a:lnTo>
                  <a:lnTo>
                    <a:pt x="131409" y="191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76003" y="370332"/>
              <a:ext cx="146685" cy="311150"/>
            </a:xfrm>
            <a:custGeom>
              <a:avLst/>
              <a:gdLst/>
              <a:ahLst/>
              <a:cxnLst/>
              <a:rect l="l" t="t" r="r" b="b"/>
              <a:pathLst>
                <a:path w="146684" h="311150">
                  <a:moveTo>
                    <a:pt x="0" y="24383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4" y="0"/>
                  </a:lnTo>
                  <a:lnTo>
                    <a:pt x="121920" y="0"/>
                  </a:lnTo>
                  <a:lnTo>
                    <a:pt x="131409" y="1916"/>
                  </a:lnTo>
                  <a:lnTo>
                    <a:pt x="139160" y="7143"/>
                  </a:lnTo>
                  <a:lnTo>
                    <a:pt x="144387" y="14894"/>
                  </a:lnTo>
                  <a:lnTo>
                    <a:pt x="146303" y="24383"/>
                  </a:lnTo>
                  <a:lnTo>
                    <a:pt x="146303" y="286512"/>
                  </a:lnTo>
                  <a:lnTo>
                    <a:pt x="144387" y="296001"/>
                  </a:lnTo>
                  <a:lnTo>
                    <a:pt x="139160" y="303752"/>
                  </a:lnTo>
                  <a:lnTo>
                    <a:pt x="131409" y="308979"/>
                  </a:lnTo>
                  <a:lnTo>
                    <a:pt x="121920" y="310895"/>
                  </a:lnTo>
                  <a:lnTo>
                    <a:pt x="24384" y="310895"/>
                  </a:lnTo>
                  <a:lnTo>
                    <a:pt x="14894" y="308979"/>
                  </a:lnTo>
                  <a:lnTo>
                    <a:pt x="7143" y="303752"/>
                  </a:lnTo>
                  <a:lnTo>
                    <a:pt x="1916" y="296001"/>
                  </a:lnTo>
                  <a:lnTo>
                    <a:pt x="0" y="286512"/>
                  </a:lnTo>
                  <a:lnTo>
                    <a:pt x="0" y="24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120650" y="0"/>
                  </a:moveTo>
                  <a:lnTo>
                    <a:pt x="24129" y="0"/>
                  </a:lnTo>
                  <a:lnTo>
                    <a:pt x="14733" y="1895"/>
                  </a:lnTo>
                  <a:lnTo>
                    <a:pt x="7064" y="7064"/>
                  </a:lnTo>
                  <a:lnTo>
                    <a:pt x="1895" y="14733"/>
                  </a:lnTo>
                  <a:lnTo>
                    <a:pt x="0" y="24129"/>
                  </a:lnTo>
                  <a:lnTo>
                    <a:pt x="0" y="286765"/>
                  </a:lnTo>
                  <a:lnTo>
                    <a:pt x="1895" y="296162"/>
                  </a:lnTo>
                  <a:lnTo>
                    <a:pt x="7064" y="303831"/>
                  </a:lnTo>
                  <a:lnTo>
                    <a:pt x="14733" y="309000"/>
                  </a:lnTo>
                  <a:lnTo>
                    <a:pt x="24129" y="310895"/>
                  </a:lnTo>
                  <a:lnTo>
                    <a:pt x="120650" y="310895"/>
                  </a:lnTo>
                  <a:lnTo>
                    <a:pt x="130046" y="309000"/>
                  </a:lnTo>
                  <a:lnTo>
                    <a:pt x="137715" y="303831"/>
                  </a:lnTo>
                  <a:lnTo>
                    <a:pt x="142884" y="296162"/>
                  </a:lnTo>
                  <a:lnTo>
                    <a:pt x="144779" y="286765"/>
                  </a:lnTo>
                  <a:lnTo>
                    <a:pt x="144779" y="24129"/>
                  </a:lnTo>
                  <a:lnTo>
                    <a:pt x="142884" y="14733"/>
                  </a:lnTo>
                  <a:lnTo>
                    <a:pt x="137715" y="7064"/>
                  </a:lnTo>
                  <a:lnTo>
                    <a:pt x="130046" y="1895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46691" y="370332"/>
              <a:ext cx="144780" cy="311150"/>
            </a:xfrm>
            <a:custGeom>
              <a:avLst/>
              <a:gdLst/>
              <a:ahLst/>
              <a:cxnLst/>
              <a:rect l="l" t="t" r="r" b="b"/>
              <a:pathLst>
                <a:path w="144779" h="311150">
                  <a:moveTo>
                    <a:pt x="0" y="24129"/>
                  </a:moveTo>
                  <a:lnTo>
                    <a:pt x="1895" y="14733"/>
                  </a:lnTo>
                  <a:lnTo>
                    <a:pt x="7064" y="7064"/>
                  </a:lnTo>
                  <a:lnTo>
                    <a:pt x="14733" y="1895"/>
                  </a:lnTo>
                  <a:lnTo>
                    <a:pt x="24129" y="0"/>
                  </a:lnTo>
                  <a:lnTo>
                    <a:pt x="120650" y="0"/>
                  </a:lnTo>
                  <a:lnTo>
                    <a:pt x="130046" y="1895"/>
                  </a:lnTo>
                  <a:lnTo>
                    <a:pt x="137715" y="7064"/>
                  </a:lnTo>
                  <a:lnTo>
                    <a:pt x="142884" y="14733"/>
                  </a:lnTo>
                  <a:lnTo>
                    <a:pt x="144779" y="24129"/>
                  </a:lnTo>
                  <a:lnTo>
                    <a:pt x="144779" y="286765"/>
                  </a:lnTo>
                  <a:lnTo>
                    <a:pt x="142884" y="296162"/>
                  </a:lnTo>
                  <a:lnTo>
                    <a:pt x="137715" y="303831"/>
                  </a:lnTo>
                  <a:lnTo>
                    <a:pt x="130046" y="309000"/>
                  </a:lnTo>
                  <a:lnTo>
                    <a:pt x="120650" y="310895"/>
                  </a:lnTo>
                  <a:lnTo>
                    <a:pt x="24129" y="310895"/>
                  </a:lnTo>
                  <a:lnTo>
                    <a:pt x="14733" y="309000"/>
                  </a:lnTo>
                  <a:lnTo>
                    <a:pt x="7064" y="303831"/>
                  </a:lnTo>
                  <a:lnTo>
                    <a:pt x="1895" y="296162"/>
                  </a:lnTo>
                  <a:lnTo>
                    <a:pt x="0" y="286765"/>
                  </a:lnTo>
                  <a:lnTo>
                    <a:pt x="0" y="241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@n</a:t>
            </a:r>
            <a:r>
              <a:rPr spc="5" dirty="0"/>
              <a:t>a</a:t>
            </a:r>
            <a:r>
              <a:rPr dirty="0"/>
              <a:t>r</a:t>
            </a:r>
            <a:r>
              <a:rPr spc="5" dirty="0"/>
              <a:t>a</a:t>
            </a:r>
            <a:r>
              <a:rPr spc="-10" dirty="0"/>
              <a:t>bahas</a:t>
            </a:r>
            <a:r>
              <a:rPr dirty="0"/>
              <a:t>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dirty="0"/>
              <a:t>dari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865</Words>
  <Application>Microsoft Office PowerPoint</Application>
  <PresentationFormat>A4 Paper (210x297 mm)</PresentationFormat>
  <Paragraphs>292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Trebuchet MS</vt:lpstr>
      <vt:lpstr>Office Theme</vt:lpstr>
      <vt:lpstr>Kemahiran Berbahasa Indonesia dalam Penyusunan Karya Tulis Pustakawan</vt:lpstr>
      <vt:lpstr>Laras Bahasa</vt:lpstr>
      <vt:lpstr>Jenis Tulisan Pustakawan</vt:lpstr>
      <vt:lpstr>Ilmiah Murni vs. Ilmiah Populer</vt:lpstr>
      <vt:lpstr>Tataran Bahasa</vt:lpstr>
      <vt:lpstr>Pembuatan Wacana</vt:lpstr>
      <vt:lpstr>Pengembangan Paragraf</vt:lpstr>
      <vt:lpstr>Perangkaian Kalimat</vt:lpstr>
      <vt:lpstr>Pemilihan Kata</vt:lpstr>
      <vt:lpstr>Penertiban Ejaan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Kemahiran Berbahasa Indonesia dalam Penyusunan Karya Tulis Pustakawan</dc:title>
  <dc:creator>Narabahasa</dc:creator>
  <cp:lastModifiedBy>HUBLEMP07</cp:lastModifiedBy>
  <cp:revision>2</cp:revision>
  <dcterms:created xsi:type="dcterms:W3CDTF">2021-12-15T12:10:57Z</dcterms:created>
  <dcterms:modified xsi:type="dcterms:W3CDTF">2021-12-15T14:54:03Z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2021-12-15T00:00:00Z</vt:filetime>
  </property>
</Properties>
</file>