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7780-CFDC-483F-A526-F5181F37B74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26037E-56EC-4D43-91FC-BBCF46B7B6EA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Grafos</a:t>
          </a:r>
        </a:p>
      </dgm:t>
    </dgm:pt>
    <dgm:pt modelId="{C129F398-FF2E-4141-8D12-F817C1D06427}" type="parTrans" cxnId="{C7B75D8A-4B5C-4041-BCFA-691659D1B19A}">
      <dgm:prSet/>
      <dgm:spPr/>
      <dgm:t>
        <a:bodyPr/>
        <a:lstStyle/>
        <a:p>
          <a:endParaRPr lang="pt-PT"/>
        </a:p>
      </dgm:t>
    </dgm:pt>
    <dgm:pt modelId="{CAA3D041-3AC5-4E2F-9A6D-7EC448C27263}" type="sibTrans" cxnId="{C7B75D8A-4B5C-4041-BCFA-691659D1B19A}">
      <dgm:prSet/>
      <dgm:spPr/>
      <dgm:t>
        <a:bodyPr/>
        <a:lstStyle/>
        <a:p>
          <a:endParaRPr lang="pt-PT"/>
        </a:p>
      </dgm:t>
    </dgm:pt>
    <dgm:pt modelId="{5C65A5EA-8A67-4F1A-8E21-97272A8238EA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mundo</a:t>
          </a:r>
        </a:p>
      </dgm:t>
    </dgm:pt>
    <dgm:pt modelId="{12D338BD-683F-4535-A0B0-58377D87AE89}" type="parTrans" cxnId="{03DFBDBA-3B30-4C40-ACAE-4B92C8306CF8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F3BB9AF-E977-43AE-882C-0265385D724A}" type="sibTrans" cxnId="{03DFBDBA-3B30-4C40-ACAE-4B92C8306CF8}">
      <dgm:prSet/>
      <dgm:spPr/>
      <dgm:t>
        <a:bodyPr/>
        <a:lstStyle/>
        <a:p>
          <a:endParaRPr lang="pt-PT"/>
        </a:p>
      </dgm:t>
    </dgm:pt>
    <dgm:pt modelId="{B7D1B52C-09FF-41E3-809D-8A4973CC2805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</a:t>
          </a:r>
          <a:r>
            <a:rPr lang="pt-PT" i="1" dirty="0" err="1"/>
            <a:t>pathfinding</a:t>
          </a:r>
          <a:endParaRPr lang="pt-PT" i="1" dirty="0"/>
        </a:p>
      </dgm:t>
    </dgm:pt>
    <dgm:pt modelId="{7F5349D4-31A8-4700-BBF1-AD10F557CA31}" type="parTrans" cxnId="{6E8680B4-056C-4E9F-B6B5-7A3C31355725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CADE20E6-2D03-46A5-9797-D7EAF9E326F4}" type="sibTrans" cxnId="{6E8680B4-056C-4E9F-B6B5-7A3C31355725}">
      <dgm:prSet/>
      <dgm:spPr/>
      <dgm:t>
        <a:bodyPr/>
        <a:lstStyle/>
        <a:p>
          <a:endParaRPr lang="pt-PT"/>
        </a:p>
      </dgm:t>
    </dgm:pt>
    <dgm:pt modelId="{24C63D11-0778-41EB-AB66-57E429D61DDE}">
      <dgm:prSet phldrT="[Texto]"/>
      <dgm:spPr>
        <a:solidFill>
          <a:srgbClr val="212E67"/>
        </a:solidFill>
      </dgm:spPr>
      <dgm:t>
        <a:bodyPr/>
        <a:lstStyle/>
        <a:p>
          <a:r>
            <a:rPr lang="pt-PT" i="0" dirty="0"/>
            <a:t>Lista</a:t>
          </a:r>
        </a:p>
      </dgm:t>
    </dgm:pt>
    <dgm:pt modelId="{B6E167E2-4EF5-47B2-B607-4E0520FB8FD7}" type="parTrans" cxnId="{7972A45D-F189-4409-9F77-97751190E2CD}">
      <dgm:prSet/>
      <dgm:spPr/>
      <dgm:t>
        <a:bodyPr/>
        <a:lstStyle/>
        <a:p>
          <a:endParaRPr lang="pt-PT"/>
        </a:p>
      </dgm:t>
    </dgm:pt>
    <dgm:pt modelId="{F2543F17-D43C-4654-96B0-2F92F609A111}" type="sibTrans" cxnId="{7972A45D-F189-4409-9F77-97751190E2CD}">
      <dgm:prSet/>
      <dgm:spPr/>
      <dgm:t>
        <a:bodyPr/>
        <a:lstStyle/>
        <a:p>
          <a:endParaRPr lang="pt-PT"/>
        </a:p>
      </dgm:t>
    </dgm:pt>
    <dgm:pt modelId="{D8C3A5F1-A532-47F3-AD94-22466AE9A46B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Pessoas</a:t>
          </a:r>
        </a:p>
      </dgm:t>
    </dgm:pt>
    <dgm:pt modelId="{00DC3474-3964-4D0C-9627-F9B8EE8E9901}" type="parTrans" cxnId="{ED291801-D633-4B61-BB16-8AF3D3D77BE1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1D38C2B-47A5-41A4-83B4-A7121A638008}" type="sibTrans" cxnId="{ED291801-D633-4B61-BB16-8AF3D3D77BE1}">
      <dgm:prSet/>
      <dgm:spPr/>
      <dgm:t>
        <a:bodyPr/>
        <a:lstStyle/>
        <a:p>
          <a:endParaRPr lang="pt-PT"/>
        </a:p>
      </dgm:t>
    </dgm:pt>
    <dgm:pt modelId="{C7EEE9EF-AAE2-4336-9BE4-BFCE128C34B2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 err="1"/>
            <a:t>Objectos</a:t>
          </a:r>
          <a:endParaRPr lang="pt-PT" dirty="0"/>
        </a:p>
      </dgm:t>
    </dgm:pt>
    <dgm:pt modelId="{65F9EFFC-6537-4704-91F5-13A18D60ECA7}" type="parTrans" cxnId="{47240B9A-AF27-49F6-9D65-7EDE256D3809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564E81FD-10D0-40D1-8583-0A96CF1C7E6A}" type="sibTrans" cxnId="{47240B9A-AF27-49F6-9D65-7EDE256D3809}">
      <dgm:prSet/>
      <dgm:spPr/>
      <dgm:t>
        <a:bodyPr/>
        <a:lstStyle/>
        <a:p>
          <a:endParaRPr lang="pt-PT"/>
        </a:p>
      </dgm:t>
    </dgm:pt>
    <dgm:pt modelId="{90619403-E5A6-4BCB-B044-4C1E41E7303B}" type="pres">
      <dgm:prSet presAssocID="{50127780-CFDC-483F-A526-F5181F37B7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0E1B47-4E0F-4B01-8176-0B9AEC1B5912}" type="pres">
      <dgm:prSet presAssocID="{9E26037E-56EC-4D43-91FC-BBCF46B7B6EA}" presName="root" presStyleCnt="0"/>
      <dgm:spPr/>
    </dgm:pt>
    <dgm:pt modelId="{D794083B-1DA5-45FD-9E98-6F9FFD8DE0D3}" type="pres">
      <dgm:prSet presAssocID="{9E26037E-56EC-4D43-91FC-BBCF46B7B6EA}" presName="rootComposite" presStyleCnt="0"/>
      <dgm:spPr/>
    </dgm:pt>
    <dgm:pt modelId="{9F6B647C-B432-42DD-A41A-A39FF7FD8DE8}" type="pres">
      <dgm:prSet presAssocID="{9E26037E-56EC-4D43-91FC-BBCF46B7B6EA}" presName="rootText" presStyleLbl="node1" presStyleIdx="0" presStyleCnt="2"/>
      <dgm:spPr/>
    </dgm:pt>
    <dgm:pt modelId="{18B109D8-47BB-4B5A-B338-491FD747698D}" type="pres">
      <dgm:prSet presAssocID="{9E26037E-56EC-4D43-91FC-BBCF46B7B6EA}" presName="rootConnector" presStyleLbl="node1" presStyleIdx="0" presStyleCnt="2"/>
      <dgm:spPr/>
    </dgm:pt>
    <dgm:pt modelId="{CB2A8768-F7E1-4897-8925-E8A682175EA4}" type="pres">
      <dgm:prSet presAssocID="{9E26037E-56EC-4D43-91FC-BBCF46B7B6EA}" presName="childShape" presStyleCnt="0"/>
      <dgm:spPr/>
    </dgm:pt>
    <dgm:pt modelId="{4D98D2E4-A764-4219-911E-D884EE30294A}" type="pres">
      <dgm:prSet presAssocID="{12D338BD-683F-4535-A0B0-58377D87AE89}" presName="Name13" presStyleLbl="parChTrans1D2" presStyleIdx="0" presStyleCnt="4"/>
      <dgm:spPr/>
    </dgm:pt>
    <dgm:pt modelId="{5C67A8BB-DBF7-4A5A-9027-6FB06E4BAA77}" type="pres">
      <dgm:prSet presAssocID="{5C65A5EA-8A67-4F1A-8E21-97272A8238EA}" presName="childText" presStyleLbl="bgAcc1" presStyleIdx="0" presStyleCnt="4">
        <dgm:presLayoutVars>
          <dgm:bulletEnabled val="1"/>
        </dgm:presLayoutVars>
      </dgm:prSet>
      <dgm:spPr/>
    </dgm:pt>
    <dgm:pt modelId="{9C704D61-7C18-41F9-8329-1D6E6342C3BB}" type="pres">
      <dgm:prSet presAssocID="{7F5349D4-31A8-4700-BBF1-AD10F557CA31}" presName="Name13" presStyleLbl="parChTrans1D2" presStyleIdx="1" presStyleCnt="4"/>
      <dgm:spPr/>
    </dgm:pt>
    <dgm:pt modelId="{1784FB3B-50FA-4AF1-A888-B2FE69D5DA10}" type="pres">
      <dgm:prSet presAssocID="{B7D1B52C-09FF-41E3-809D-8A4973CC2805}" presName="childText" presStyleLbl="bgAcc1" presStyleIdx="1" presStyleCnt="4">
        <dgm:presLayoutVars>
          <dgm:bulletEnabled val="1"/>
        </dgm:presLayoutVars>
      </dgm:prSet>
      <dgm:spPr/>
    </dgm:pt>
    <dgm:pt modelId="{524D9F6D-43DE-4F0D-B3EE-9EC10ECD4E71}" type="pres">
      <dgm:prSet presAssocID="{24C63D11-0778-41EB-AB66-57E429D61DDE}" presName="root" presStyleCnt="0"/>
      <dgm:spPr/>
    </dgm:pt>
    <dgm:pt modelId="{69E6F202-7F7D-4EBC-A4A3-BBD02362A0A3}" type="pres">
      <dgm:prSet presAssocID="{24C63D11-0778-41EB-AB66-57E429D61DDE}" presName="rootComposite" presStyleCnt="0"/>
      <dgm:spPr/>
    </dgm:pt>
    <dgm:pt modelId="{89320AAF-E181-4433-AA84-1844F213C098}" type="pres">
      <dgm:prSet presAssocID="{24C63D11-0778-41EB-AB66-57E429D61DDE}" presName="rootText" presStyleLbl="node1" presStyleIdx="1" presStyleCnt="2"/>
      <dgm:spPr/>
    </dgm:pt>
    <dgm:pt modelId="{29C3ACBB-F902-4491-A0E6-2FA6B4F0AECC}" type="pres">
      <dgm:prSet presAssocID="{24C63D11-0778-41EB-AB66-57E429D61DDE}" presName="rootConnector" presStyleLbl="node1" presStyleIdx="1" presStyleCnt="2"/>
      <dgm:spPr/>
    </dgm:pt>
    <dgm:pt modelId="{1E643E3F-CC14-4F89-A7ED-3CF5915B85C0}" type="pres">
      <dgm:prSet presAssocID="{24C63D11-0778-41EB-AB66-57E429D61DDE}" presName="childShape" presStyleCnt="0"/>
      <dgm:spPr/>
    </dgm:pt>
    <dgm:pt modelId="{497B1043-ADD1-44F8-B911-774CBE7EDF1C}" type="pres">
      <dgm:prSet presAssocID="{00DC3474-3964-4D0C-9627-F9B8EE8E9901}" presName="Name13" presStyleLbl="parChTrans1D2" presStyleIdx="2" presStyleCnt="4"/>
      <dgm:spPr/>
    </dgm:pt>
    <dgm:pt modelId="{AFAE8645-76C9-485F-AC3F-BE5EF6FB655B}" type="pres">
      <dgm:prSet presAssocID="{D8C3A5F1-A532-47F3-AD94-22466AE9A46B}" presName="childText" presStyleLbl="bgAcc1" presStyleIdx="2" presStyleCnt="4">
        <dgm:presLayoutVars>
          <dgm:bulletEnabled val="1"/>
        </dgm:presLayoutVars>
      </dgm:prSet>
      <dgm:spPr/>
    </dgm:pt>
    <dgm:pt modelId="{052BE37A-B11D-4217-AA44-723F5F1FBBD3}" type="pres">
      <dgm:prSet presAssocID="{65F9EFFC-6537-4704-91F5-13A18D60ECA7}" presName="Name13" presStyleLbl="parChTrans1D2" presStyleIdx="3" presStyleCnt="4"/>
      <dgm:spPr/>
    </dgm:pt>
    <dgm:pt modelId="{FD1D68A8-8CDD-47BB-9A87-38AE87D07720}" type="pres">
      <dgm:prSet presAssocID="{C7EEE9EF-AAE2-4336-9BE4-BFCE128C34B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D291801-D633-4B61-BB16-8AF3D3D77BE1}" srcId="{24C63D11-0778-41EB-AB66-57E429D61DDE}" destId="{D8C3A5F1-A532-47F3-AD94-22466AE9A46B}" srcOrd="0" destOrd="0" parTransId="{00DC3474-3964-4D0C-9627-F9B8EE8E9901}" sibTransId="{F1D38C2B-47A5-41A4-83B4-A7121A638008}"/>
    <dgm:cxn modelId="{DB59580D-A3DF-4A6D-A077-519F98DF6E2C}" type="presOf" srcId="{B7D1B52C-09FF-41E3-809D-8A4973CC2805}" destId="{1784FB3B-50FA-4AF1-A888-B2FE69D5DA10}" srcOrd="0" destOrd="0" presId="urn:microsoft.com/office/officeart/2005/8/layout/hierarchy3"/>
    <dgm:cxn modelId="{E3DB6910-047A-4FD5-A06F-836234E175C6}" type="presOf" srcId="{9E26037E-56EC-4D43-91FC-BBCF46B7B6EA}" destId="{18B109D8-47BB-4B5A-B338-491FD747698D}" srcOrd="1" destOrd="0" presId="urn:microsoft.com/office/officeart/2005/8/layout/hierarchy3"/>
    <dgm:cxn modelId="{1B341E2F-3C2B-4D4C-BE2C-D66868EC2957}" type="presOf" srcId="{24C63D11-0778-41EB-AB66-57E429D61DDE}" destId="{89320AAF-E181-4433-AA84-1844F213C098}" srcOrd="0" destOrd="0" presId="urn:microsoft.com/office/officeart/2005/8/layout/hierarchy3"/>
    <dgm:cxn modelId="{AEAE3C39-BC34-47C3-A3AF-65C313036755}" type="presOf" srcId="{7F5349D4-31A8-4700-BBF1-AD10F557CA31}" destId="{9C704D61-7C18-41F9-8329-1D6E6342C3BB}" srcOrd="0" destOrd="0" presId="urn:microsoft.com/office/officeart/2005/8/layout/hierarchy3"/>
    <dgm:cxn modelId="{7972A45D-F189-4409-9F77-97751190E2CD}" srcId="{50127780-CFDC-483F-A526-F5181F37B74C}" destId="{24C63D11-0778-41EB-AB66-57E429D61DDE}" srcOrd="1" destOrd="0" parTransId="{B6E167E2-4EF5-47B2-B607-4E0520FB8FD7}" sibTransId="{F2543F17-D43C-4654-96B0-2F92F609A111}"/>
    <dgm:cxn modelId="{89D96C68-1354-4599-AE59-0EA11B8F22CF}" type="presOf" srcId="{24C63D11-0778-41EB-AB66-57E429D61DDE}" destId="{29C3ACBB-F902-4491-A0E6-2FA6B4F0AECC}" srcOrd="1" destOrd="0" presId="urn:microsoft.com/office/officeart/2005/8/layout/hierarchy3"/>
    <dgm:cxn modelId="{59681057-C78F-44B1-A5BE-AB214B0E54E4}" type="presOf" srcId="{50127780-CFDC-483F-A526-F5181F37B74C}" destId="{90619403-E5A6-4BCB-B044-4C1E41E7303B}" srcOrd="0" destOrd="0" presId="urn:microsoft.com/office/officeart/2005/8/layout/hierarchy3"/>
    <dgm:cxn modelId="{28E4A67B-A685-4D94-AB35-9616E0E3E51D}" type="presOf" srcId="{00DC3474-3964-4D0C-9627-F9B8EE8E9901}" destId="{497B1043-ADD1-44F8-B911-774CBE7EDF1C}" srcOrd="0" destOrd="0" presId="urn:microsoft.com/office/officeart/2005/8/layout/hierarchy3"/>
    <dgm:cxn modelId="{57A09D84-824E-4CA4-B6C9-B43ED10FA096}" type="presOf" srcId="{9E26037E-56EC-4D43-91FC-BBCF46B7B6EA}" destId="{9F6B647C-B432-42DD-A41A-A39FF7FD8DE8}" srcOrd="0" destOrd="0" presId="urn:microsoft.com/office/officeart/2005/8/layout/hierarchy3"/>
    <dgm:cxn modelId="{C7B75D8A-4B5C-4041-BCFA-691659D1B19A}" srcId="{50127780-CFDC-483F-A526-F5181F37B74C}" destId="{9E26037E-56EC-4D43-91FC-BBCF46B7B6EA}" srcOrd="0" destOrd="0" parTransId="{C129F398-FF2E-4141-8D12-F817C1D06427}" sibTransId="{CAA3D041-3AC5-4E2F-9A6D-7EC448C27263}"/>
    <dgm:cxn modelId="{47240B9A-AF27-49F6-9D65-7EDE256D3809}" srcId="{24C63D11-0778-41EB-AB66-57E429D61DDE}" destId="{C7EEE9EF-AAE2-4336-9BE4-BFCE128C34B2}" srcOrd="1" destOrd="0" parTransId="{65F9EFFC-6537-4704-91F5-13A18D60ECA7}" sibTransId="{564E81FD-10D0-40D1-8583-0A96CF1C7E6A}"/>
    <dgm:cxn modelId="{97D6B1A6-560C-4EB0-B2F8-DCBD2671424C}" type="presOf" srcId="{C7EEE9EF-AAE2-4336-9BE4-BFCE128C34B2}" destId="{FD1D68A8-8CDD-47BB-9A87-38AE87D07720}" srcOrd="0" destOrd="0" presId="urn:microsoft.com/office/officeart/2005/8/layout/hierarchy3"/>
    <dgm:cxn modelId="{0D25F6AD-0726-4F34-A807-6B3C6148D144}" type="presOf" srcId="{D8C3A5F1-A532-47F3-AD94-22466AE9A46B}" destId="{AFAE8645-76C9-485F-AC3F-BE5EF6FB655B}" srcOrd="0" destOrd="0" presId="urn:microsoft.com/office/officeart/2005/8/layout/hierarchy3"/>
    <dgm:cxn modelId="{8DD167B1-1D11-423A-A5F0-9DC18DF2E632}" type="presOf" srcId="{5C65A5EA-8A67-4F1A-8E21-97272A8238EA}" destId="{5C67A8BB-DBF7-4A5A-9027-6FB06E4BAA77}" srcOrd="0" destOrd="0" presId="urn:microsoft.com/office/officeart/2005/8/layout/hierarchy3"/>
    <dgm:cxn modelId="{6E8680B4-056C-4E9F-B6B5-7A3C31355725}" srcId="{9E26037E-56EC-4D43-91FC-BBCF46B7B6EA}" destId="{B7D1B52C-09FF-41E3-809D-8A4973CC2805}" srcOrd="1" destOrd="0" parTransId="{7F5349D4-31A8-4700-BBF1-AD10F557CA31}" sibTransId="{CADE20E6-2D03-46A5-9797-D7EAF9E326F4}"/>
    <dgm:cxn modelId="{03DFBDBA-3B30-4C40-ACAE-4B92C8306CF8}" srcId="{9E26037E-56EC-4D43-91FC-BBCF46B7B6EA}" destId="{5C65A5EA-8A67-4F1A-8E21-97272A8238EA}" srcOrd="0" destOrd="0" parTransId="{12D338BD-683F-4535-A0B0-58377D87AE89}" sibTransId="{FF3BB9AF-E977-43AE-882C-0265385D724A}"/>
    <dgm:cxn modelId="{56CDA0CF-DD47-470F-931C-2F452B3874EB}" type="presOf" srcId="{12D338BD-683F-4535-A0B0-58377D87AE89}" destId="{4D98D2E4-A764-4219-911E-D884EE30294A}" srcOrd="0" destOrd="0" presId="urn:microsoft.com/office/officeart/2005/8/layout/hierarchy3"/>
    <dgm:cxn modelId="{F13084E8-41A5-4C3D-8485-6B065410F265}" type="presOf" srcId="{65F9EFFC-6537-4704-91F5-13A18D60ECA7}" destId="{052BE37A-B11D-4217-AA44-723F5F1FBBD3}" srcOrd="0" destOrd="0" presId="urn:microsoft.com/office/officeart/2005/8/layout/hierarchy3"/>
    <dgm:cxn modelId="{D0BD1449-B93E-4D9C-B5FB-C3A3B86B5822}" type="presParOf" srcId="{90619403-E5A6-4BCB-B044-4C1E41E7303B}" destId="{530E1B47-4E0F-4B01-8176-0B9AEC1B5912}" srcOrd="0" destOrd="0" presId="urn:microsoft.com/office/officeart/2005/8/layout/hierarchy3"/>
    <dgm:cxn modelId="{B76F6CE0-FD8A-40D1-90F2-A5BAC1BC167F}" type="presParOf" srcId="{530E1B47-4E0F-4B01-8176-0B9AEC1B5912}" destId="{D794083B-1DA5-45FD-9E98-6F9FFD8DE0D3}" srcOrd="0" destOrd="0" presId="urn:microsoft.com/office/officeart/2005/8/layout/hierarchy3"/>
    <dgm:cxn modelId="{4778B012-D542-4A56-BCDD-4325A0ACCB16}" type="presParOf" srcId="{D794083B-1DA5-45FD-9E98-6F9FFD8DE0D3}" destId="{9F6B647C-B432-42DD-A41A-A39FF7FD8DE8}" srcOrd="0" destOrd="0" presId="urn:microsoft.com/office/officeart/2005/8/layout/hierarchy3"/>
    <dgm:cxn modelId="{19E34A87-9BDB-45D6-AE56-AAA5A8A2F0FB}" type="presParOf" srcId="{D794083B-1DA5-45FD-9E98-6F9FFD8DE0D3}" destId="{18B109D8-47BB-4B5A-B338-491FD747698D}" srcOrd="1" destOrd="0" presId="urn:microsoft.com/office/officeart/2005/8/layout/hierarchy3"/>
    <dgm:cxn modelId="{E1F0E378-F848-4567-990E-B746FDA4BE38}" type="presParOf" srcId="{530E1B47-4E0F-4B01-8176-0B9AEC1B5912}" destId="{CB2A8768-F7E1-4897-8925-E8A682175EA4}" srcOrd="1" destOrd="0" presId="urn:microsoft.com/office/officeart/2005/8/layout/hierarchy3"/>
    <dgm:cxn modelId="{7A828D2F-AF4E-4B04-ACE2-605CAF6E76DB}" type="presParOf" srcId="{CB2A8768-F7E1-4897-8925-E8A682175EA4}" destId="{4D98D2E4-A764-4219-911E-D884EE30294A}" srcOrd="0" destOrd="0" presId="urn:microsoft.com/office/officeart/2005/8/layout/hierarchy3"/>
    <dgm:cxn modelId="{6DD8CDBA-A1AD-4E6D-8B58-FD590F090088}" type="presParOf" srcId="{CB2A8768-F7E1-4897-8925-E8A682175EA4}" destId="{5C67A8BB-DBF7-4A5A-9027-6FB06E4BAA77}" srcOrd="1" destOrd="0" presId="urn:microsoft.com/office/officeart/2005/8/layout/hierarchy3"/>
    <dgm:cxn modelId="{826415FD-416A-4F7D-B6FA-0D6BD9185396}" type="presParOf" srcId="{CB2A8768-F7E1-4897-8925-E8A682175EA4}" destId="{9C704D61-7C18-41F9-8329-1D6E6342C3BB}" srcOrd="2" destOrd="0" presId="urn:microsoft.com/office/officeart/2005/8/layout/hierarchy3"/>
    <dgm:cxn modelId="{A0450F1A-40AD-4FEE-B39E-50AFB5423CE1}" type="presParOf" srcId="{CB2A8768-F7E1-4897-8925-E8A682175EA4}" destId="{1784FB3B-50FA-4AF1-A888-B2FE69D5DA10}" srcOrd="3" destOrd="0" presId="urn:microsoft.com/office/officeart/2005/8/layout/hierarchy3"/>
    <dgm:cxn modelId="{770A7B6A-339C-4FD6-9F8C-C8B4EF751311}" type="presParOf" srcId="{90619403-E5A6-4BCB-B044-4C1E41E7303B}" destId="{524D9F6D-43DE-4F0D-B3EE-9EC10ECD4E71}" srcOrd="1" destOrd="0" presId="urn:microsoft.com/office/officeart/2005/8/layout/hierarchy3"/>
    <dgm:cxn modelId="{BD8DE58E-173A-41D6-A5BD-406F07C538CF}" type="presParOf" srcId="{524D9F6D-43DE-4F0D-B3EE-9EC10ECD4E71}" destId="{69E6F202-7F7D-4EBC-A4A3-BBD02362A0A3}" srcOrd="0" destOrd="0" presId="urn:microsoft.com/office/officeart/2005/8/layout/hierarchy3"/>
    <dgm:cxn modelId="{A267D8BD-EB0F-4F02-B161-B968E2C2BF13}" type="presParOf" srcId="{69E6F202-7F7D-4EBC-A4A3-BBD02362A0A3}" destId="{89320AAF-E181-4433-AA84-1844F213C098}" srcOrd="0" destOrd="0" presId="urn:microsoft.com/office/officeart/2005/8/layout/hierarchy3"/>
    <dgm:cxn modelId="{83CCA2EB-FCD3-485A-A1B3-6E8514492E07}" type="presParOf" srcId="{69E6F202-7F7D-4EBC-A4A3-BBD02362A0A3}" destId="{29C3ACBB-F902-4491-A0E6-2FA6B4F0AECC}" srcOrd="1" destOrd="0" presId="urn:microsoft.com/office/officeart/2005/8/layout/hierarchy3"/>
    <dgm:cxn modelId="{BE7E02A6-8048-419F-847C-56ADBAE81245}" type="presParOf" srcId="{524D9F6D-43DE-4F0D-B3EE-9EC10ECD4E71}" destId="{1E643E3F-CC14-4F89-A7ED-3CF5915B85C0}" srcOrd="1" destOrd="0" presId="urn:microsoft.com/office/officeart/2005/8/layout/hierarchy3"/>
    <dgm:cxn modelId="{E548BB74-C482-43E9-92A2-104864526828}" type="presParOf" srcId="{1E643E3F-CC14-4F89-A7ED-3CF5915B85C0}" destId="{497B1043-ADD1-44F8-B911-774CBE7EDF1C}" srcOrd="0" destOrd="0" presId="urn:microsoft.com/office/officeart/2005/8/layout/hierarchy3"/>
    <dgm:cxn modelId="{C3EE5D3D-366C-435B-9A0B-E834983E790D}" type="presParOf" srcId="{1E643E3F-CC14-4F89-A7ED-3CF5915B85C0}" destId="{AFAE8645-76C9-485F-AC3F-BE5EF6FB655B}" srcOrd="1" destOrd="0" presId="urn:microsoft.com/office/officeart/2005/8/layout/hierarchy3"/>
    <dgm:cxn modelId="{F04C8944-5DB9-49BF-931E-505B1EFD3E27}" type="presParOf" srcId="{1E643E3F-CC14-4F89-A7ED-3CF5915B85C0}" destId="{052BE37A-B11D-4217-AA44-723F5F1FBBD3}" srcOrd="2" destOrd="0" presId="urn:microsoft.com/office/officeart/2005/8/layout/hierarchy3"/>
    <dgm:cxn modelId="{6A2552C3-45D6-4025-8E92-AC52393ECCF4}" type="presParOf" srcId="{1E643E3F-CC14-4F89-A7ED-3CF5915B85C0}" destId="{FD1D68A8-8CDD-47BB-9A87-38AE87D0772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E1F30-298F-40A5-8381-265EBE8C895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3BA3387-879E-42A4-A5F2-72BE75562E68}">
      <dgm:prSet phldrT="[Texto]"/>
      <dgm:spPr>
        <a:solidFill>
          <a:schemeClr val="bg1">
            <a:lumMod val="6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r>
            <a:rPr lang="pt-PT" dirty="0"/>
            <a:t>Matriz</a:t>
          </a:r>
        </a:p>
      </dgm:t>
    </dgm:pt>
    <dgm:pt modelId="{FAD2279E-0A43-4C3C-88B3-6ABF6FBF7FF3}" type="parTrans" cxnId="{28E32A32-C93E-4A78-8CE1-73FB3B43C33B}">
      <dgm:prSet/>
      <dgm:spPr/>
      <dgm:t>
        <a:bodyPr/>
        <a:lstStyle/>
        <a:p>
          <a:endParaRPr lang="pt-PT"/>
        </a:p>
      </dgm:t>
    </dgm:pt>
    <dgm:pt modelId="{78342ED1-6027-4CDD-B009-235A7898D747}" type="sibTrans" cxnId="{28E32A32-C93E-4A78-8CE1-73FB3B43C33B}">
      <dgm:prSet/>
      <dgm:spPr/>
      <dgm:t>
        <a:bodyPr/>
        <a:lstStyle/>
        <a:p>
          <a:endParaRPr lang="pt-PT"/>
        </a:p>
      </dgm:t>
    </dgm:pt>
    <dgm:pt modelId="{C073467F-D179-4543-8617-B9300439D4B4}">
      <dgm:prSet phldrT="[Texto]"/>
      <dgm:spPr>
        <a:solidFill>
          <a:schemeClr val="bg1">
            <a:lumMod val="6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r>
            <a:rPr lang="pt-PT" dirty="0"/>
            <a:t>Grafos</a:t>
          </a:r>
        </a:p>
      </dgm:t>
    </dgm:pt>
    <dgm:pt modelId="{94BE56CA-F84F-4ED0-AC41-A3386F6E5CDB}" type="parTrans" cxnId="{E400A56A-3F75-4765-A747-2A9CF1C7258C}">
      <dgm:prSet/>
      <dgm:spPr/>
      <dgm:t>
        <a:bodyPr/>
        <a:lstStyle/>
        <a:p>
          <a:endParaRPr lang="pt-PT"/>
        </a:p>
      </dgm:t>
    </dgm:pt>
    <dgm:pt modelId="{06889CC6-3EB0-4487-9F9A-7370E3D74640}" type="sibTrans" cxnId="{E400A56A-3F75-4765-A747-2A9CF1C7258C}">
      <dgm:prSet/>
      <dgm:spPr/>
      <dgm:t>
        <a:bodyPr/>
        <a:lstStyle/>
        <a:p>
          <a:endParaRPr lang="pt-PT"/>
        </a:p>
      </dgm:t>
    </dgm:pt>
    <dgm:pt modelId="{69125A35-979E-40CE-9F17-3E9368A7D1D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Atributos</a:t>
          </a:r>
        </a:p>
      </dgm:t>
    </dgm:pt>
    <dgm:pt modelId="{638646D5-7206-4C2F-BD2C-81C733710D90}" type="parTrans" cxnId="{DACDAF57-1315-49F4-9BEE-4B00C08F1636}">
      <dgm:prSet/>
      <dgm:spPr/>
      <dgm:t>
        <a:bodyPr/>
        <a:lstStyle/>
        <a:p>
          <a:endParaRPr lang="pt-PT"/>
        </a:p>
      </dgm:t>
    </dgm:pt>
    <dgm:pt modelId="{90ADBA91-08BD-4A64-BFF7-07703B9A15A1}" type="sibTrans" cxnId="{DACDAF57-1315-49F4-9BEE-4B00C08F1636}">
      <dgm:prSet/>
      <dgm:spPr/>
      <dgm:t>
        <a:bodyPr/>
        <a:lstStyle/>
        <a:p>
          <a:endParaRPr lang="pt-PT"/>
        </a:p>
      </dgm:t>
    </dgm:pt>
    <dgm:pt modelId="{5D929B13-A141-4B1D-982D-E094077CD9F5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Melhor Organização</a:t>
          </a:r>
        </a:p>
      </dgm:t>
    </dgm:pt>
    <dgm:pt modelId="{DD5B0512-B30F-4F0A-B3B0-8DE50B26B3D5}" type="parTrans" cxnId="{153A8FAB-723C-4DA8-8052-96C994124874}">
      <dgm:prSet/>
      <dgm:spPr/>
      <dgm:t>
        <a:bodyPr/>
        <a:lstStyle/>
        <a:p>
          <a:endParaRPr lang="pt-PT"/>
        </a:p>
      </dgm:t>
    </dgm:pt>
    <dgm:pt modelId="{EBC40E87-2DE9-4E3A-9235-68F350AB3962}" type="sibTrans" cxnId="{153A8FAB-723C-4DA8-8052-96C994124874}">
      <dgm:prSet/>
      <dgm:spPr/>
      <dgm:t>
        <a:bodyPr/>
        <a:lstStyle/>
        <a:p>
          <a:endParaRPr lang="pt-PT"/>
        </a:p>
      </dgm:t>
    </dgm:pt>
    <dgm:pt modelId="{CAF2275B-A958-46ED-8D56-9C7E5480986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A* mais rápido</a:t>
          </a:r>
        </a:p>
      </dgm:t>
    </dgm:pt>
    <dgm:pt modelId="{EBB67233-20C1-4569-8296-5661496E3C22}" type="parTrans" cxnId="{2ACCF90B-E681-4C86-9F9F-77495A8B5F08}">
      <dgm:prSet/>
      <dgm:spPr/>
      <dgm:t>
        <a:bodyPr/>
        <a:lstStyle/>
        <a:p>
          <a:endParaRPr lang="pt-PT"/>
        </a:p>
      </dgm:t>
    </dgm:pt>
    <dgm:pt modelId="{8436FFB9-9524-4477-9EA8-F751F2B4AF6E}" type="sibTrans" cxnId="{2ACCF90B-E681-4C86-9F9F-77495A8B5F08}">
      <dgm:prSet/>
      <dgm:spPr/>
      <dgm:t>
        <a:bodyPr/>
        <a:lstStyle/>
        <a:p>
          <a:endParaRPr lang="pt-PT"/>
        </a:p>
      </dgm:t>
    </dgm:pt>
    <dgm:pt modelId="{C0E22AB5-1CB5-4FFE-8AF0-FFB74DD2C159}">
      <dgm:prSet phldrT="[Texto]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pt-PT" dirty="0"/>
            <a:t>Representação Exata do Mundo</a:t>
          </a:r>
        </a:p>
      </dgm:t>
    </dgm:pt>
    <dgm:pt modelId="{41283D8D-659F-4EF4-AFA5-B59D5CE73029}" type="parTrans" cxnId="{8D7B0CB9-EF2D-432D-894C-A48EC2DCF853}">
      <dgm:prSet/>
      <dgm:spPr/>
      <dgm:t>
        <a:bodyPr/>
        <a:lstStyle/>
        <a:p>
          <a:endParaRPr lang="pt-PT"/>
        </a:p>
      </dgm:t>
    </dgm:pt>
    <dgm:pt modelId="{FA5AD2F0-9B57-40A5-8DA0-F14A931EB63D}" type="sibTrans" cxnId="{8D7B0CB9-EF2D-432D-894C-A48EC2DCF853}">
      <dgm:prSet/>
      <dgm:spPr/>
      <dgm:t>
        <a:bodyPr/>
        <a:lstStyle/>
        <a:p>
          <a:endParaRPr lang="pt-PT"/>
        </a:p>
      </dgm:t>
    </dgm:pt>
    <dgm:pt modelId="{A44C5DCE-68BE-4DDD-B00C-FC5790D9E146}" type="pres">
      <dgm:prSet presAssocID="{C37E1F30-298F-40A5-8381-265EBE8C895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BCE4D2A-3156-495A-AF37-9722A4DFFCDA}" type="pres">
      <dgm:prSet presAssocID="{C37E1F30-298F-40A5-8381-265EBE8C8953}" presName="dummyMaxCanvas" presStyleCnt="0"/>
      <dgm:spPr/>
    </dgm:pt>
    <dgm:pt modelId="{759EF444-0B5C-4366-8A89-F0C007BB0F77}" type="pres">
      <dgm:prSet presAssocID="{C37E1F30-298F-40A5-8381-265EBE8C8953}" presName="parentComposite" presStyleCnt="0"/>
      <dgm:spPr/>
    </dgm:pt>
    <dgm:pt modelId="{3BFD8218-E79B-4B0E-B759-49BD9322C7F1}" type="pres">
      <dgm:prSet presAssocID="{C37E1F30-298F-40A5-8381-265EBE8C8953}" presName="parent1" presStyleLbl="alignAccFollowNode1" presStyleIdx="0" presStyleCnt="4">
        <dgm:presLayoutVars>
          <dgm:chMax val="4"/>
        </dgm:presLayoutVars>
      </dgm:prSet>
      <dgm:spPr/>
    </dgm:pt>
    <dgm:pt modelId="{C70601EF-04A9-484A-9E4F-46226F87D944}" type="pres">
      <dgm:prSet presAssocID="{C37E1F30-298F-40A5-8381-265EBE8C8953}" presName="parent2" presStyleLbl="alignAccFollowNode1" presStyleIdx="1" presStyleCnt="4">
        <dgm:presLayoutVars>
          <dgm:chMax val="4"/>
        </dgm:presLayoutVars>
      </dgm:prSet>
      <dgm:spPr/>
    </dgm:pt>
    <dgm:pt modelId="{9473D2AF-EC6F-4640-9D94-1ECD579614D0}" type="pres">
      <dgm:prSet presAssocID="{C37E1F30-298F-40A5-8381-265EBE8C8953}" presName="childrenComposite" presStyleCnt="0"/>
      <dgm:spPr/>
    </dgm:pt>
    <dgm:pt modelId="{6A45F039-5985-4175-954D-53F1BA74CC07}" type="pres">
      <dgm:prSet presAssocID="{C37E1F30-298F-40A5-8381-265EBE8C8953}" presName="dummyMaxCanvas_ChildArea" presStyleCnt="0"/>
      <dgm:spPr/>
    </dgm:pt>
    <dgm:pt modelId="{FE135A2C-2329-4D71-BE99-6778F26DE568}" type="pres">
      <dgm:prSet presAssocID="{C37E1F30-298F-40A5-8381-265EBE8C8953}" presName="fulcrum" presStyleLbl="alignAccFollowNode1" presStyleIdx="2" presStyleCnt="4"/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</dgm:pt>
    <dgm:pt modelId="{16D59347-8BD9-4D43-BAC7-D4E592F918EE}" type="pres">
      <dgm:prSet presAssocID="{C37E1F30-298F-40A5-8381-265EBE8C8953}" presName="balance_13" presStyleLbl="alignAccFollowNode1" presStyleIdx="3" presStyleCnt="4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95000"/>
              <a:lumOff val="5000"/>
              <a:alpha val="90000"/>
            </a:schemeClr>
          </a:solidFill>
        </a:ln>
      </dgm:spPr>
    </dgm:pt>
    <dgm:pt modelId="{B7BB7091-B99C-4F33-A32F-E8D490A49492}" type="pres">
      <dgm:prSet presAssocID="{C37E1F30-298F-40A5-8381-265EBE8C8953}" presName="right_13_1" presStyleLbl="node1" presStyleIdx="0" presStyleCnt="4">
        <dgm:presLayoutVars>
          <dgm:bulletEnabled val="1"/>
        </dgm:presLayoutVars>
      </dgm:prSet>
      <dgm:spPr/>
    </dgm:pt>
    <dgm:pt modelId="{35A28155-9CFA-46C2-8080-A24D4BA9541D}" type="pres">
      <dgm:prSet presAssocID="{C37E1F30-298F-40A5-8381-265EBE8C8953}" presName="right_13_2" presStyleLbl="node1" presStyleIdx="1" presStyleCnt="4">
        <dgm:presLayoutVars>
          <dgm:bulletEnabled val="1"/>
        </dgm:presLayoutVars>
      </dgm:prSet>
      <dgm:spPr/>
    </dgm:pt>
    <dgm:pt modelId="{B8E924AF-F0BD-425F-A376-CA4422CBE16A}" type="pres">
      <dgm:prSet presAssocID="{C37E1F30-298F-40A5-8381-265EBE8C8953}" presName="right_13_3" presStyleLbl="node1" presStyleIdx="2" presStyleCnt="4">
        <dgm:presLayoutVars>
          <dgm:bulletEnabled val="1"/>
        </dgm:presLayoutVars>
      </dgm:prSet>
      <dgm:spPr/>
    </dgm:pt>
    <dgm:pt modelId="{7915E9E0-D751-4C3E-9FB4-4031D609F1E2}" type="pres">
      <dgm:prSet presAssocID="{C37E1F30-298F-40A5-8381-265EBE8C8953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BA32B608-85A9-42C8-BF95-4E23823BBC56}" type="presOf" srcId="{5D929B13-A141-4B1D-982D-E094077CD9F5}" destId="{35A28155-9CFA-46C2-8080-A24D4BA9541D}" srcOrd="0" destOrd="0" presId="urn:microsoft.com/office/officeart/2005/8/layout/balance1"/>
    <dgm:cxn modelId="{2ACCF90B-E681-4C86-9F9F-77495A8B5F08}" srcId="{C073467F-D179-4543-8617-B9300439D4B4}" destId="{CAF2275B-A958-46ED-8D56-9C7E54809862}" srcOrd="2" destOrd="0" parTransId="{EBB67233-20C1-4569-8296-5661496E3C22}" sibTransId="{8436FFB9-9524-4477-9EA8-F751F2B4AF6E}"/>
    <dgm:cxn modelId="{84B4182B-3735-4AAC-8E89-0AE6F0543788}" type="presOf" srcId="{69125A35-979E-40CE-9F17-3E9368A7D1D2}" destId="{B7BB7091-B99C-4F33-A32F-E8D490A49492}" srcOrd="0" destOrd="0" presId="urn:microsoft.com/office/officeart/2005/8/layout/balance1"/>
    <dgm:cxn modelId="{28E32A32-C93E-4A78-8CE1-73FB3B43C33B}" srcId="{C37E1F30-298F-40A5-8381-265EBE8C8953}" destId="{B3BA3387-879E-42A4-A5F2-72BE75562E68}" srcOrd="0" destOrd="0" parTransId="{FAD2279E-0A43-4C3C-88B3-6ABF6FBF7FF3}" sibTransId="{78342ED1-6027-4CDD-B009-235A7898D747}"/>
    <dgm:cxn modelId="{E400A56A-3F75-4765-A747-2A9CF1C7258C}" srcId="{C37E1F30-298F-40A5-8381-265EBE8C8953}" destId="{C073467F-D179-4543-8617-B9300439D4B4}" srcOrd="1" destOrd="0" parTransId="{94BE56CA-F84F-4ED0-AC41-A3386F6E5CDB}" sibTransId="{06889CC6-3EB0-4487-9F9A-7370E3D74640}"/>
    <dgm:cxn modelId="{DACDAF57-1315-49F4-9BEE-4B00C08F1636}" srcId="{C073467F-D179-4543-8617-B9300439D4B4}" destId="{69125A35-979E-40CE-9F17-3E9368A7D1D2}" srcOrd="0" destOrd="0" parTransId="{638646D5-7206-4C2F-BD2C-81C733710D90}" sibTransId="{90ADBA91-08BD-4A64-BFF7-07703B9A15A1}"/>
    <dgm:cxn modelId="{3FBC23A4-DEEC-4946-9002-586E6C03AD96}" type="presOf" srcId="{CAF2275B-A958-46ED-8D56-9C7E54809862}" destId="{B8E924AF-F0BD-425F-A376-CA4422CBE16A}" srcOrd="0" destOrd="0" presId="urn:microsoft.com/office/officeart/2005/8/layout/balance1"/>
    <dgm:cxn modelId="{153A8FAB-723C-4DA8-8052-96C994124874}" srcId="{C073467F-D179-4543-8617-B9300439D4B4}" destId="{5D929B13-A141-4B1D-982D-E094077CD9F5}" srcOrd="1" destOrd="0" parTransId="{DD5B0512-B30F-4F0A-B3B0-8DE50B26B3D5}" sibTransId="{EBC40E87-2DE9-4E3A-9235-68F350AB3962}"/>
    <dgm:cxn modelId="{794F3AB8-87E1-4146-B220-CAB5271A6EDC}" type="presOf" srcId="{C37E1F30-298F-40A5-8381-265EBE8C8953}" destId="{A44C5DCE-68BE-4DDD-B00C-FC5790D9E146}" srcOrd="0" destOrd="0" presId="urn:microsoft.com/office/officeart/2005/8/layout/balance1"/>
    <dgm:cxn modelId="{8D7B0CB9-EF2D-432D-894C-A48EC2DCF853}" srcId="{B3BA3387-879E-42A4-A5F2-72BE75562E68}" destId="{C0E22AB5-1CB5-4FFE-8AF0-FFB74DD2C159}" srcOrd="0" destOrd="0" parTransId="{41283D8D-659F-4EF4-AFA5-B59D5CE73029}" sibTransId="{FA5AD2F0-9B57-40A5-8DA0-F14A931EB63D}"/>
    <dgm:cxn modelId="{D4168BBE-7CD3-46F0-8738-BD7DEA35DE7A}" type="presOf" srcId="{C073467F-D179-4543-8617-B9300439D4B4}" destId="{C70601EF-04A9-484A-9E4F-46226F87D944}" srcOrd="0" destOrd="0" presId="urn:microsoft.com/office/officeart/2005/8/layout/balance1"/>
    <dgm:cxn modelId="{429965EC-44F1-48CE-A149-CCFD34A874F1}" type="presOf" srcId="{C0E22AB5-1CB5-4FFE-8AF0-FFB74DD2C159}" destId="{7915E9E0-D751-4C3E-9FB4-4031D609F1E2}" srcOrd="0" destOrd="0" presId="urn:microsoft.com/office/officeart/2005/8/layout/balance1"/>
    <dgm:cxn modelId="{05BB05F7-DF61-4D62-B0E6-006A3728B58C}" type="presOf" srcId="{B3BA3387-879E-42A4-A5F2-72BE75562E68}" destId="{3BFD8218-E79B-4B0E-B759-49BD9322C7F1}" srcOrd="0" destOrd="0" presId="urn:microsoft.com/office/officeart/2005/8/layout/balance1"/>
    <dgm:cxn modelId="{D856819E-FF30-48A3-8042-EE088D78144E}" type="presParOf" srcId="{A44C5DCE-68BE-4DDD-B00C-FC5790D9E146}" destId="{EBCE4D2A-3156-495A-AF37-9722A4DFFCDA}" srcOrd="0" destOrd="0" presId="urn:microsoft.com/office/officeart/2005/8/layout/balance1"/>
    <dgm:cxn modelId="{5C0D4BDF-BA24-4A1B-B823-0215FDE91C1D}" type="presParOf" srcId="{A44C5DCE-68BE-4DDD-B00C-FC5790D9E146}" destId="{759EF444-0B5C-4366-8A89-F0C007BB0F77}" srcOrd="1" destOrd="0" presId="urn:microsoft.com/office/officeart/2005/8/layout/balance1"/>
    <dgm:cxn modelId="{33B533B2-701E-42FE-94F2-895379934098}" type="presParOf" srcId="{759EF444-0B5C-4366-8A89-F0C007BB0F77}" destId="{3BFD8218-E79B-4B0E-B759-49BD9322C7F1}" srcOrd="0" destOrd="0" presId="urn:microsoft.com/office/officeart/2005/8/layout/balance1"/>
    <dgm:cxn modelId="{3B69A351-CD80-4B22-BFDC-7645EC968A83}" type="presParOf" srcId="{759EF444-0B5C-4366-8A89-F0C007BB0F77}" destId="{C70601EF-04A9-484A-9E4F-46226F87D944}" srcOrd="1" destOrd="0" presId="urn:microsoft.com/office/officeart/2005/8/layout/balance1"/>
    <dgm:cxn modelId="{6239BA17-7C36-466C-88F3-BE647CDCE382}" type="presParOf" srcId="{A44C5DCE-68BE-4DDD-B00C-FC5790D9E146}" destId="{9473D2AF-EC6F-4640-9D94-1ECD579614D0}" srcOrd="2" destOrd="0" presId="urn:microsoft.com/office/officeart/2005/8/layout/balance1"/>
    <dgm:cxn modelId="{79A3DBCF-EFDA-42FA-9B89-0C91AF493D26}" type="presParOf" srcId="{9473D2AF-EC6F-4640-9D94-1ECD579614D0}" destId="{6A45F039-5985-4175-954D-53F1BA74CC07}" srcOrd="0" destOrd="0" presId="urn:microsoft.com/office/officeart/2005/8/layout/balance1"/>
    <dgm:cxn modelId="{27DA087A-C5D7-4BB3-8174-60C3159AD3A7}" type="presParOf" srcId="{9473D2AF-EC6F-4640-9D94-1ECD579614D0}" destId="{FE135A2C-2329-4D71-BE99-6778F26DE568}" srcOrd="1" destOrd="0" presId="urn:microsoft.com/office/officeart/2005/8/layout/balance1"/>
    <dgm:cxn modelId="{A0EFF412-54E0-4D47-80DF-F3CC79A67A78}" type="presParOf" srcId="{9473D2AF-EC6F-4640-9D94-1ECD579614D0}" destId="{16D59347-8BD9-4D43-BAC7-D4E592F918EE}" srcOrd="2" destOrd="0" presId="urn:microsoft.com/office/officeart/2005/8/layout/balance1"/>
    <dgm:cxn modelId="{0E3E60D4-8E0B-479E-BF50-C2B987D9C65B}" type="presParOf" srcId="{9473D2AF-EC6F-4640-9D94-1ECD579614D0}" destId="{B7BB7091-B99C-4F33-A32F-E8D490A49492}" srcOrd="3" destOrd="0" presId="urn:microsoft.com/office/officeart/2005/8/layout/balance1"/>
    <dgm:cxn modelId="{82D5C4DF-D6F2-4386-90A3-6CE4705B92B0}" type="presParOf" srcId="{9473D2AF-EC6F-4640-9D94-1ECD579614D0}" destId="{35A28155-9CFA-46C2-8080-A24D4BA9541D}" srcOrd="4" destOrd="0" presId="urn:microsoft.com/office/officeart/2005/8/layout/balance1"/>
    <dgm:cxn modelId="{4019D583-526B-4535-B5DA-BF9CC8D5F80F}" type="presParOf" srcId="{9473D2AF-EC6F-4640-9D94-1ECD579614D0}" destId="{B8E924AF-F0BD-425F-A376-CA4422CBE16A}" srcOrd="5" destOrd="0" presId="urn:microsoft.com/office/officeart/2005/8/layout/balance1"/>
    <dgm:cxn modelId="{043B5884-52CB-438C-BD18-696ACC2A22F1}" type="presParOf" srcId="{9473D2AF-EC6F-4640-9D94-1ECD579614D0}" destId="{7915E9E0-D751-4C3E-9FB4-4031D609F1E2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781F7E-0AF8-4CD4-BFD4-56EF5322F03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01F950-DECB-4764-91EE-A9E3A752B69B}">
      <dgm:prSet phldrT="[Texto]"/>
      <dgm:spPr/>
      <dgm:t>
        <a:bodyPr/>
        <a:lstStyle/>
        <a:p>
          <a:r>
            <a:rPr lang="pt-PT" dirty="0"/>
            <a:t>Problemas</a:t>
          </a:r>
        </a:p>
      </dgm:t>
    </dgm:pt>
    <dgm:pt modelId="{EC70459B-223A-4F0D-8E30-29101C73611B}" type="parTrans" cxnId="{88A55BAB-5CFC-41DA-9E13-AE98CE2B3952}">
      <dgm:prSet/>
      <dgm:spPr/>
      <dgm:t>
        <a:bodyPr/>
        <a:lstStyle/>
        <a:p>
          <a:endParaRPr lang="pt-PT"/>
        </a:p>
      </dgm:t>
    </dgm:pt>
    <dgm:pt modelId="{001F0BB1-FDD7-49EB-BECD-81CDC085BEE7}" type="sibTrans" cxnId="{88A55BAB-5CFC-41DA-9E13-AE98CE2B3952}">
      <dgm:prSet/>
      <dgm:spPr/>
      <dgm:t>
        <a:bodyPr/>
        <a:lstStyle/>
        <a:p>
          <a:endParaRPr lang="pt-PT"/>
        </a:p>
      </dgm:t>
    </dgm:pt>
    <dgm:pt modelId="{CE73D8DC-EDCD-404F-93DB-3CDF1EFDA41C}">
      <dgm:prSet phldrT="[Texto]"/>
      <dgm:spPr/>
      <dgm:t>
        <a:bodyPr/>
        <a:lstStyle/>
        <a:p>
          <a:r>
            <a:rPr lang="pt-PT" dirty="0"/>
            <a:t>Soluções</a:t>
          </a:r>
        </a:p>
      </dgm:t>
    </dgm:pt>
    <dgm:pt modelId="{C858A557-C759-4BFD-9F25-56458C0B0CBF}" type="parTrans" cxnId="{A70A290C-E412-4AA6-BD48-F501AD1A76F4}">
      <dgm:prSet/>
      <dgm:spPr/>
      <dgm:t>
        <a:bodyPr/>
        <a:lstStyle/>
        <a:p>
          <a:endParaRPr lang="pt-PT"/>
        </a:p>
      </dgm:t>
    </dgm:pt>
    <dgm:pt modelId="{20DBE27B-36FF-4454-AE9D-F908567A9B19}" type="sibTrans" cxnId="{A70A290C-E412-4AA6-BD48-F501AD1A76F4}">
      <dgm:prSet/>
      <dgm:spPr/>
      <dgm:t>
        <a:bodyPr/>
        <a:lstStyle/>
        <a:p>
          <a:endParaRPr lang="pt-PT"/>
        </a:p>
      </dgm:t>
    </dgm:pt>
    <dgm:pt modelId="{3FF1A7DF-E0C3-47AC-B60A-DBF19BB58EB4}">
      <dgm:prSet phldrT="[Tex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t-PT" sz="1800" dirty="0"/>
            <a:t>- Tempo Bateria</a:t>
          </a:r>
        </a:p>
      </dgm:t>
    </dgm:pt>
    <dgm:pt modelId="{67B68CD5-3B62-495A-A6F1-0E970083FA75}" type="sibTrans" cxnId="{83FFDAFA-EE31-402E-A596-AE9BC0C0DDD7}">
      <dgm:prSet/>
      <dgm:spPr/>
      <dgm:t>
        <a:bodyPr/>
        <a:lstStyle/>
        <a:p>
          <a:endParaRPr lang="pt-PT"/>
        </a:p>
      </dgm:t>
    </dgm:pt>
    <dgm:pt modelId="{4C29E3F1-5A74-40F4-A435-9FF142518474}" type="parTrans" cxnId="{83FFDAFA-EE31-402E-A596-AE9BC0C0DDD7}">
      <dgm:prSet/>
      <dgm:spPr/>
      <dgm:t>
        <a:bodyPr/>
        <a:lstStyle/>
        <a:p>
          <a:endParaRPr lang="pt-PT"/>
        </a:p>
      </dgm:t>
    </dgm:pt>
    <dgm:pt modelId="{4110345D-E1FD-4E62-96DF-DC5A47A7898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i="1" dirty="0"/>
            <a:t>- Bug</a:t>
          </a:r>
          <a:r>
            <a:rPr lang="pt-PT" sz="1800" dirty="0"/>
            <a:t> nos limites dos corredores</a:t>
          </a:r>
        </a:p>
      </dgm:t>
    </dgm:pt>
    <dgm:pt modelId="{CBDED0C0-4F84-4430-9B12-42F4CEA9E12E}" type="sibTrans" cxnId="{B76BA5AD-4DA3-45A8-A560-6A6AB8B2D477}">
      <dgm:prSet/>
      <dgm:spPr/>
      <dgm:t>
        <a:bodyPr/>
        <a:lstStyle/>
        <a:p>
          <a:endParaRPr lang="pt-PT"/>
        </a:p>
      </dgm:t>
    </dgm:pt>
    <dgm:pt modelId="{D0C25B6A-2C19-42B2-9CAA-6C7BC08777A0}" type="parTrans" cxnId="{B76BA5AD-4DA3-45A8-A560-6A6AB8B2D477}">
      <dgm:prSet/>
      <dgm:spPr/>
      <dgm:t>
        <a:bodyPr/>
        <a:lstStyle/>
        <a:p>
          <a:endParaRPr lang="pt-PT"/>
        </a:p>
      </dgm:t>
    </dgm:pt>
    <dgm:pt modelId="{F8AA74C3-3FA5-4F22-A22A-A8FF1E35E9E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dirty="0"/>
            <a:t>- Dúvida Probabilidades</a:t>
          </a:r>
        </a:p>
      </dgm:t>
    </dgm:pt>
    <dgm:pt modelId="{46E56BC5-7596-4FCB-BBE2-D989AB0113EE}" type="sibTrans" cxnId="{6655F8B8-12F8-42DA-9333-4BCF3AB7ECE9}">
      <dgm:prSet/>
      <dgm:spPr/>
      <dgm:t>
        <a:bodyPr/>
        <a:lstStyle/>
        <a:p>
          <a:endParaRPr lang="pt-PT"/>
        </a:p>
      </dgm:t>
    </dgm:pt>
    <dgm:pt modelId="{BCE1C21B-C9BE-4E61-9011-F6799FBB5C6C}" type="parTrans" cxnId="{6655F8B8-12F8-42DA-9333-4BCF3AB7ECE9}">
      <dgm:prSet/>
      <dgm:spPr/>
      <dgm:t>
        <a:bodyPr/>
        <a:lstStyle/>
        <a:p>
          <a:endParaRPr lang="pt-PT"/>
        </a:p>
      </dgm:t>
    </dgm:pt>
    <dgm:pt modelId="{E1D04510-6958-4920-91BC-32825320B9A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dirty="0"/>
            <a:t>- A* lento em matrizes</a:t>
          </a:r>
        </a:p>
      </dgm:t>
    </dgm:pt>
    <dgm:pt modelId="{80655F24-CBEC-4C9C-98F2-610953B0555B}" type="sibTrans" cxnId="{B3B208AC-8A5B-44AC-93CC-AE5C6B75569E}">
      <dgm:prSet/>
      <dgm:spPr/>
      <dgm:t>
        <a:bodyPr/>
        <a:lstStyle/>
        <a:p>
          <a:endParaRPr lang="pt-PT"/>
        </a:p>
      </dgm:t>
    </dgm:pt>
    <dgm:pt modelId="{3ED800F7-5E80-4504-96AD-D4092E85B4AA}" type="parTrans" cxnId="{B3B208AC-8A5B-44AC-93CC-AE5C6B75569E}">
      <dgm:prSet/>
      <dgm:spPr/>
      <dgm:t>
        <a:bodyPr/>
        <a:lstStyle/>
        <a:p>
          <a:endParaRPr lang="pt-PT"/>
        </a:p>
      </dgm:t>
    </dgm:pt>
    <dgm:pt modelId="{65882187-381E-4C5E-A757-C35B733A04F2}">
      <dgm:prSet phldrT="[Texto]" custT="1"/>
      <dgm:spPr/>
      <dgm:t>
        <a:bodyPr/>
        <a:lstStyle/>
        <a:p>
          <a:pPr>
            <a:buNone/>
          </a:pPr>
          <a:r>
            <a:rPr lang="pt-PT" sz="1800" dirty="0"/>
            <a:t>- Função Linear</a:t>
          </a:r>
        </a:p>
        <a:p>
          <a:pPr>
            <a:buNone/>
          </a:pPr>
          <a:r>
            <a:rPr lang="pt-PT" sz="1800" dirty="0"/>
            <a:t>- Direção do </a:t>
          </a:r>
          <a:r>
            <a:rPr lang="pt-PT" sz="1800" i="1" dirty="0"/>
            <a:t>robot</a:t>
          </a:r>
          <a:endParaRPr lang="pt-PT" sz="1800" dirty="0"/>
        </a:p>
        <a:p>
          <a:pPr>
            <a:buNone/>
          </a:pPr>
          <a:r>
            <a:rPr lang="pt-PT" sz="1800" dirty="0"/>
            <a:t>- Rede </a:t>
          </a:r>
          <a:r>
            <a:rPr lang="pt-PT" sz="1800" i="1" dirty="0" err="1"/>
            <a:t>Bayesiana</a:t>
          </a:r>
          <a:endParaRPr lang="pt-PT" sz="1800" i="1" dirty="0"/>
        </a:p>
        <a:p>
          <a:pPr>
            <a:buNone/>
          </a:pPr>
          <a:r>
            <a:rPr lang="pt-PT" sz="1800" dirty="0"/>
            <a:t>- Implementação de Grafos</a:t>
          </a:r>
        </a:p>
      </dgm:t>
    </dgm:pt>
    <dgm:pt modelId="{FC81AEB3-FA1C-4B28-8448-EC4F93C84428}" type="sibTrans" cxnId="{1BD40FE2-56FE-4282-8984-6E60080B5937}">
      <dgm:prSet/>
      <dgm:spPr/>
      <dgm:t>
        <a:bodyPr/>
        <a:lstStyle/>
        <a:p>
          <a:endParaRPr lang="pt-PT"/>
        </a:p>
      </dgm:t>
    </dgm:pt>
    <dgm:pt modelId="{52C5EEE9-3A97-44F9-B79F-77A6B662F1E4}" type="parTrans" cxnId="{1BD40FE2-56FE-4282-8984-6E60080B5937}">
      <dgm:prSet/>
      <dgm:spPr/>
      <dgm:t>
        <a:bodyPr/>
        <a:lstStyle/>
        <a:p>
          <a:endParaRPr lang="pt-PT"/>
        </a:p>
      </dgm:t>
    </dgm:pt>
    <dgm:pt modelId="{758FE88D-7AC6-4DB9-B459-882D6770F88E}" type="pres">
      <dgm:prSet presAssocID="{DD781F7E-0AF8-4CD4-BFD4-56EF5322F0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ECD0DBB-B6C3-4CBC-B240-3E51EDD9F37D}" type="pres">
      <dgm:prSet presAssocID="{4501F950-DECB-4764-91EE-A9E3A752B69B}" presName="composite" presStyleCnt="0"/>
      <dgm:spPr/>
    </dgm:pt>
    <dgm:pt modelId="{5F704544-8606-4984-B134-27CCE4647A4B}" type="pres">
      <dgm:prSet presAssocID="{4501F950-DECB-4764-91EE-A9E3A752B69B}" presName="BackAccent" presStyleLbl="bgShp" presStyleIdx="0" presStyleCnt="2"/>
      <dgm:spPr>
        <a:solidFill>
          <a:schemeClr val="bg1">
            <a:lumMod val="75000"/>
          </a:schemeClr>
        </a:solidFill>
      </dgm:spPr>
    </dgm:pt>
    <dgm:pt modelId="{D7030EEE-5ACA-433D-A770-0EB6A8AE51D1}" type="pres">
      <dgm:prSet presAssocID="{4501F950-DECB-4764-91EE-A9E3A752B69B}" presName="Accent" presStyleLbl="alignNode1" presStyleIdx="0" presStyleCnt="2"/>
      <dgm:spPr>
        <a:solidFill>
          <a:srgbClr val="212E67"/>
        </a:solidFill>
        <a:ln>
          <a:solidFill>
            <a:srgbClr val="212E67"/>
          </a:solidFill>
        </a:ln>
      </dgm:spPr>
    </dgm:pt>
    <dgm:pt modelId="{7C0092AA-14D3-4E93-A784-0BF47A9A7A8D}" type="pres">
      <dgm:prSet presAssocID="{4501F950-DECB-4764-91EE-A9E3A752B69B}" presName="Child" presStyleLbl="revTx" presStyleIdx="0" presStyleCnt="4" custScaleY="66621" custLinFactNeighborX="-17114" custLinFactNeighborY="202">
        <dgm:presLayoutVars>
          <dgm:chMax val="0"/>
          <dgm:chPref val="0"/>
          <dgm:bulletEnabled val="1"/>
        </dgm:presLayoutVars>
      </dgm:prSet>
      <dgm:spPr/>
    </dgm:pt>
    <dgm:pt modelId="{98CB5E19-AFFF-4EB7-BD2C-1D11D077E0E2}" type="pres">
      <dgm:prSet presAssocID="{4501F950-DECB-4764-91EE-A9E3A752B69B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41841DC5-B79E-4658-8187-E0DE4F1F899A}" type="pres">
      <dgm:prSet presAssocID="{001F0BB1-FDD7-49EB-BECD-81CDC085BEE7}" presName="sibTrans" presStyleCnt="0"/>
      <dgm:spPr/>
    </dgm:pt>
    <dgm:pt modelId="{85CC2BD5-F741-4EF5-878E-24022A1FF68D}" type="pres">
      <dgm:prSet presAssocID="{CE73D8DC-EDCD-404F-93DB-3CDF1EFDA41C}" presName="composite" presStyleCnt="0"/>
      <dgm:spPr/>
    </dgm:pt>
    <dgm:pt modelId="{00E257E0-CC21-43A4-99FE-D533372E7CA1}" type="pres">
      <dgm:prSet presAssocID="{CE73D8DC-EDCD-404F-93DB-3CDF1EFDA41C}" presName="BackAccent" presStyleLbl="bgShp" presStyleIdx="1" presStyleCnt="2" custScaleX="94644"/>
      <dgm:spPr>
        <a:solidFill>
          <a:schemeClr val="bg1">
            <a:lumMod val="75000"/>
          </a:schemeClr>
        </a:solidFill>
      </dgm:spPr>
    </dgm:pt>
    <dgm:pt modelId="{029E62C2-A3D7-4367-A51F-5CF825DCD7A8}" type="pres">
      <dgm:prSet presAssocID="{CE73D8DC-EDCD-404F-93DB-3CDF1EFDA41C}" presName="Accent" presStyleLbl="alignNode1" presStyleIdx="1" presStyleCnt="2" custFlipHor="1" custScaleX="103620" custScaleY="102578" custLinFactNeighborX="-1012" custLinFactNeighborY="1369"/>
      <dgm:spPr>
        <a:solidFill>
          <a:srgbClr val="212E67"/>
        </a:solidFill>
        <a:ln>
          <a:solidFill>
            <a:srgbClr val="212E67"/>
          </a:solidFill>
        </a:ln>
      </dgm:spPr>
    </dgm:pt>
    <dgm:pt modelId="{536E96E5-A6BC-4A97-B83A-A5DB3DA43F28}" type="pres">
      <dgm:prSet presAssocID="{CE73D8DC-EDCD-404F-93DB-3CDF1EFDA41C}" presName="Child" presStyleLbl="revTx" presStyleIdx="2" presStyleCnt="4" custScaleY="53734" custLinFactNeighborX="-21704" custLinFactNeighborY="-4681">
        <dgm:presLayoutVars>
          <dgm:chMax val="0"/>
          <dgm:chPref val="0"/>
          <dgm:bulletEnabled val="1"/>
        </dgm:presLayoutVars>
      </dgm:prSet>
      <dgm:spPr/>
    </dgm:pt>
    <dgm:pt modelId="{63002E0A-303A-42A5-9FAC-00A3E3DE08B6}" type="pres">
      <dgm:prSet presAssocID="{CE73D8DC-EDCD-404F-93DB-3CDF1EFDA41C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9A9A103-AA25-4ED7-923F-67A7C7E8D2A4}" type="presOf" srcId="{65882187-381E-4C5E-A757-C35B733A04F2}" destId="{536E96E5-A6BC-4A97-B83A-A5DB3DA43F28}" srcOrd="0" destOrd="0" presId="urn:microsoft.com/office/officeart/2008/layout/IncreasingCircleProcess"/>
    <dgm:cxn modelId="{A70A290C-E412-4AA6-BD48-F501AD1A76F4}" srcId="{DD781F7E-0AF8-4CD4-BFD4-56EF5322F035}" destId="{CE73D8DC-EDCD-404F-93DB-3CDF1EFDA41C}" srcOrd="1" destOrd="0" parTransId="{C858A557-C759-4BFD-9F25-56458C0B0CBF}" sibTransId="{20DBE27B-36FF-4454-AE9D-F908567A9B19}"/>
    <dgm:cxn modelId="{BD1D5B10-0254-4BCE-A7A4-87B712ECCCE9}" type="presOf" srcId="{CE73D8DC-EDCD-404F-93DB-3CDF1EFDA41C}" destId="{63002E0A-303A-42A5-9FAC-00A3E3DE08B6}" srcOrd="0" destOrd="0" presId="urn:microsoft.com/office/officeart/2008/layout/IncreasingCircleProcess"/>
    <dgm:cxn modelId="{88FE211A-E653-4AAB-80EF-BC565AB42A40}" type="presOf" srcId="{F8AA74C3-3FA5-4F22-A22A-A8FF1E35E9EB}" destId="{7C0092AA-14D3-4E93-A784-0BF47A9A7A8D}" srcOrd="0" destOrd="2" presId="urn:microsoft.com/office/officeart/2008/layout/IncreasingCircleProcess"/>
    <dgm:cxn modelId="{4001A633-8239-4A0F-B6E5-D0C2EE8B30B9}" type="presOf" srcId="{4110345D-E1FD-4E62-96DF-DC5A47A78981}" destId="{7C0092AA-14D3-4E93-A784-0BF47A9A7A8D}" srcOrd="0" destOrd="1" presId="urn:microsoft.com/office/officeart/2008/layout/IncreasingCircleProcess"/>
    <dgm:cxn modelId="{E2121D49-34F1-4E5C-BBE5-4282B9C3CD0D}" type="presOf" srcId="{3FF1A7DF-E0C3-47AC-B60A-DBF19BB58EB4}" destId="{7C0092AA-14D3-4E93-A784-0BF47A9A7A8D}" srcOrd="0" destOrd="0" presId="urn:microsoft.com/office/officeart/2008/layout/IncreasingCircleProcess"/>
    <dgm:cxn modelId="{E8501E4E-F2CE-42EA-B534-999D54F1250D}" type="presOf" srcId="{4501F950-DECB-4764-91EE-A9E3A752B69B}" destId="{98CB5E19-AFFF-4EB7-BD2C-1D11D077E0E2}" srcOrd="0" destOrd="0" presId="urn:microsoft.com/office/officeart/2008/layout/IncreasingCircleProcess"/>
    <dgm:cxn modelId="{D1212D6F-404E-4215-B0DC-E687FF5AA32B}" type="presOf" srcId="{DD781F7E-0AF8-4CD4-BFD4-56EF5322F035}" destId="{758FE88D-7AC6-4DB9-B459-882D6770F88E}" srcOrd="0" destOrd="0" presId="urn:microsoft.com/office/officeart/2008/layout/IncreasingCircleProcess"/>
    <dgm:cxn modelId="{A87A6775-1A14-4D9A-87F5-215494CF9911}" type="presOf" srcId="{E1D04510-6958-4920-91BC-32825320B9A1}" destId="{7C0092AA-14D3-4E93-A784-0BF47A9A7A8D}" srcOrd="0" destOrd="3" presId="urn:microsoft.com/office/officeart/2008/layout/IncreasingCircleProcess"/>
    <dgm:cxn modelId="{88A55BAB-5CFC-41DA-9E13-AE98CE2B3952}" srcId="{DD781F7E-0AF8-4CD4-BFD4-56EF5322F035}" destId="{4501F950-DECB-4764-91EE-A9E3A752B69B}" srcOrd="0" destOrd="0" parTransId="{EC70459B-223A-4F0D-8E30-29101C73611B}" sibTransId="{001F0BB1-FDD7-49EB-BECD-81CDC085BEE7}"/>
    <dgm:cxn modelId="{B3B208AC-8A5B-44AC-93CC-AE5C6B75569E}" srcId="{4501F950-DECB-4764-91EE-A9E3A752B69B}" destId="{E1D04510-6958-4920-91BC-32825320B9A1}" srcOrd="3" destOrd="0" parTransId="{3ED800F7-5E80-4504-96AD-D4092E85B4AA}" sibTransId="{80655F24-CBEC-4C9C-98F2-610953B0555B}"/>
    <dgm:cxn modelId="{B76BA5AD-4DA3-45A8-A560-6A6AB8B2D477}" srcId="{4501F950-DECB-4764-91EE-A9E3A752B69B}" destId="{4110345D-E1FD-4E62-96DF-DC5A47A78981}" srcOrd="1" destOrd="0" parTransId="{D0C25B6A-2C19-42B2-9CAA-6C7BC08777A0}" sibTransId="{CBDED0C0-4F84-4430-9B12-42F4CEA9E12E}"/>
    <dgm:cxn modelId="{6655F8B8-12F8-42DA-9333-4BCF3AB7ECE9}" srcId="{4501F950-DECB-4764-91EE-A9E3A752B69B}" destId="{F8AA74C3-3FA5-4F22-A22A-A8FF1E35E9EB}" srcOrd="2" destOrd="0" parTransId="{BCE1C21B-C9BE-4E61-9011-F6799FBB5C6C}" sibTransId="{46E56BC5-7596-4FCB-BBE2-D989AB0113EE}"/>
    <dgm:cxn modelId="{1BD40FE2-56FE-4282-8984-6E60080B5937}" srcId="{CE73D8DC-EDCD-404F-93DB-3CDF1EFDA41C}" destId="{65882187-381E-4C5E-A757-C35B733A04F2}" srcOrd="0" destOrd="0" parTransId="{52C5EEE9-3A97-44F9-B79F-77A6B662F1E4}" sibTransId="{FC81AEB3-FA1C-4B28-8448-EC4F93C84428}"/>
    <dgm:cxn modelId="{83FFDAFA-EE31-402E-A596-AE9BC0C0DDD7}" srcId="{4501F950-DECB-4764-91EE-A9E3A752B69B}" destId="{3FF1A7DF-E0C3-47AC-B60A-DBF19BB58EB4}" srcOrd="0" destOrd="0" parTransId="{4C29E3F1-5A74-40F4-A435-9FF142518474}" sibTransId="{67B68CD5-3B62-495A-A6F1-0E970083FA75}"/>
    <dgm:cxn modelId="{C53F160B-7062-40B9-98EB-777E3C3D5445}" type="presParOf" srcId="{758FE88D-7AC6-4DB9-B459-882D6770F88E}" destId="{5ECD0DBB-B6C3-4CBC-B240-3E51EDD9F37D}" srcOrd="0" destOrd="0" presId="urn:microsoft.com/office/officeart/2008/layout/IncreasingCircleProcess"/>
    <dgm:cxn modelId="{0D507F5E-10DA-405A-921C-30804B944E0F}" type="presParOf" srcId="{5ECD0DBB-B6C3-4CBC-B240-3E51EDD9F37D}" destId="{5F704544-8606-4984-B134-27CCE4647A4B}" srcOrd="0" destOrd="0" presId="urn:microsoft.com/office/officeart/2008/layout/IncreasingCircleProcess"/>
    <dgm:cxn modelId="{3553AC17-857F-4FFB-ABC4-8400141D59E2}" type="presParOf" srcId="{5ECD0DBB-B6C3-4CBC-B240-3E51EDD9F37D}" destId="{D7030EEE-5ACA-433D-A770-0EB6A8AE51D1}" srcOrd="1" destOrd="0" presId="urn:microsoft.com/office/officeart/2008/layout/IncreasingCircleProcess"/>
    <dgm:cxn modelId="{4028CEBF-64B9-4E59-A978-A8DC8011F8F5}" type="presParOf" srcId="{5ECD0DBB-B6C3-4CBC-B240-3E51EDD9F37D}" destId="{7C0092AA-14D3-4E93-A784-0BF47A9A7A8D}" srcOrd="2" destOrd="0" presId="urn:microsoft.com/office/officeart/2008/layout/IncreasingCircleProcess"/>
    <dgm:cxn modelId="{6AD18834-2582-4333-A0C4-2472C637855B}" type="presParOf" srcId="{5ECD0DBB-B6C3-4CBC-B240-3E51EDD9F37D}" destId="{98CB5E19-AFFF-4EB7-BD2C-1D11D077E0E2}" srcOrd="3" destOrd="0" presId="urn:microsoft.com/office/officeart/2008/layout/IncreasingCircleProcess"/>
    <dgm:cxn modelId="{337E6DEC-647D-4D67-9298-902260867A5D}" type="presParOf" srcId="{758FE88D-7AC6-4DB9-B459-882D6770F88E}" destId="{41841DC5-B79E-4658-8187-E0DE4F1F899A}" srcOrd="1" destOrd="0" presId="urn:microsoft.com/office/officeart/2008/layout/IncreasingCircleProcess"/>
    <dgm:cxn modelId="{8393CBCB-5A97-4959-AB51-5AB3B37F4210}" type="presParOf" srcId="{758FE88D-7AC6-4DB9-B459-882D6770F88E}" destId="{85CC2BD5-F741-4EF5-878E-24022A1FF68D}" srcOrd="2" destOrd="0" presId="urn:microsoft.com/office/officeart/2008/layout/IncreasingCircleProcess"/>
    <dgm:cxn modelId="{2F43DE4B-3D3E-486A-8C16-927208D39D2E}" type="presParOf" srcId="{85CC2BD5-F741-4EF5-878E-24022A1FF68D}" destId="{00E257E0-CC21-43A4-99FE-D533372E7CA1}" srcOrd="0" destOrd="0" presId="urn:microsoft.com/office/officeart/2008/layout/IncreasingCircleProcess"/>
    <dgm:cxn modelId="{76AF1C4E-E5F9-4F61-B7D6-2D8EAD194E72}" type="presParOf" srcId="{85CC2BD5-F741-4EF5-878E-24022A1FF68D}" destId="{029E62C2-A3D7-4367-A51F-5CF825DCD7A8}" srcOrd="1" destOrd="0" presId="urn:microsoft.com/office/officeart/2008/layout/IncreasingCircleProcess"/>
    <dgm:cxn modelId="{7607EE67-DF02-4AA2-94FF-4266655D7CC7}" type="presParOf" srcId="{85CC2BD5-F741-4EF5-878E-24022A1FF68D}" destId="{536E96E5-A6BC-4A97-B83A-A5DB3DA43F28}" srcOrd="2" destOrd="0" presId="urn:microsoft.com/office/officeart/2008/layout/IncreasingCircleProcess"/>
    <dgm:cxn modelId="{FDA66569-A56C-4F13-9A0E-31ABE02F4C5A}" type="presParOf" srcId="{85CC2BD5-F741-4EF5-878E-24022A1FF68D}" destId="{63002E0A-303A-42A5-9FAC-00A3E3DE08B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B647C-B432-42DD-A41A-A39FF7FD8DE8}">
      <dsp:nvSpPr>
        <dsp:cNvPr id="0" name=""/>
        <dsp:cNvSpPr/>
      </dsp:nvSpPr>
      <dsp:spPr>
        <a:xfrm>
          <a:off x="150651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kern="1200" dirty="0"/>
            <a:t>Grafos</a:t>
          </a:r>
        </a:p>
      </dsp:txBody>
      <dsp:txXfrm>
        <a:off x="177378" y="28027"/>
        <a:ext cx="1771586" cy="859066"/>
      </dsp:txXfrm>
    </dsp:sp>
    <dsp:sp modelId="{4D98D2E4-A764-4219-911E-D884EE30294A}">
      <dsp:nvSpPr>
        <dsp:cNvPr id="0" name=""/>
        <dsp:cNvSpPr/>
      </dsp:nvSpPr>
      <dsp:spPr>
        <a:xfrm>
          <a:off x="333155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A8BB-DBF7-4A5A-9027-6FB06E4BAA77}">
      <dsp:nvSpPr>
        <dsp:cNvPr id="0" name=""/>
        <dsp:cNvSpPr/>
      </dsp:nvSpPr>
      <dsp:spPr>
        <a:xfrm>
          <a:off x="515659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Grafo para mundo</a:t>
          </a:r>
        </a:p>
      </dsp:txBody>
      <dsp:txXfrm>
        <a:off x="542386" y="1168677"/>
        <a:ext cx="1406578" cy="859066"/>
      </dsp:txXfrm>
    </dsp:sp>
    <dsp:sp modelId="{9C704D61-7C18-41F9-8329-1D6E6342C3BB}">
      <dsp:nvSpPr>
        <dsp:cNvPr id="0" name=""/>
        <dsp:cNvSpPr/>
      </dsp:nvSpPr>
      <dsp:spPr>
        <a:xfrm>
          <a:off x="333155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4FB3B-50FA-4AF1-A888-B2FE69D5DA10}">
      <dsp:nvSpPr>
        <dsp:cNvPr id="0" name=""/>
        <dsp:cNvSpPr/>
      </dsp:nvSpPr>
      <dsp:spPr>
        <a:xfrm>
          <a:off x="515659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Grafo para </a:t>
          </a:r>
          <a:r>
            <a:rPr lang="pt-PT" sz="1900" i="1" kern="1200" dirty="0" err="1"/>
            <a:t>pathfinding</a:t>
          </a:r>
          <a:endParaRPr lang="pt-PT" sz="1900" i="1" kern="1200" dirty="0"/>
        </a:p>
      </dsp:txBody>
      <dsp:txXfrm>
        <a:off x="542386" y="2309327"/>
        <a:ext cx="1406578" cy="859066"/>
      </dsp:txXfrm>
    </dsp:sp>
    <dsp:sp modelId="{89320AAF-E181-4433-AA84-1844F213C098}">
      <dsp:nvSpPr>
        <dsp:cNvPr id="0" name=""/>
        <dsp:cNvSpPr/>
      </dsp:nvSpPr>
      <dsp:spPr>
        <a:xfrm>
          <a:off x="2431952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i="0" kern="1200" dirty="0"/>
            <a:t>Lista</a:t>
          </a:r>
        </a:p>
      </dsp:txBody>
      <dsp:txXfrm>
        <a:off x="2458679" y="28027"/>
        <a:ext cx="1771586" cy="859066"/>
      </dsp:txXfrm>
    </dsp:sp>
    <dsp:sp modelId="{497B1043-ADD1-44F8-B911-774CBE7EDF1C}">
      <dsp:nvSpPr>
        <dsp:cNvPr id="0" name=""/>
        <dsp:cNvSpPr/>
      </dsp:nvSpPr>
      <dsp:spPr>
        <a:xfrm>
          <a:off x="2614456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E8645-76C9-485F-AC3F-BE5EF6FB655B}">
      <dsp:nvSpPr>
        <dsp:cNvPr id="0" name=""/>
        <dsp:cNvSpPr/>
      </dsp:nvSpPr>
      <dsp:spPr>
        <a:xfrm>
          <a:off x="2796960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Pessoas</a:t>
          </a:r>
        </a:p>
      </dsp:txBody>
      <dsp:txXfrm>
        <a:off x="2823687" y="1168677"/>
        <a:ext cx="1406578" cy="859066"/>
      </dsp:txXfrm>
    </dsp:sp>
    <dsp:sp modelId="{052BE37A-B11D-4217-AA44-723F5F1FBBD3}">
      <dsp:nvSpPr>
        <dsp:cNvPr id="0" name=""/>
        <dsp:cNvSpPr/>
      </dsp:nvSpPr>
      <dsp:spPr>
        <a:xfrm>
          <a:off x="2614456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68A8-8CDD-47BB-9A87-38AE87D07720}">
      <dsp:nvSpPr>
        <dsp:cNvPr id="0" name=""/>
        <dsp:cNvSpPr/>
      </dsp:nvSpPr>
      <dsp:spPr>
        <a:xfrm>
          <a:off x="2796960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Objectos</a:t>
          </a:r>
          <a:endParaRPr lang="pt-PT" sz="1900" kern="1200" dirty="0"/>
        </a:p>
      </dsp:txBody>
      <dsp:txXfrm>
        <a:off x="2823687" y="2309327"/>
        <a:ext cx="1406578" cy="859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D8218-E79B-4B0E-B759-49BD9322C7F1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Matriz</a:t>
          </a:r>
        </a:p>
      </dsp:txBody>
      <dsp:txXfrm>
        <a:off x="1283646" y="23806"/>
        <a:ext cx="1415428" cy="765188"/>
      </dsp:txXfrm>
    </dsp:sp>
    <dsp:sp modelId="{C70601EF-04A9-484A-9E4F-46226F87D944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Grafos</a:t>
          </a:r>
        </a:p>
      </dsp:txBody>
      <dsp:txXfrm>
        <a:off x="3396926" y="23806"/>
        <a:ext cx="1415428" cy="765188"/>
      </dsp:txXfrm>
    </dsp:sp>
    <dsp:sp modelId="{FE135A2C-2329-4D71-BE99-6778F26DE56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59347-8BD9-4D43-BAC7-D4E592F918EE}">
      <dsp:nvSpPr>
        <dsp:cNvPr id="0" name=""/>
        <dsp:cNvSpPr/>
      </dsp:nvSpPr>
      <dsp:spPr>
        <a:xfrm rot="240000">
          <a:off x="1218641" y="3193179"/>
          <a:ext cx="3658717" cy="255842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B7091-B99C-4F33-A32F-E8D490A49492}">
      <dsp:nvSpPr>
        <dsp:cNvPr id="0" name=""/>
        <dsp:cNvSpPr/>
      </dsp:nvSpPr>
      <dsp:spPr>
        <a:xfrm rot="240000">
          <a:off x="3415383" y="255351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Atributos</a:t>
          </a:r>
        </a:p>
      </dsp:txBody>
      <dsp:txXfrm>
        <a:off x="3448583" y="2586710"/>
        <a:ext cx="1393393" cy="613714"/>
      </dsp:txXfrm>
    </dsp:sp>
    <dsp:sp modelId="{35A28155-9CFA-46C2-8080-A24D4BA9541D}">
      <dsp:nvSpPr>
        <dsp:cNvPr id="0" name=""/>
        <dsp:cNvSpPr/>
      </dsp:nvSpPr>
      <dsp:spPr>
        <a:xfrm rot="240000">
          <a:off x="3468215" y="182199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Melhor Organização</a:t>
          </a:r>
        </a:p>
      </dsp:txBody>
      <dsp:txXfrm>
        <a:off x="3501415" y="1855190"/>
        <a:ext cx="1393393" cy="613714"/>
      </dsp:txXfrm>
    </dsp:sp>
    <dsp:sp modelId="{B8E924AF-F0BD-425F-A376-CA4422CBE16A}">
      <dsp:nvSpPr>
        <dsp:cNvPr id="0" name=""/>
        <dsp:cNvSpPr/>
      </dsp:nvSpPr>
      <dsp:spPr>
        <a:xfrm rot="240000">
          <a:off x="3521047" y="1106726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A* mais rápido</a:t>
          </a:r>
        </a:p>
      </dsp:txBody>
      <dsp:txXfrm>
        <a:off x="3554247" y="1139926"/>
        <a:ext cx="1393393" cy="613714"/>
      </dsp:txXfrm>
    </dsp:sp>
    <dsp:sp modelId="{7915E9E0-D751-4C3E-9FB4-4031D609F1E2}">
      <dsp:nvSpPr>
        <dsp:cNvPr id="0" name=""/>
        <dsp:cNvSpPr/>
      </dsp:nvSpPr>
      <dsp:spPr>
        <a:xfrm rot="240000">
          <a:off x="1322423" y="2407206"/>
          <a:ext cx="1459793" cy="680114"/>
        </a:xfrm>
        <a:prstGeom prst="round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Representação Exata do Mundo</a:t>
          </a:r>
        </a:p>
      </dsp:txBody>
      <dsp:txXfrm>
        <a:off x="1355623" y="2440406"/>
        <a:ext cx="1393393" cy="613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4544-8606-4984-B134-27CCE4647A4B}">
      <dsp:nvSpPr>
        <dsp:cNvPr id="0" name=""/>
        <dsp:cNvSpPr/>
      </dsp:nvSpPr>
      <dsp:spPr>
        <a:xfrm>
          <a:off x="1722" y="0"/>
          <a:ext cx="715518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30EEE-5ACA-433D-A770-0EB6A8AE51D1}">
      <dsp:nvSpPr>
        <dsp:cNvPr id="0" name=""/>
        <dsp:cNvSpPr/>
      </dsp:nvSpPr>
      <dsp:spPr>
        <a:xfrm>
          <a:off x="73274" y="71551"/>
          <a:ext cx="572414" cy="572414"/>
        </a:xfrm>
        <a:prstGeom prst="chord">
          <a:avLst>
            <a:gd name="adj1" fmla="val 0"/>
            <a:gd name="adj2" fmla="val 108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92AA-14D3-4E93-A784-0BF47A9A7A8D}">
      <dsp:nvSpPr>
        <dsp:cNvPr id="0" name=""/>
        <dsp:cNvSpPr/>
      </dsp:nvSpPr>
      <dsp:spPr>
        <a:xfrm>
          <a:off x="504047" y="1224144"/>
          <a:ext cx="2116740" cy="200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Tempo Bateria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i="1" kern="1200" dirty="0"/>
            <a:t>- Bug</a:t>
          </a:r>
          <a:r>
            <a:rPr lang="pt-PT" sz="1800" kern="1200" dirty="0"/>
            <a:t> nos limites dos corredores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Dúvida Probabilidades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A* lento em matrizes</a:t>
          </a:r>
        </a:p>
      </dsp:txBody>
      <dsp:txXfrm>
        <a:off x="504047" y="1224144"/>
        <a:ext cx="2116740" cy="2006050"/>
      </dsp:txXfrm>
    </dsp:sp>
    <dsp:sp modelId="{98CB5E19-AFFF-4EB7-BD2C-1D11D077E0E2}">
      <dsp:nvSpPr>
        <dsp:cNvPr id="0" name=""/>
        <dsp:cNvSpPr/>
      </dsp:nvSpPr>
      <dsp:spPr>
        <a:xfrm>
          <a:off x="866306" y="0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Problemas</a:t>
          </a:r>
        </a:p>
      </dsp:txBody>
      <dsp:txXfrm>
        <a:off x="866306" y="0"/>
        <a:ext cx="2116740" cy="715518"/>
      </dsp:txXfrm>
    </dsp:sp>
    <dsp:sp modelId="{00E257E0-CC21-43A4-99FE-D533372E7CA1}">
      <dsp:nvSpPr>
        <dsp:cNvPr id="0" name=""/>
        <dsp:cNvSpPr/>
      </dsp:nvSpPr>
      <dsp:spPr>
        <a:xfrm>
          <a:off x="3132113" y="97011"/>
          <a:ext cx="677194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62C2-A3D7-4367-A51F-5CF825DCD7A8}">
      <dsp:nvSpPr>
        <dsp:cNvPr id="0" name=""/>
        <dsp:cNvSpPr/>
      </dsp:nvSpPr>
      <dsp:spPr>
        <a:xfrm flipH="1">
          <a:off x="3168350" y="169021"/>
          <a:ext cx="593135" cy="587171"/>
        </a:xfrm>
        <a:prstGeom prst="chord">
          <a:avLst>
            <a:gd name="adj1" fmla="val 16200000"/>
            <a:gd name="adj2" fmla="val 162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E96E5-A6BC-4A97-B83A-A5DB3DA43F28}">
      <dsp:nvSpPr>
        <dsp:cNvPr id="0" name=""/>
        <dsp:cNvSpPr/>
      </dsp:nvSpPr>
      <dsp:spPr>
        <a:xfrm>
          <a:off x="3518119" y="1368144"/>
          <a:ext cx="2116740" cy="161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Função Linear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Direção do </a:t>
          </a:r>
          <a:r>
            <a:rPr lang="pt-PT" sz="1800" i="1" kern="1200" dirty="0"/>
            <a:t>robot</a:t>
          </a:r>
          <a:endParaRPr lang="pt-PT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Rede </a:t>
          </a:r>
          <a:r>
            <a:rPr lang="pt-PT" sz="1800" i="1" kern="1200" dirty="0" err="1"/>
            <a:t>Bayesiana</a:t>
          </a:r>
          <a:endParaRPr lang="pt-PT" sz="1800" i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Implementação de Grafos</a:t>
          </a:r>
        </a:p>
      </dsp:txBody>
      <dsp:txXfrm>
        <a:off x="3518119" y="1368144"/>
        <a:ext cx="2116740" cy="1618005"/>
      </dsp:txXfrm>
    </dsp:sp>
    <dsp:sp modelId="{63002E0A-303A-42A5-9FAC-00A3E3DE08B6}">
      <dsp:nvSpPr>
        <dsp:cNvPr id="0" name=""/>
        <dsp:cNvSpPr/>
      </dsp:nvSpPr>
      <dsp:spPr>
        <a:xfrm>
          <a:off x="3977536" y="97011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Soluções</a:t>
          </a:r>
        </a:p>
      </dsp:txBody>
      <dsp:txXfrm>
        <a:off x="3977536" y="97011"/>
        <a:ext cx="2116740" cy="71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E25B173-2480-4B55-BD48-B365749C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5E72FED2-1D4A-4955-87AA-55A04710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6C2A06D5-1DA0-4D58-B59B-686F1B46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5390390-4D8D-4F6A-87DE-C2FC512A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40CD744-55D0-4267-A698-4A4930374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85B9890-3BC5-4BA1-9B57-39B730B807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E25D5E7-C5ED-41DA-9FE0-C72B10CE7E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4C2A37A2-5156-414E-B157-78433D26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029648-45C0-4E12-8519-7B1B7996BB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2725" algn="r" eaLnBrk="1" hangingPunct="1">
              <a:buClrTx/>
              <a:buSzPct val="45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8140BB5-09D2-406C-89DC-06DCD98692CE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37ADB44-36C9-4F77-8409-EE90617853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66AF7-B7A8-4AED-98FF-AAE124EF5026}" type="slidenum">
              <a:rPr lang="en-US" altLang="pt-PT"/>
              <a:pPr/>
              <a:t>1</a:t>
            </a:fld>
            <a:endParaRPr lang="en-US" altLang="pt-P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FF2B7F06-4676-4B9C-A48C-669EDD6233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5E2B14D-558E-42BD-9825-962834F86A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5738D28-3D6C-4D4B-995D-AA662CCD42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C8A7A6-B7C5-4F1E-B2F8-1D61ECFDE88B}" type="slidenum">
              <a:rPr lang="en-US" altLang="pt-PT"/>
              <a:pPr/>
              <a:t>2</a:t>
            </a:fld>
            <a:endParaRPr lang="en-US" altLang="pt-PT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A21B84C8-24C3-4A85-8CD0-D7186E4F61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9E0EA75-7A7D-4FC8-A78F-AC78CE7EB9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FCAD1A-77BB-40EB-B197-0BAD4BCD60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058BBE-B2B5-4AB4-AC9C-BCD45AF4E73D}" type="slidenum">
              <a:rPr lang="en-US" altLang="pt-PT"/>
              <a:pPr/>
              <a:t>3</a:t>
            </a:fld>
            <a:endParaRPr lang="en-US" altLang="pt-PT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1BC5502A-0C76-468A-A371-116C053A15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A9B69C-CAE6-42CC-A016-EB2111566B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4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F96AD75-77BA-463D-834E-0EFDC9FAB8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6620A-0D44-497E-B75E-F48D75F57A2B}" type="slidenum">
              <a:rPr lang="en-US" altLang="pt-PT"/>
              <a:pPr/>
              <a:t>5</a:t>
            </a:fld>
            <a:endParaRPr lang="en-US" altLang="pt-PT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1850E5D-0852-4C37-99FA-8E82711567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38897-396E-4942-9D18-81E4A6E011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70F47B-BC87-4A4A-A875-35CC304AB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AE9DC-2702-45D3-B0AC-DC9EF474E36A}" type="slidenum">
              <a:rPr lang="en-US" altLang="pt-PT"/>
              <a:pPr/>
              <a:t>6</a:t>
            </a:fld>
            <a:endParaRPr lang="en-US" altLang="pt-PT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C01590B-A052-493E-92F0-0B87C158CA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C027B1F-59D5-4C1A-A30F-767514BEA7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D79F0E-0DB0-4457-87D5-AD5DB06E7E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C0A122-119C-4D94-B14F-6DFDBDF20C72}" type="slidenum">
              <a:rPr lang="en-US" altLang="pt-PT"/>
              <a:pPr/>
              <a:t>7</a:t>
            </a:fld>
            <a:endParaRPr lang="en-US" altLang="pt-PT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5A8935B3-17F7-4C38-9E9A-EA420CE0F4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DD3AD3-7779-4BD0-BD30-1290B5B22E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310-F694-4F7C-99C1-5C82F375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0DA8B-B5AD-4924-A686-E0A2AA668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BEC6F3-E76A-4F46-8943-2EC2A7BA3B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92BCD6-8CBB-4D54-B627-71BAAAB56F2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480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CC1F-8DA1-47D1-94B5-2505812C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9BDC0-0459-44D3-A9E1-573A506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CD978F-5D09-452E-8151-0D3EDBF795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909551-C67C-4668-890C-55FA74636BBD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5768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83577-305E-48FB-9A25-4900CFDD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8DEE76-31B3-4B1A-8241-CC56512C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D358D5-DA38-4893-ABF5-B168F2E737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FD7E3-44AA-4EDF-993E-A6757F9A9A9E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71694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E1FC-6A02-43CC-971A-DDF6A349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768869-2D6F-4C22-BDF1-5C5E688AE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36550" y="6308725"/>
            <a:ext cx="500063" cy="328613"/>
          </a:xfrm>
        </p:spPr>
        <p:txBody>
          <a:bodyPr/>
          <a:lstStyle>
            <a:lvl1pPr>
              <a:defRPr/>
            </a:lvl1pPr>
          </a:lstStyle>
          <a:p>
            <a:fld id="{C3A5D424-D97A-4E48-939C-A3A5781490F5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2710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938B-0881-4572-85E0-3A05AECA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BD421-C72A-43A1-BEE6-1E14C6B5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5223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A9AF-3EE6-49E3-95AB-D9FAE1A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7D5F1-361E-4277-8C10-2CD2DA2F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31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EB2B-6563-4566-AB28-2E4CCF15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6E9D73-8DC1-4CF6-917B-1613B20F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283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4AC2-EC9E-4F89-8FA2-841D678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CEEFFA-8892-4663-B677-74B8D2CC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667668-188B-461F-B047-4B7A43C1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2355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2775B-4B5E-428E-AF1E-7F8C1B13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F479C0-0414-47B7-BEE2-EE3AC9C7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7ABA65-A8D5-431F-A18A-413641B2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664644-9FB5-4BF3-98B5-EDEDBF92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963371-E74E-45CC-B271-BBDEF8AC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667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E879-946D-4D13-A5B8-650919B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99880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4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338FA-25FF-434D-8611-6E457DEB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C3E4D-80A9-459C-B17D-F8CE1F38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071A94-1902-4188-8961-99A6C6FFF0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913339-D9E7-4F60-9D8D-1B53EA7DCE1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6262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7994-32FE-4AC0-9D10-F3132EE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44DC9-23C5-4A37-8ABB-39AAF82B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A64885-9120-411D-B44E-17B026F5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61768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EF83-5533-4642-95F0-965774F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9517C6-DCF3-40B8-A457-350E66D8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5A886E-747C-4584-AFDE-477D1530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05582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1788-BA81-4342-A985-61F3234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905D3D-563A-465D-B011-216D0AE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180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1CC2E-1135-4904-BA43-0CCB62F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5D3AFD-2ADA-4602-BBF4-1EAB4D24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055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598C7-FA49-4091-B99A-B070881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E0C85-3550-4C51-A1CA-291842A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70DA22-9DCD-46FD-B4EC-278E462A29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D81906-BC0B-45A7-AE10-339C545676A1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48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A916-EE3F-408B-A946-4A63882C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F8D6C7-66DE-4602-9788-27AA8581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72E680-6987-4AAF-91A6-ABB17F98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E9423D-E8FA-4E2B-BFB5-C8C1A75432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597336-8B58-430A-B949-ED7848C1AEA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027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57A8-9420-42DC-8A79-857F66B7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616EF3-3C43-469D-84E4-5B3C2A43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33F56E-0DF8-4D3F-9213-55D903D3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7B1F2-279A-47BF-BE49-DE22B97B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6A0D539-ACE6-4AA6-ADC3-3E682AC1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85DF78-8F1B-4C98-9054-A0B510F329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D49790-CB55-4B89-9AD9-809CBA1E63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180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57EB-844D-4574-AABE-1F6B599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69279C-6D16-4C08-951E-F3C3D940AD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502A57-346B-46A4-B256-C73332BFA2F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2251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E0C4430-62D6-4413-8F67-99B97D8C5E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AA2A25-6B2C-4496-8D5C-C5CA7E4D607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5797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8024-9CE9-4CC1-9D04-5AF00DF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1C088D-6275-4941-B409-B8E28FE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D3C36F-50A1-4360-B7DC-57442024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7B698E-061E-4523-AD99-4F9B39DDBAC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9735D4-0B23-4024-B6EE-A35E489367E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98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C2CE-CE12-453E-89B5-02B344BB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02539C-62DE-41F2-8DDB-0F8AE59A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3ACA36-D057-4506-BE2A-C30B19D5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9C8382-B0D8-4A0B-8461-69CD66261C0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388AA0-D956-4A73-BAA1-4B6D1581FC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750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3AA20C4-8E72-4DF9-8849-CFAF9076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23850"/>
            <a:ext cx="11890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AB6246-A57A-4247-987D-4BC0E5D3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4475"/>
            <a:ext cx="9144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DA94CEC-3BA4-499F-95D3-734A848EC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967DC7-66AA-4E0B-8FD2-5F7B20F61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7E027634-F660-4293-8423-9D9FDAC4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6308725"/>
            <a:ext cx="7359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EC2736-42B0-49A1-A8AD-5C147ABA36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6550" y="6308725"/>
            <a:ext cx="5000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601200" algn="l"/>
                <a:tab pos="10058400" algn="l"/>
                <a:tab pos="10515600" algn="l"/>
              </a:tabLst>
              <a:defRPr sz="1200" b="1">
                <a:solidFill>
                  <a:srgbClr val="212E67"/>
                </a:solidFill>
                <a:latin typeface="+mn-lt"/>
                <a:cs typeface="DejaVu Sans" charset="0"/>
              </a:defRPr>
            </a:lvl1pPr>
          </a:lstStyle>
          <a:p>
            <a:fld id="{37D25A61-6166-4F19-8EF5-AC690CC73924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3880E36-0A30-41C0-B084-4F9F1D5F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6732587" cy="6858000"/>
          </a:xfrm>
          <a:prstGeom prst="rect">
            <a:avLst/>
          </a:prstGeom>
          <a:solidFill>
            <a:srgbClr val="212E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D48EB50-BE9A-4BAB-AB23-BB3E9557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FDA6C6-B891-449C-AF66-821D8DC0B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9D5D110-04F4-4275-86D3-D58716AD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45225"/>
            <a:ext cx="242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7FAA7220-DEE8-4E2A-AC9C-505FA9E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6245225"/>
            <a:ext cx="3330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05D7FC-5926-4C17-8E54-394A3030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2425"/>
            <a:ext cx="190817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3E994475-D726-4BDB-B9ED-0728CF71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1268413"/>
            <a:ext cx="590391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4200">
                <a:solidFill>
                  <a:srgbClr val="212E67"/>
                </a:solidFill>
                <a:latin typeface="Georgia" panose="02040502050405020303" pitchFamily="18" charset="0"/>
              </a:rPr>
              <a:t>Projeto Prático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4CD28CC-AB8F-4208-9781-81BEE479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997200"/>
            <a:ext cx="59039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ABC8B74-3228-4D8B-B416-2B0FCD16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6119813"/>
            <a:ext cx="2925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41358 – Beatriz Costa   </a:t>
            </a:r>
          </a:p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41381 – Igor Nunes      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2B9C05B-7C74-4187-BCE9-F30F9A50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103438"/>
            <a:ext cx="3800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2600">
                <a:solidFill>
                  <a:srgbClr val="FFFFFF"/>
                </a:solidFill>
                <a:latin typeface="Georgia" panose="02040502050405020303" pitchFamily="18" charset="0"/>
              </a:rPr>
              <a:t>Inteligência Artificial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EECB6DFA-BA0A-4582-8B5B-15E9E4C3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919413"/>
            <a:ext cx="31083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Prof. Doutor Luís Alexandre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8D64F6E-F46C-4ED3-BB96-928F4643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5858453-27AC-4A95-A4CB-3BEAD0B7ADFB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C2A6495-DDD4-4B83-B289-210A6E14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E6F9E38-4991-4C05-9159-53AFE22CC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10122"/>
                </a:solidFill>
              </a:rPr>
              <a:t>Estruturas</a:t>
            </a:r>
            <a:r>
              <a:rPr lang="en-US" altLang="pt-PT" sz="2800" dirty="0">
                <a:solidFill>
                  <a:srgbClr val="010122"/>
                </a:solidFill>
              </a:rPr>
              <a:t>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9C92B1-13FF-4097-8A97-1663130281E6}"/>
              </a:ext>
            </a:extLst>
          </p:cNvPr>
          <p:cNvSpPr txBox="1"/>
          <p:nvPr/>
        </p:nvSpPr>
        <p:spPr>
          <a:xfrm>
            <a:off x="5359821" y="956380"/>
            <a:ext cx="283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1º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Matrizes e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2º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Grafos e Listas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48E56-992F-4E45-8C76-3766CB0E4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241119"/>
              </p:ext>
            </p:extLst>
          </p:nvPr>
        </p:nvGraphicFramePr>
        <p:xfrm>
          <a:off x="2368178" y="2348880"/>
          <a:ext cx="4407644" cy="319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67A07A99-A468-4FBD-B78A-F94DBD3B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4F5D8E3-9955-4C57-8974-261C6552CE90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80E8BA15-A446-46F0-86FE-F35D8290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90F2450-92D9-416C-852B-A62FE6C4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99ACE2F-9A01-45B1-B654-F02B45B676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Estruturas</a:t>
            </a:r>
            <a:r>
              <a:rPr lang="en-US" altLang="pt-PT" sz="2800" dirty="0">
                <a:solidFill>
                  <a:srgbClr val="000000"/>
                </a:solidFill>
              </a:rPr>
              <a:t> de Dados: </a:t>
            </a:r>
            <a:r>
              <a:rPr lang="en-US" altLang="pt-PT" sz="2800" dirty="0" err="1">
                <a:solidFill>
                  <a:srgbClr val="000000"/>
                </a:solidFill>
              </a:rPr>
              <a:t>Matrizes</a:t>
            </a:r>
            <a:r>
              <a:rPr lang="en-US" altLang="pt-PT" sz="2800" dirty="0">
                <a:solidFill>
                  <a:srgbClr val="000000"/>
                </a:solidFill>
              </a:rPr>
              <a:t> vs </a:t>
            </a:r>
            <a:r>
              <a:rPr lang="en-US" altLang="pt-PT" sz="2800" dirty="0" err="1">
                <a:solidFill>
                  <a:srgbClr val="000000"/>
                </a:solidFill>
              </a:rPr>
              <a:t>Grafos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5C3C82C-F532-4E76-A1A5-84AF97116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991921"/>
              </p:ext>
            </p:extLst>
          </p:nvPr>
        </p:nvGraphicFramePr>
        <p:xfrm>
          <a:off x="1524000" y="19177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4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Estimação</a:t>
            </a:r>
            <a:r>
              <a:rPr lang="en-US" altLang="pt-PT" sz="2800" dirty="0">
                <a:solidFill>
                  <a:srgbClr val="000000"/>
                </a:solidFill>
              </a:rPr>
              <a:t> da </a:t>
            </a:r>
            <a:r>
              <a:rPr lang="en-US" altLang="pt-PT" sz="2800" dirty="0" err="1">
                <a:solidFill>
                  <a:srgbClr val="000000"/>
                </a:solidFill>
              </a:rPr>
              <a:t>Bateria</a:t>
            </a:r>
            <a:r>
              <a:rPr lang="en-US" altLang="pt-PT" sz="2800" dirty="0">
                <a:solidFill>
                  <a:srgbClr val="000000"/>
                </a:solidFill>
              </a:rPr>
              <a:t> e </a:t>
            </a:r>
            <a:r>
              <a:rPr lang="en-US" altLang="pt-PT" sz="2800" dirty="0" err="1">
                <a:solidFill>
                  <a:srgbClr val="000000"/>
                </a:solidFill>
              </a:rPr>
              <a:t>Velocidade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BF66D05-ECDD-4C4D-A892-2817EEC3FA6F}"/>
                  </a:ext>
                </a:extLst>
              </p:cNvPr>
              <p:cNvSpPr txBox="1"/>
              <p:nvPr/>
            </p:nvSpPr>
            <p:spPr>
              <a:xfrm>
                <a:off x="672650" y="3173322"/>
                <a:ext cx="1608454" cy="655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P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ⅆ</m:t>
                          </m:r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BF66D05-ECDD-4C4D-A892-2817EEC3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0" y="3173322"/>
                <a:ext cx="1608454" cy="655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2596CF79-B2B8-4D39-B430-5AC2A54F0FE0}"/>
              </a:ext>
            </a:extLst>
          </p:cNvPr>
          <p:cNvGrpSpPr/>
          <p:nvPr/>
        </p:nvGrpSpPr>
        <p:grpSpPr>
          <a:xfrm>
            <a:off x="2751288" y="1947194"/>
            <a:ext cx="3796889" cy="3265453"/>
            <a:chOff x="2751288" y="1947194"/>
            <a:chExt cx="3796889" cy="3265453"/>
          </a:xfrm>
        </p:grpSpPr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37DA0D0F-4AD5-4590-910B-C4A9AF03C254}"/>
                </a:ext>
              </a:extLst>
            </p:cNvPr>
            <p:cNvCxnSpPr/>
            <p:nvPr/>
          </p:nvCxnSpPr>
          <p:spPr bwMode="auto">
            <a:xfrm flipV="1">
              <a:off x="3131840" y="2060848"/>
              <a:ext cx="0" cy="273630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8D5CDC72-C197-4237-822C-4988ED6EA629}"/>
                </a:ext>
              </a:extLst>
            </p:cNvPr>
            <p:cNvGrpSpPr/>
            <p:nvPr/>
          </p:nvGrpSpPr>
          <p:grpSpPr>
            <a:xfrm>
              <a:off x="3131840" y="3212976"/>
              <a:ext cx="3312368" cy="1584176"/>
              <a:chOff x="3419872" y="2996952"/>
              <a:chExt cx="3312368" cy="1584176"/>
            </a:xfrm>
          </p:grpSpPr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A9B50F2C-ACCE-41FD-821C-FB118CF199A5}"/>
                  </a:ext>
                </a:extLst>
              </p:cNvPr>
              <p:cNvCxnSpPr/>
              <p:nvPr/>
            </p:nvCxnSpPr>
            <p:spPr bwMode="auto">
              <a:xfrm>
                <a:off x="3419872" y="4581128"/>
                <a:ext cx="3312368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Fluxograma: Introdução Manual 14">
                <a:extLst>
                  <a:ext uri="{FF2B5EF4-FFF2-40B4-BE49-F238E27FC236}">
                    <a16:creationId xmlns:a16="http://schemas.microsoft.com/office/drawing/2014/main" id="{D382ABD6-2232-41F3-B12E-85B9AF26CD92}"/>
                  </a:ext>
                </a:extLst>
              </p:cNvPr>
              <p:cNvSpPr/>
              <p:nvPr/>
            </p:nvSpPr>
            <p:spPr bwMode="auto">
              <a:xfrm flipH="1">
                <a:off x="4154328" y="3140976"/>
                <a:ext cx="1605805" cy="1431800"/>
              </a:xfrm>
              <a:prstGeom prst="flowChartManualInput">
                <a:avLst/>
              </a:prstGeom>
              <a:solidFill>
                <a:srgbClr val="212E67">
                  <a:alpha val="45882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PT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Bitstream Vera Sans" charset="0"/>
                </a:endParaRPr>
              </a:p>
            </p:txBody>
          </p:sp>
          <p:cxnSp>
            <p:nvCxnSpPr>
              <p:cNvPr id="12" name="Conexão reta 11">
                <a:extLst>
                  <a:ext uri="{FF2B5EF4-FFF2-40B4-BE49-F238E27FC236}">
                    <a16:creationId xmlns:a16="http://schemas.microsoft.com/office/drawing/2014/main" id="{9D0D0437-D829-4BD9-AFAF-CEAB8C853B1B}"/>
                  </a:ext>
                </a:extLst>
              </p:cNvPr>
              <p:cNvCxnSpPr/>
              <p:nvPr/>
            </p:nvCxnSpPr>
            <p:spPr bwMode="auto">
              <a:xfrm>
                <a:off x="3419872" y="2996952"/>
                <a:ext cx="2952328" cy="537962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C2B5811-73CA-453F-AC75-4CCFD1FC7D9D}"/>
                    </a:ext>
                  </a:extLst>
                </p:cNvPr>
                <p:cNvSpPr txBox="1"/>
                <p:nvPr/>
              </p:nvSpPr>
              <p:spPr>
                <a:xfrm>
                  <a:off x="3384077" y="4003973"/>
                  <a:ext cx="446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C2B5811-73CA-453F-AC75-4CCFD1FC7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077" y="4003973"/>
                  <a:ext cx="4462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D9BE6A5-95C1-4033-82C5-D9B8F3EFBEA6}"/>
                    </a:ext>
                  </a:extLst>
                </p:cNvPr>
                <p:cNvSpPr txBox="1"/>
                <p:nvPr/>
              </p:nvSpPr>
              <p:spPr>
                <a:xfrm>
                  <a:off x="5472101" y="4005971"/>
                  <a:ext cx="47269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D9BE6A5-95C1-4033-82C5-D9B8F3EFB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01" y="4005971"/>
                  <a:ext cx="472694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9BE3D441-B6B1-4858-A30C-212C18082E4B}"/>
                    </a:ext>
                  </a:extLst>
                </p:cNvPr>
                <p:cNvSpPr txBox="1"/>
                <p:nvPr/>
              </p:nvSpPr>
              <p:spPr>
                <a:xfrm>
                  <a:off x="4427368" y="4843315"/>
                  <a:ext cx="483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pt-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9BE3D441-B6B1-4858-A30C-212C18082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368" y="4843315"/>
                  <a:ext cx="48365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7F1A9435-BD19-49F4-9125-6362B252E8A7}"/>
                    </a:ext>
                  </a:extLst>
                </p:cNvPr>
                <p:cNvSpPr txBox="1"/>
                <p:nvPr/>
              </p:nvSpPr>
              <p:spPr>
                <a:xfrm>
                  <a:off x="6202378" y="4805505"/>
                  <a:ext cx="345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7F1A9435-BD19-49F4-9125-6362B252E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378" y="4805505"/>
                  <a:ext cx="3457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7888A2EA-BE6D-43B3-BFDF-C8217F7F40C3}"/>
                    </a:ext>
                  </a:extLst>
                </p:cNvPr>
                <p:cNvSpPr txBox="1"/>
                <p:nvPr/>
              </p:nvSpPr>
              <p:spPr>
                <a:xfrm>
                  <a:off x="2751288" y="1947194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7888A2EA-BE6D-43B3-BFDF-C8217F7F4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288" y="1947194"/>
                  <a:ext cx="38055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50A45D1-1DD5-4F79-B658-D42530856871}"/>
                    </a:ext>
                  </a:extLst>
                </p:cNvPr>
                <p:cNvSpPr txBox="1"/>
                <p:nvPr/>
              </p:nvSpPr>
              <p:spPr>
                <a:xfrm>
                  <a:off x="5761245" y="3323458"/>
                  <a:ext cx="6699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PT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50A45D1-1DD5-4F79-B658-D42530856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245" y="3323458"/>
                  <a:ext cx="6699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04F9EF9-B4CF-4E06-BDA8-FA6F5D82A701}"/>
                  </a:ext>
                </a:extLst>
              </p:cNvPr>
              <p:cNvSpPr txBox="1"/>
              <p:nvPr/>
            </p:nvSpPr>
            <p:spPr>
              <a:xfrm>
                <a:off x="4812541" y="5612105"/>
                <a:ext cx="3397533" cy="696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P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04F9EF9-B4CF-4E06-BDA8-FA6F5D82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541" y="5612105"/>
                <a:ext cx="3397533" cy="696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D53BEA-A0C1-4672-AC00-84B48F1C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63CEC6E-648B-482C-A648-379BEE0329F8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DDA5501-566C-4E05-ABDE-F8E33F92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E02EFA3-B268-474F-BFA9-2A868486E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Questões</a:t>
            </a:r>
            <a:r>
              <a:rPr lang="en-US" altLang="pt-PT" sz="2800" dirty="0">
                <a:solidFill>
                  <a:srgbClr val="000000"/>
                </a:solidFill>
              </a:rPr>
              <a:t> </a:t>
            </a:r>
            <a:r>
              <a:rPr lang="en-US" altLang="pt-PT" sz="2800" dirty="0" err="1">
                <a:solidFill>
                  <a:srgbClr val="000000"/>
                </a:solidFill>
              </a:rPr>
              <a:t>Probabilísticas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CF6555-C4E1-42EB-87B4-42A3B193B8DC}"/>
              </a:ext>
            </a:extLst>
          </p:cNvPr>
          <p:cNvSpPr/>
          <p:nvPr/>
        </p:nvSpPr>
        <p:spPr bwMode="auto">
          <a:xfrm>
            <a:off x="2953817" y="2277050"/>
            <a:ext cx="1296144" cy="7945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itstream Vera Sans" charset="0"/>
              </a:rPr>
              <a:t>Cadeira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B553AC33-08DC-4141-9494-517BF6466017}"/>
              </a:ext>
            </a:extLst>
          </p:cNvPr>
          <p:cNvCxnSpPr>
            <a:cxnSpLocks/>
            <a:stCxn id="3" idx="3"/>
            <a:endCxn id="30" idx="0"/>
          </p:cNvCxnSpPr>
          <p:nvPr/>
        </p:nvCxnSpPr>
        <p:spPr bwMode="auto">
          <a:xfrm flipH="1">
            <a:off x="2699792" y="2955218"/>
            <a:ext cx="443841" cy="679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EAB35D5-9A5C-4257-BD95-21E0300840CB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 bwMode="auto">
          <a:xfrm>
            <a:off x="2244041" y="2955218"/>
            <a:ext cx="455751" cy="6794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tângulo: Cantos Arredondados 4">
            <a:extLst>
              <a:ext uri="{FF2B5EF4-FFF2-40B4-BE49-F238E27FC236}">
                <a16:creationId xmlns:a16="http://schemas.microsoft.com/office/drawing/2014/main" id="{06AD48F3-4D26-4A15-AD2C-B2461135870B}"/>
              </a:ext>
            </a:extLst>
          </p:cNvPr>
          <p:cNvSpPr txBox="1"/>
          <p:nvPr/>
        </p:nvSpPr>
        <p:spPr>
          <a:xfrm>
            <a:off x="1323455" y="1686975"/>
            <a:ext cx="2752674" cy="5469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Rede</a:t>
            </a:r>
            <a:r>
              <a:rPr lang="pt-PT" sz="2400" i="1" kern="1200" dirty="0"/>
              <a:t> </a:t>
            </a:r>
            <a:r>
              <a:rPr lang="pt-PT" sz="2400" i="1" kern="1200" dirty="0" err="1"/>
              <a:t>Bayesiana</a:t>
            </a:r>
            <a:endParaRPr lang="pt-PT" sz="2400" i="1" kern="1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483A33-1E9B-483F-94BD-F7CB4C5E9077}"/>
              </a:ext>
            </a:extLst>
          </p:cNvPr>
          <p:cNvSpPr/>
          <p:nvPr/>
        </p:nvSpPr>
        <p:spPr bwMode="auto">
          <a:xfrm>
            <a:off x="1137713" y="2277050"/>
            <a:ext cx="1296144" cy="7945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itstream Vera Sans" charset="0"/>
              </a:rPr>
              <a:t>Cama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325AEF-B5CA-457B-9D1D-AF42C8521021}"/>
              </a:ext>
            </a:extLst>
          </p:cNvPr>
          <p:cNvSpPr/>
          <p:nvPr/>
        </p:nvSpPr>
        <p:spPr bwMode="auto">
          <a:xfrm>
            <a:off x="2051720" y="3634668"/>
            <a:ext cx="1296144" cy="794523"/>
          </a:xfrm>
          <a:prstGeom prst="ellipse">
            <a:avLst/>
          </a:prstGeom>
          <a:solidFill>
            <a:srgbClr val="212E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pt-PT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Bitstream Vera Sans" charset="0"/>
              </a:rPr>
              <a:t>Livros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ela 26">
                <a:extLst>
                  <a:ext uri="{FF2B5EF4-FFF2-40B4-BE49-F238E27FC236}">
                    <a16:creationId xmlns:a16="http://schemas.microsoft.com/office/drawing/2014/main" id="{CB910812-48C9-4E65-848E-10B4AB132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734852"/>
                  </p:ext>
                </p:extLst>
              </p:nvPr>
            </p:nvGraphicFramePr>
            <p:xfrm>
              <a:off x="620313" y="4850854"/>
              <a:ext cx="4158958" cy="1269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14">
                      <a:extLst>
                        <a:ext uri="{9D8B030D-6E8A-4147-A177-3AD203B41FA5}">
                          <a16:colId xmlns:a16="http://schemas.microsoft.com/office/drawing/2014/main" val="1709336172"/>
                        </a:ext>
                      </a:extLst>
                    </a:gridCol>
                    <a:gridCol w="943136">
                      <a:extLst>
                        <a:ext uri="{9D8B030D-6E8A-4147-A177-3AD203B41FA5}">
                          <a16:colId xmlns:a16="http://schemas.microsoft.com/office/drawing/2014/main" val="1346515201"/>
                        </a:ext>
                      </a:extLst>
                    </a:gridCol>
                    <a:gridCol w="2491408">
                      <a:extLst>
                        <a:ext uri="{9D8B030D-6E8A-4147-A177-3AD203B41FA5}">
                          <a16:colId xmlns:a16="http://schemas.microsoft.com/office/drawing/2014/main" val="3412692299"/>
                        </a:ext>
                      </a:extLst>
                    </a:gridCol>
                  </a:tblGrid>
                  <a:tr h="264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Cama (X)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Cadeira (C) 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P(Livro| Cama, Cadeira)</a:t>
                          </a:r>
                        </a:p>
                        <a:p>
                          <a:pPr algn="ctr"/>
                          <a:r>
                            <a:rPr lang="pt-PT" sz="1400" dirty="0"/>
                            <a:t>P(L|X,C)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139646"/>
                      </a:ext>
                    </a:extLst>
                  </a:tr>
                  <a:tr h="316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P(L|X,C)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1229803"/>
                      </a:ext>
                    </a:extLst>
                  </a:tr>
                  <a:tr h="385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dirty="0"/>
                            <a:t>P(L|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PT" smtClean="0"/>
                                <m:t>¬</m:t>
                              </m:r>
                            </m:oMath>
                          </a14:m>
                          <a:r>
                            <a:rPr lang="pt-PT" dirty="0"/>
                            <a:t>X,C)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352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ela 26">
                <a:extLst>
                  <a:ext uri="{FF2B5EF4-FFF2-40B4-BE49-F238E27FC236}">
                    <a16:creationId xmlns:a16="http://schemas.microsoft.com/office/drawing/2014/main" id="{CB910812-48C9-4E65-848E-10B4AB132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734852"/>
                  </p:ext>
                </p:extLst>
              </p:nvPr>
            </p:nvGraphicFramePr>
            <p:xfrm>
              <a:off x="620313" y="4850854"/>
              <a:ext cx="4158958" cy="1269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414">
                      <a:extLst>
                        <a:ext uri="{9D8B030D-6E8A-4147-A177-3AD203B41FA5}">
                          <a16:colId xmlns:a16="http://schemas.microsoft.com/office/drawing/2014/main" val="1709336172"/>
                        </a:ext>
                      </a:extLst>
                    </a:gridCol>
                    <a:gridCol w="943136">
                      <a:extLst>
                        <a:ext uri="{9D8B030D-6E8A-4147-A177-3AD203B41FA5}">
                          <a16:colId xmlns:a16="http://schemas.microsoft.com/office/drawing/2014/main" val="1346515201"/>
                        </a:ext>
                      </a:extLst>
                    </a:gridCol>
                    <a:gridCol w="2491408">
                      <a:extLst>
                        <a:ext uri="{9D8B030D-6E8A-4147-A177-3AD203B41FA5}">
                          <a16:colId xmlns:a16="http://schemas.microsoft.com/office/drawing/2014/main" val="34126922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Cama (X)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Cadeira (C) 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P(Livro| Cama, Cadeira)</a:t>
                          </a:r>
                        </a:p>
                        <a:p>
                          <a:pPr algn="ctr"/>
                          <a:r>
                            <a:rPr lang="pt-PT" sz="1400" dirty="0"/>
                            <a:t>P(L|X,C)</a:t>
                          </a:r>
                        </a:p>
                      </a:txBody>
                      <a:tcPr>
                        <a:solidFill>
                          <a:srgbClr val="212E6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139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P(L|X,C)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1229803"/>
                      </a:ext>
                    </a:extLst>
                  </a:tr>
                  <a:tr h="385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/>
                            <a:t>V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67073" t="-234921" r="-976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35297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D07EFAF-F6E2-4F7B-8E7E-BB1245EA4C35}"/>
              </a:ext>
            </a:extLst>
          </p:cNvPr>
          <p:cNvGrpSpPr/>
          <p:nvPr/>
        </p:nvGrpSpPr>
        <p:grpSpPr>
          <a:xfrm>
            <a:off x="5945939" y="2508708"/>
            <a:ext cx="2072873" cy="1314799"/>
            <a:chOff x="6495248" y="2016911"/>
            <a:chExt cx="2072873" cy="131479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6372078-FC88-40B4-B043-94781A445E0E}"/>
                </a:ext>
              </a:extLst>
            </p:cNvPr>
            <p:cNvGrpSpPr/>
            <p:nvPr/>
          </p:nvGrpSpPr>
          <p:grpSpPr>
            <a:xfrm>
              <a:off x="6495248" y="2016911"/>
              <a:ext cx="2072873" cy="1314799"/>
              <a:chOff x="-7779" y="307461"/>
              <a:chExt cx="2240027" cy="408857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7BB569DB-C1D7-45CB-A197-C436B4DC469A}"/>
                  </a:ext>
                </a:extLst>
              </p:cNvPr>
              <p:cNvSpPr/>
              <p:nvPr/>
            </p:nvSpPr>
            <p:spPr>
              <a:xfrm>
                <a:off x="1" y="307461"/>
                <a:ext cx="2232247" cy="4088573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tângulo: Cantos Arredondados 4">
                <a:extLst>
                  <a:ext uri="{FF2B5EF4-FFF2-40B4-BE49-F238E27FC236}">
                    <a16:creationId xmlns:a16="http://schemas.microsoft.com/office/drawing/2014/main" id="{0D0AAF83-AE8F-45FB-AA84-3CBB41C23E22}"/>
                  </a:ext>
                </a:extLst>
              </p:cNvPr>
              <p:cNvSpPr txBox="1"/>
              <p:nvPr/>
            </p:nvSpPr>
            <p:spPr>
              <a:xfrm>
                <a:off x="-7779" y="725639"/>
                <a:ext cx="2232248" cy="12265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i="1" kern="1200" dirty="0"/>
                  <a:t>Probabilidade Condicionada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5524496-885D-4A5F-BD64-8E076EE770E5}"/>
                    </a:ext>
                  </a:extLst>
                </p:cNvPr>
                <p:cNvSpPr txBox="1"/>
                <p:nvPr/>
              </p:nvSpPr>
              <p:spPr>
                <a:xfrm>
                  <a:off x="6571336" y="2620671"/>
                  <a:ext cx="1913497" cy="669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PT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5524496-885D-4A5F-BD64-8E076EE77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336" y="2620671"/>
                  <a:ext cx="1913497" cy="6690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3" name="Tabela 26">
            <a:extLst>
              <a:ext uri="{FF2B5EF4-FFF2-40B4-BE49-F238E27FC236}">
                <a16:creationId xmlns:a16="http://schemas.microsoft.com/office/drawing/2014/main" id="{06BBFA9B-3A05-46F1-9F1C-3BBB27D5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33572"/>
              </p:ext>
            </p:extLst>
          </p:nvPr>
        </p:nvGraphicFramePr>
        <p:xfrm>
          <a:off x="492591" y="3042273"/>
          <a:ext cx="724414" cy="7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14">
                  <a:extLst>
                    <a:ext uri="{9D8B030D-6E8A-4147-A177-3AD203B41FA5}">
                      <a16:colId xmlns:a16="http://schemas.microsoft.com/office/drawing/2014/main" val="1709336172"/>
                    </a:ext>
                  </a:extLst>
                </a:gridCol>
              </a:tblGrid>
              <a:tr h="41547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P(X)</a:t>
                      </a:r>
                    </a:p>
                  </a:txBody>
                  <a:tcPr>
                    <a:solidFill>
                      <a:srgbClr val="212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39646"/>
                  </a:ext>
                </a:extLst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29803"/>
                  </a:ext>
                </a:extLst>
              </a:tr>
            </a:tbl>
          </a:graphicData>
        </a:graphic>
      </p:graphicFrame>
      <p:graphicFrame>
        <p:nvGraphicFramePr>
          <p:cNvPr id="34" name="Tabela 26">
            <a:extLst>
              <a:ext uri="{FF2B5EF4-FFF2-40B4-BE49-F238E27FC236}">
                <a16:creationId xmlns:a16="http://schemas.microsoft.com/office/drawing/2014/main" id="{7E665FFA-4C9C-44F6-9D01-332564CB7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5535"/>
              </p:ext>
            </p:extLst>
          </p:nvPr>
        </p:nvGraphicFramePr>
        <p:xfrm>
          <a:off x="4182579" y="3042273"/>
          <a:ext cx="724414" cy="7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14">
                  <a:extLst>
                    <a:ext uri="{9D8B030D-6E8A-4147-A177-3AD203B41FA5}">
                      <a16:colId xmlns:a16="http://schemas.microsoft.com/office/drawing/2014/main" val="1709336172"/>
                    </a:ext>
                  </a:extLst>
                </a:gridCol>
              </a:tblGrid>
              <a:tr h="41547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P(C)</a:t>
                      </a:r>
                    </a:p>
                  </a:txBody>
                  <a:tcPr>
                    <a:solidFill>
                      <a:srgbClr val="212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39646"/>
                  </a:ext>
                </a:extLst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298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11D4A1C3-B6D8-47AE-8123-151E5DED1D17}"/>
                  </a:ext>
                </a:extLst>
              </p:cNvPr>
              <p:cNvSpPr txBox="1"/>
              <p:nvPr/>
            </p:nvSpPr>
            <p:spPr>
              <a:xfrm>
                <a:off x="5453263" y="4152108"/>
                <a:ext cx="3051024" cy="96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nary>
                      <m:r>
                        <a:rPr lang="pt-P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PT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11D4A1C3-B6D8-47AE-8123-151E5DED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63" y="4152108"/>
                <a:ext cx="3051024" cy="96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23E24B3-FB11-43BB-9CF0-D85F92DF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1C51F2C-5610-4756-9F2B-4C2CB32170A4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989065B-1A00-469C-B3EC-D765299D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967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B540118-4095-44CE-B3F5-4CFC58743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Análise</a:t>
            </a:r>
            <a:r>
              <a:rPr lang="en-US" altLang="pt-PT" sz="2800" dirty="0">
                <a:solidFill>
                  <a:srgbClr val="000000"/>
                </a:solidFill>
              </a:rPr>
              <a:t> </a:t>
            </a:r>
            <a:r>
              <a:rPr lang="en-US" altLang="pt-PT" sz="2800" dirty="0" err="1">
                <a:solidFill>
                  <a:srgbClr val="000000"/>
                </a:solidFill>
              </a:rPr>
              <a:t>Crítica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391ADC0-FF85-49D8-9C3E-9551744A4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435769"/>
              </p:ext>
            </p:extLst>
          </p:nvPr>
        </p:nvGraphicFramePr>
        <p:xfrm>
          <a:off x="1691680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626A56A5-9130-4E9A-9CBB-39532C1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151BC56-C5FC-4718-B925-9A34B33AE581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92FC604-BD7A-4977-9C6C-84BC5CFA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A2F20B2-EE0B-42B0-AC7A-0B2876E3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7FFFDC5-AC35-4381-B31F-B74AA54BBF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98525" y="1253331"/>
            <a:ext cx="7346950" cy="4351338"/>
          </a:xfrm>
          <a:ln/>
        </p:spPr>
        <p:txBody>
          <a:bodyPr lIns="0" tIns="0" rIns="0" bIns="0" anchor="ctr"/>
          <a:lstStyle/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dirty="0" err="1"/>
              <a:t>Obrigada</a:t>
            </a:r>
            <a:r>
              <a:rPr lang="en-US" altLang="pt-PT" dirty="0"/>
              <a:t> pela </a:t>
            </a:r>
            <a:r>
              <a:rPr lang="en-US" altLang="pt-PT" dirty="0" err="1"/>
              <a:t>atenção</a:t>
            </a:r>
            <a:r>
              <a:rPr lang="en-US" altLang="pt-PT" dirty="0"/>
              <a:t>.</a:t>
            </a:r>
          </a:p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dirty="0" err="1"/>
              <a:t>Questões</a:t>
            </a:r>
            <a:r>
              <a:rPr lang="en-US" altLang="pt-PT" dirty="0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231</Words>
  <Application>Microsoft Office PowerPoint</Application>
  <PresentationFormat>Apresentação no Ecrã (4:3)</PresentationFormat>
  <Paragraphs>81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Georgia</vt:lpstr>
      <vt:lpstr>Times New Roman</vt:lpstr>
      <vt:lpstr>Tema do Office</vt:lpstr>
      <vt:lpstr>Tema do Office</vt:lpstr>
      <vt:lpstr>Apresentação do PowerPoint</vt:lpstr>
      <vt:lpstr>Estruturas de Dados</vt:lpstr>
      <vt:lpstr>Estruturas de Dados: Matrizes vs Grafos</vt:lpstr>
      <vt:lpstr>Estimação da Bateria e Velocidade</vt:lpstr>
      <vt:lpstr>Questões Probabilísticas</vt:lpstr>
      <vt:lpstr>Análise Crítica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 Rosa</dc:creator>
  <cp:lastModifiedBy>Beatriz Costa</cp:lastModifiedBy>
  <cp:revision>20</cp:revision>
  <cp:lastPrinted>1601-01-01T00:00:00Z</cp:lastPrinted>
  <dcterms:created xsi:type="dcterms:W3CDTF">2016-11-16T15:24:04Z</dcterms:created>
  <dcterms:modified xsi:type="dcterms:W3CDTF">2021-01-07T00:09:45Z</dcterms:modified>
</cp:coreProperties>
</file>