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7780-CFDC-483F-A526-F5181F37B74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26037E-56EC-4D43-91FC-BBCF46B7B6EA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C129F398-FF2E-4141-8D12-F817C1D06427}" type="parTrans" cxnId="{C7B75D8A-4B5C-4041-BCFA-691659D1B19A}">
      <dgm:prSet/>
      <dgm:spPr/>
      <dgm:t>
        <a:bodyPr/>
        <a:lstStyle/>
        <a:p>
          <a:endParaRPr lang="pt-PT"/>
        </a:p>
      </dgm:t>
    </dgm:pt>
    <dgm:pt modelId="{CAA3D041-3AC5-4E2F-9A6D-7EC448C27263}" type="sibTrans" cxnId="{C7B75D8A-4B5C-4041-BCFA-691659D1B19A}">
      <dgm:prSet/>
      <dgm:spPr/>
      <dgm:t>
        <a:bodyPr/>
        <a:lstStyle/>
        <a:p>
          <a:endParaRPr lang="pt-PT"/>
        </a:p>
      </dgm:t>
    </dgm:pt>
    <dgm:pt modelId="{5C65A5EA-8A67-4F1A-8E21-97272A8238EA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divisões</a:t>
          </a:r>
        </a:p>
      </dgm:t>
    </dgm:pt>
    <dgm:pt modelId="{12D338BD-683F-4535-A0B0-58377D87AE89}" type="parTrans" cxnId="{03DFBDBA-3B30-4C40-ACAE-4B92C8306CF8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F3BB9AF-E977-43AE-882C-0265385D724A}" type="sibTrans" cxnId="{03DFBDBA-3B30-4C40-ACAE-4B92C8306CF8}">
      <dgm:prSet/>
      <dgm:spPr/>
      <dgm:t>
        <a:bodyPr/>
        <a:lstStyle/>
        <a:p>
          <a:endParaRPr lang="pt-PT"/>
        </a:p>
      </dgm:t>
    </dgm:pt>
    <dgm:pt modelId="{B7D1B52C-09FF-41E3-809D-8A4973CC2805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caminho</a:t>
          </a:r>
        </a:p>
      </dgm:t>
    </dgm:pt>
    <dgm:pt modelId="{7F5349D4-31A8-4700-BBF1-AD10F557CA31}" type="parTrans" cxnId="{6E8680B4-056C-4E9F-B6B5-7A3C31355725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CADE20E6-2D03-46A5-9797-D7EAF9E326F4}" type="sibTrans" cxnId="{6E8680B4-056C-4E9F-B6B5-7A3C31355725}">
      <dgm:prSet/>
      <dgm:spPr/>
      <dgm:t>
        <a:bodyPr/>
        <a:lstStyle/>
        <a:p>
          <a:endParaRPr lang="pt-PT"/>
        </a:p>
      </dgm:t>
    </dgm:pt>
    <dgm:pt modelId="{24C63D11-0778-41EB-AB66-57E429D61DDE}">
      <dgm:prSet phldrT="[Texto]"/>
      <dgm:spPr>
        <a:solidFill>
          <a:srgbClr val="212E67"/>
        </a:solidFill>
      </dgm:spPr>
      <dgm:t>
        <a:bodyPr/>
        <a:lstStyle/>
        <a:p>
          <a:r>
            <a:rPr lang="pt-PT" i="0" dirty="0"/>
            <a:t>Lista</a:t>
          </a:r>
        </a:p>
      </dgm:t>
    </dgm:pt>
    <dgm:pt modelId="{B6E167E2-4EF5-47B2-B607-4E0520FB8FD7}" type="parTrans" cxnId="{7972A45D-F189-4409-9F77-97751190E2CD}">
      <dgm:prSet/>
      <dgm:spPr/>
      <dgm:t>
        <a:bodyPr/>
        <a:lstStyle/>
        <a:p>
          <a:endParaRPr lang="pt-PT"/>
        </a:p>
      </dgm:t>
    </dgm:pt>
    <dgm:pt modelId="{F2543F17-D43C-4654-96B0-2F92F609A111}" type="sibTrans" cxnId="{7972A45D-F189-4409-9F77-97751190E2CD}">
      <dgm:prSet/>
      <dgm:spPr/>
      <dgm:t>
        <a:bodyPr/>
        <a:lstStyle/>
        <a:p>
          <a:endParaRPr lang="pt-PT"/>
        </a:p>
      </dgm:t>
    </dgm:pt>
    <dgm:pt modelId="{D8C3A5F1-A532-47F3-AD94-22466AE9A46B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Pessoas</a:t>
          </a:r>
        </a:p>
      </dgm:t>
    </dgm:pt>
    <dgm:pt modelId="{00DC3474-3964-4D0C-9627-F9B8EE8E9901}" type="parTrans" cxnId="{ED291801-D633-4B61-BB16-8AF3D3D77BE1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1D38C2B-47A5-41A4-83B4-A7121A638008}" type="sibTrans" cxnId="{ED291801-D633-4B61-BB16-8AF3D3D77BE1}">
      <dgm:prSet/>
      <dgm:spPr/>
      <dgm:t>
        <a:bodyPr/>
        <a:lstStyle/>
        <a:p>
          <a:endParaRPr lang="pt-PT"/>
        </a:p>
      </dgm:t>
    </dgm:pt>
    <dgm:pt modelId="{C7EEE9EF-AAE2-4336-9BE4-BFCE128C34B2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 err="1"/>
            <a:t>Objectos</a:t>
          </a:r>
          <a:endParaRPr lang="pt-PT" dirty="0"/>
        </a:p>
      </dgm:t>
    </dgm:pt>
    <dgm:pt modelId="{65F9EFFC-6537-4704-91F5-13A18D60ECA7}" type="parTrans" cxnId="{47240B9A-AF27-49F6-9D65-7EDE256D3809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564E81FD-10D0-40D1-8583-0A96CF1C7E6A}" type="sibTrans" cxnId="{47240B9A-AF27-49F6-9D65-7EDE256D3809}">
      <dgm:prSet/>
      <dgm:spPr/>
      <dgm:t>
        <a:bodyPr/>
        <a:lstStyle/>
        <a:p>
          <a:endParaRPr lang="pt-PT"/>
        </a:p>
      </dgm:t>
    </dgm:pt>
    <dgm:pt modelId="{90619403-E5A6-4BCB-B044-4C1E41E7303B}" type="pres">
      <dgm:prSet presAssocID="{50127780-CFDC-483F-A526-F5181F37B7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E1B47-4E0F-4B01-8176-0B9AEC1B5912}" type="pres">
      <dgm:prSet presAssocID="{9E26037E-56EC-4D43-91FC-BBCF46B7B6EA}" presName="root" presStyleCnt="0"/>
      <dgm:spPr/>
    </dgm:pt>
    <dgm:pt modelId="{D794083B-1DA5-45FD-9E98-6F9FFD8DE0D3}" type="pres">
      <dgm:prSet presAssocID="{9E26037E-56EC-4D43-91FC-BBCF46B7B6EA}" presName="rootComposite" presStyleCnt="0"/>
      <dgm:spPr/>
    </dgm:pt>
    <dgm:pt modelId="{9F6B647C-B432-42DD-A41A-A39FF7FD8DE8}" type="pres">
      <dgm:prSet presAssocID="{9E26037E-56EC-4D43-91FC-BBCF46B7B6EA}" presName="rootText" presStyleLbl="node1" presStyleIdx="0" presStyleCnt="2"/>
      <dgm:spPr/>
    </dgm:pt>
    <dgm:pt modelId="{18B109D8-47BB-4B5A-B338-491FD747698D}" type="pres">
      <dgm:prSet presAssocID="{9E26037E-56EC-4D43-91FC-BBCF46B7B6EA}" presName="rootConnector" presStyleLbl="node1" presStyleIdx="0" presStyleCnt="2"/>
      <dgm:spPr/>
    </dgm:pt>
    <dgm:pt modelId="{CB2A8768-F7E1-4897-8925-E8A682175EA4}" type="pres">
      <dgm:prSet presAssocID="{9E26037E-56EC-4D43-91FC-BBCF46B7B6EA}" presName="childShape" presStyleCnt="0"/>
      <dgm:spPr/>
    </dgm:pt>
    <dgm:pt modelId="{4D98D2E4-A764-4219-911E-D884EE30294A}" type="pres">
      <dgm:prSet presAssocID="{12D338BD-683F-4535-A0B0-58377D87AE89}" presName="Name13" presStyleLbl="parChTrans1D2" presStyleIdx="0" presStyleCnt="4"/>
      <dgm:spPr/>
    </dgm:pt>
    <dgm:pt modelId="{5C67A8BB-DBF7-4A5A-9027-6FB06E4BAA77}" type="pres">
      <dgm:prSet presAssocID="{5C65A5EA-8A67-4F1A-8E21-97272A8238EA}" presName="childText" presStyleLbl="bgAcc1" presStyleIdx="0" presStyleCnt="4">
        <dgm:presLayoutVars>
          <dgm:bulletEnabled val="1"/>
        </dgm:presLayoutVars>
      </dgm:prSet>
      <dgm:spPr/>
    </dgm:pt>
    <dgm:pt modelId="{9C704D61-7C18-41F9-8329-1D6E6342C3BB}" type="pres">
      <dgm:prSet presAssocID="{7F5349D4-31A8-4700-BBF1-AD10F557CA31}" presName="Name13" presStyleLbl="parChTrans1D2" presStyleIdx="1" presStyleCnt="4"/>
      <dgm:spPr/>
    </dgm:pt>
    <dgm:pt modelId="{1784FB3B-50FA-4AF1-A888-B2FE69D5DA10}" type="pres">
      <dgm:prSet presAssocID="{B7D1B52C-09FF-41E3-809D-8A4973CC2805}" presName="childText" presStyleLbl="bgAcc1" presStyleIdx="1" presStyleCnt="4">
        <dgm:presLayoutVars>
          <dgm:bulletEnabled val="1"/>
        </dgm:presLayoutVars>
      </dgm:prSet>
      <dgm:spPr/>
    </dgm:pt>
    <dgm:pt modelId="{524D9F6D-43DE-4F0D-B3EE-9EC10ECD4E71}" type="pres">
      <dgm:prSet presAssocID="{24C63D11-0778-41EB-AB66-57E429D61DDE}" presName="root" presStyleCnt="0"/>
      <dgm:spPr/>
    </dgm:pt>
    <dgm:pt modelId="{69E6F202-7F7D-4EBC-A4A3-BBD02362A0A3}" type="pres">
      <dgm:prSet presAssocID="{24C63D11-0778-41EB-AB66-57E429D61DDE}" presName="rootComposite" presStyleCnt="0"/>
      <dgm:spPr/>
    </dgm:pt>
    <dgm:pt modelId="{89320AAF-E181-4433-AA84-1844F213C098}" type="pres">
      <dgm:prSet presAssocID="{24C63D11-0778-41EB-AB66-57E429D61DDE}" presName="rootText" presStyleLbl="node1" presStyleIdx="1" presStyleCnt="2"/>
      <dgm:spPr/>
    </dgm:pt>
    <dgm:pt modelId="{29C3ACBB-F902-4491-A0E6-2FA6B4F0AECC}" type="pres">
      <dgm:prSet presAssocID="{24C63D11-0778-41EB-AB66-57E429D61DDE}" presName="rootConnector" presStyleLbl="node1" presStyleIdx="1" presStyleCnt="2"/>
      <dgm:spPr/>
    </dgm:pt>
    <dgm:pt modelId="{1E643E3F-CC14-4F89-A7ED-3CF5915B85C0}" type="pres">
      <dgm:prSet presAssocID="{24C63D11-0778-41EB-AB66-57E429D61DDE}" presName="childShape" presStyleCnt="0"/>
      <dgm:spPr/>
    </dgm:pt>
    <dgm:pt modelId="{497B1043-ADD1-44F8-B911-774CBE7EDF1C}" type="pres">
      <dgm:prSet presAssocID="{00DC3474-3964-4D0C-9627-F9B8EE8E9901}" presName="Name13" presStyleLbl="parChTrans1D2" presStyleIdx="2" presStyleCnt="4"/>
      <dgm:spPr/>
    </dgm:pt>
    <dgm:pt modelId="{AFAE8645-76C9-485F-AC3F-BE5EF6FB655B}" type="pres">
      <dgm:prSet presAssocID="{D8C3A5F1-A532-47F3-AD94-22466AE9A46B}" presName="childText" presStyleLbl="bgAcc1" presStyleIdx="2" presStyleCnt="4">
        <dgm:presLayoutVars>
          <dgm:bulletEnabled val="1"/>
        </dgm:presLayoutVars>
      </dgm:prSet>
      <dgm:spPr/>
    </dgm:pt>
    <dgm:pt modelId="{052BE37A-B11D-4217-AA44-723F5F1FBBD3}" type="pres">
      <dgm:prSet presAssocID="{65F9EFFC-6537-4704-91F5-13A18D60ECA7}" presName="Name13" presStyleLbl="parChTrans1D2" presStyleIdx="3" presStyleCnt="4"/>
      <dgm:spPr/>
    </dgm:pt>
    <dgm:pt modelId="{FD1D68A8-8CDD-47BB-9A87-38AE87D07720}" type="pres">
      <dgm:prSet presAssocID="{C7EEE9EF-AAE2-4336-9BE4-BFCE128C34B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D291801-D633-4B61-BB16-8AF3D3D77BE1}" srcId="{24C63D11-0778-41EB-AB66-57E429D61DDE}" destId="{D8C3A5F1-A532-47F3-AD94-22466AE9A46B}" srcOrd="0" destOrd="0" parTransId="{00DC3474-3964-4D0C-9627-F9B8EE8E9901}" sibTransId="{F1D38C2B-47A5-41A4-83B4-A7121A638008}"/>
    <dgm:cxn modelId="{DB59580D-A3DF-4A6D-A077-519F98DF6E2C}" type="presOf" srcId="{B7D1B52C-09FF-41E3-809D-8A4973CC2805}" destId="{1784FB3B-50FA-4AF1-A888-B2FE69D5DA10}" srcOrd="0" destOrd="0" presId="urn:microsoft.com/office/officeart/2005/8/layout/hierarchy3"/>
    <dgm:cxn modelId="{E3DB6910-047A-4FD5-A06F-836234E175C6}" type="presOf" srcId="{9E26037E-56EC-4D43-91FC-BBCF46B7B6EA}" destId="{18B109D8-47BB-4B5A-B338-491FD747698D}" srcOrd="1" destOrd="0" presId="urn:microsoft.com/office/officeart/2005/8/layout/hierarchy3"/>
    <dgm:cxn modelId="{1B341E2F-3C2B-4D4C-BE2C-D66868EC2957}" type="presOf" srcId="{24C63D11-0778-41EB-AB66-57E429D61DDE}" destId="{89320AAF-E181-4433-AA84-1844F213C098}" srcOrd="0" destOrd="0" presId="urn:microsoft.com/office/officeart/2005/8/layout/hierarchy3"/>
    <dgm:cxn modelId="{AEAE3C39-BC34-47C3-A3AF-65C313036755}" type="presOf" srcId="{7F5349D4-31A8-4700-BBF1-AD10F557CA31}" destId="{9C704D61-7C18-41F9-8329-1D6E6342C3BB}" srcOrd="0" destOrd="0" presId="urn:microsoft.com/office/officeart/2005/8/layout/hierarchy3"/>
    <dgm:cxn modelId="{7972A45D-F189-4409-9F77-97751190E2CD}" srcId="{50127780-CFDC-483F-A526-F5181F37B74C}" destId="{24C63D11-0778-41EB-AB66-57E429D61DDE}" srcOrd="1" destOrd="0" parTransId="{B6E167E2-4EF5-47B2-B607-4E0520FB8FD7}" sibTransId="{F2543F17-D43C-4654-96B0-2F92F609A111}"/>
    <dgm:cxn modelId="{89D96C68-1354-4599-AE59-0EA11B8F22CF}" type="presOf" srcId="{24C63D11-0778-41EB-AB66-57E429D61DDE}" destId="{29C3ACBB-F902-4491-A0E6-2FA6B4F0AECC}" srcOrd="1" destOrd="0" presId="urn:microsoft.com/office/officeart/2005/8/layout/hierarchy3"/>
    <dgm:cxn modelId="{59681057-C78F-44B1-A5BE-AB214B0E54E4}" type="presOf" srcId="{50127780-CFDC-483F-A526-F5181F37B74C}" destId="{90619403-E5A6-4BCB-B044-4C1E41E7303B}" srcOrd="0" destOrd="0" presId="urn:microsoft.com/office/officeart/2005/8/layout/hierarchy3"/>
    <dgm:cxn modelId="{28E4A67B-A685-4D94-AB35-9616E0E3E51D}" type="presOf" srcId="{00DC3474-3964-4D0C-9627-F9B8EE8E9901}" destId="{497B1043-ADD1-44F8-B911-774CBE7EDF1C}" srcOrd="0" destOrd="0" presId="urn:microsoft.com/office/officeart/2005/8/layout/hierarchy3"/>
    <dgm:cxn modelId="{57A09D84-824E-4CA4-B6C9-B43ED10FA096}" type="presOf" srcId="{9E26037E-56EC-4D43-91FC-BBCF46B7B6EA}" destId="{9F6B647C-B432-42DD-A41A-A39FF7FD8DE8}" srcOrd="0" destOrd="0" presId="urn:microsoft.com/office/officeart/2005/8/layout/hierarchy3"/>
    <dgm:cxn modelId="{C7B75D8A-4B5C-4041-BCFA-691659D1B19A}" srcId="{50127780-CFDC-483F-A526-F5181F37B74C}" destId="{9E26037E-56EC-4D43-91FC-BBCF46B7B6EA}" srcOrd="0" destOrd="0" parTransId="{C129F398-FF2E-4141-8D12-F817C1D06427}" sibTransId="{CAA3D041-3AC5-4E2F-9A6D-7EC448C27263}"/>
    <dgm:cxn modelId="{47240B9A-AF27-49F6-9D65-7EDE256D3809}" srcId="{24C63D11-0778-41EB-AB66-57E429D61DDE}" destId="{C7EEE9EF-AAE2-4336-9BE4-BFCE128C34B2}" srcOrd="1" destOrd="0" parTransId="{65F9EFFC-6537-4704-91F5-13A18D60ECA7}" sibTransId="{564E81FD-10D0-40D1-8583-0A96CF1C7E6A}"/>
    <dgm:cxn modelId="{97D6B1A6-560C-4EB0-B2F8-DCBD2671424C}" type="presOf" srcId="{C7EEE9EF-AAE2-4336-9BE4-BFCE128C34B2}" destId="{FD1D68A8-8CDD-47BB-9A87-38AE87D07720}" srcOrd="0" destOrd="0" presId="urn:microsoft.com/office/officeart/2005/8/layout/hierarchy3"/>
    <dgm:cxn modelId="{0D25F6AD-0726-4F34-A807-6B3C6148D144}" type="presOf" srcId="{D8C3A5F1-A532-47F3-AD94-22466AE9A46B}" destId="{AFAE8645-76C9-485F-AC3F-BE5EF6FB655B}" srcOrd="0" destOrd="0" presId="urn:microsoft.com/office/officeart/2005/8/layout/hierarchy3"/>
    <dgm:cxn modelId="{8DD167B1-1D11-423A-A5F0-9DC18DF2E632}" type="presOf" srcId="{5C65A5EA-8A67-4F1A-8E21-97272A8238EA}" destId="{5C67A8BB-DBF7-4A5A-9027-6FB06E4BAA77}" srcOrd="0" destOrd="0" presId="urn:microsoft.com/office/officeart/2005/8/layout/hierarchy3"/>
    <dgm:cxn modelId="{6E8680B4-056C-4E9F-B6B5-7A3C31355725}" srcId="{9E26037E-56EC-4D43-91FC-BBCF46B7B6EA}" destId="{B7D1B52C-09FF-41E3-809D-8A4973CC2805}" srcOrd="1" destOrd="0" parTransId="{7F5349D4-31A8-4700-BBF1-AD10F557CA31}" sibTransId="{CADE20E6-2D03-46A5-9797-D7EAF9E326F4}"/>
    <dgm:cxn modelId="{03DFBDBA-3B30-4C40-ACAE-4B92C8306CF8}" srcId="{9E26037E-56EC-4D43-91FC-BBCF46B7B6EA}" destId="{5C65A5EA-8A67-4F1A-8E21-97272A8238EA}" srcOrd="0" destOrd="0" parTransId="{12D338BD-683F-4535-A0B0-58377D87AE89}" sibTransId="{FF3BB9AF-E977-43AE-882C-0265385D724A}"/>
    <dgm:cxn modelId="{56CDA0CF-DD47-470F-931C-2F452B3874EB}" type="presOf" srcId="{12D338BD-683F-4535-A0B0-58377D87AE89}" destId="{4D98D2E4-A764-4219-911E-D884EE30294A}" srcOrd="0" destOrd="0" presId="urn:microsoft.com/office/officeart/2005/8/layout/hierarchy3"/>
    <dgm:cxn modelId="{F13084E8-41A5-4C3D-8485-6B065410F265}" type="presOf" srcId="{65F9EFFC-6537-4704-91F5-13A18D60ECA7}" destId="{052BE37A-B11D-4217-AA44-723F5F1FBBD3}" srcOrd="0" destOrd="0" presId="urn:microsoft.com/office/officeart/2005/8/layout/hierarchy3"/>
    <dgm:cxn modelId="{D0BD1449-B93E-4D9C-B5FB-C3A3B86B5822}" type="presParOf" srcId="{90619403-E5A6-4BCB-B044-4C1E41E7303B}" destId="{530E1B47-4E0F-4B01-8176-0B9AEC1B5912}" srcOrd="0" destOrd="0" presId="urn:microsoft.com/office/officeart/2005/8/layout/hierarchy3"/>
    <dgm:cxn modelId="{B76F6CE0-FD8A-40D1-90F2-A5BAC1BC167F}" type="presParOf" srcId="{530E1B47-4E0F-4B01-8176-0B9AEC1B5912}" destId="{D794083B-1DA5-45FD-9E98-6F9FFD8DE0D3}" srcOrd="0" destOrd="0" presId="urn:microsoft.com/office/officeart/2005/8/layout/hierarchy3"/>
    <dgm:cxn modelId="{4778B012-D542-4A56-BCDD-4325A0ACCB16}" type="presParOf" srcId="{D794083B-1DA5-45FD-9E98-6F9FFD8DE0D3}" destId="{9F6B647C-B432-42DD-A41A-A39FF7FD8DE8}" srcOrd="0" destOrd="0" presId="urn:microsoft.com/office/officeart/2005/8/layout/hierarchy3"/>
    <dgm:cxn modelId="{19E34A87-9BDB-45D6-AE56-AAA5A8A2F0FB}" type="presParOf" srcId="{D794083B-1DA5-45FD-9E98-6F9FFD8DE0D3}" destId="{18B109D8-47BB-4B5A-B338-491FD747698D}" srcOrd="1" destOrd="0" presId="urn:microsoft.com/office/officeart/2005/8/layout/hierarchy3"/>
    <dgm:cxn modelId="{E1F0E378-F848-4567-990E-B746FDA4BE38}" type="presParOf" srcId="{530E1B47-4E0F-4B01-8176-0B9AEC1B5912}" destId="{CB2A8768-F7E1-4897-8925-E8A682175EA4}" srcOrd="1" destOrd="0" presId="urn:microsoft.com/office/officeart/2005/8/layout/hierarchy3"/>
    <dgm:cxn modelId="{7A828D2F-AF4E-4B04-ACE2-605CAF6E76DB}" type="presParOf" srcId="{CB2A8768-F7E1-4897-8925-E8A682175EA4}" destId="{4D98D2E4-A764-4219-911E-D884EE30294A}" srcOrd="0" destOrd="0" presId="urn:microsoft.com/office/officeart/2005/8/layout/hierarchy3"/>
    <dgm:cxn modelId="{6DD8CDBA-A1AD-4E6D-8B58-FD590F090088}" type="presParOf" srcId="{CB2A8768-F7E1-4897-8925-E8A682175EA4}" destId="{5C67A8BB-DBF7-4A5A-9027-6FB06E4BAA77}" srcOrd="1" destOrd="0" presId="urn:microsoft.com/office/officeart/2005/8/layout/hierarchy3"/>
    <dgm:cxn modelId="{826415FD-416A-4F7D-B6FA-0D6BD9185396}" type="presParOf" srcId="{CB2A8768-F7E1-4897-8925-E8A682175EA4}" destId="{9C704D61-7C18-41F9-8329-1D6E6342C3BB}" srcOrd="2" destOrd="0" presId="urn:microsoft.com/office/officeart/2005/8/layout/hierarchy3"/>
    <dgm:cxn modelId="{A0450F1A-40AD-4FEE-B39E-50AFB5423CE1}" type="presParOf" srcId="{CB2A8768-F7E1-4897-8925-E8A682175EA4}" destId="{1784FB3B-50FA-4AF1-A888-B2FE69D5DA10}" srcOrd="3" destOrd="0" presId="urn:microsoft.com/office/officeart/2005/8/layout/hierarchy3"/>
    <dgm:cxn modelId="{770A7B6A-339C-4FD6-9F8C-C8B4EF751311}" type="presParOf" srcId="{90619403-E5A6-4BCB-B044-4C1E41E7303B}" destId="{524D9F6D-43DE-4F0D-B3EE-9EC10ECD4E71}" srcOrd="1" destOrd="0" presId="urn:microsoft.com/office/officeart/2005/8/layout/hierarchy3"/>
    <dgm:cxn modelId="{BD8DE58E-173A-41D6-A5BD-406F07C538CF}" type="presParOf" srcId="{524D9F6D-43DE-4F0D-B3EE-9EC10ECD4E71}" destId="{69E6F202-7F7D-4EBC-A4A3-BBD02362A0A3}" srcOrd="0" destOrd="0" presId="urn:microsoft.com/office/officeart/2005/8/layout/hierarchy3"/>
    <dgm:cxn modelId="{A267D8BD-EB0F-4F02-B161-B968E2C2BF13}" type="presParOf" srcId="{69E6F202-7F7D-4EBC-A4A3-BBD02362A0A3}" destId="{89320AAF-E181-4433-AA84-1844F213C098}" srcOrd="0" destOrd="0" presId="urn:microsoft.com/office/officeart/2005/8/layout/hierarchy3"/>
    <dgm:cxn modelId="{83CCA2EB-FCD3-485A-A1B3-6E8514492E07}" type="presParOf" srcId="{69E6F202-7F7D-4EBC-A4A3-BBD02362A0A3}" destId="{29C3ACBB-F902-4491-A0E6-2FA6B4F0AECC}" srcOrd="1" destOrd="0" presId="urn:microsoft.com/office/officeart/2005/8/layout/hierarchy3"/>
    <dgm:cxn modelId="{BE7E02A6-8048-419F-847C-56ADBAE81245}" type="presParOf" srcId="{524D9F6D-43DE-4F0D-B3EE-9EC10ECD4E71}" destId="{1E643E3F-CC14-4F89-A7ED-3CF5915B85C0}" srcOrd="1" destOrd="0" presId="urn:microsoft.com/office/officeart/2005/8/layout/hierarchy3"/>
    <dgm:cxn modelId="{E548BB74-C482-43E9-92A2-104864526828}" type="presParOf" srcId="{1E643E3F-CC14-4F89-A7ED-3CF5915B85C0}" destId="{497B1043-ADD1-44F8-B911-774CBE7EDF1C}" srcOrd="0" destOrd="0" presId="urn:microsoft.com/office/officeart/2005/8/layout/hierarchy3"/>
    <dgm:cxn modelId="{C3EE5D3D-366C-435B-9A0B-E834983E790D}" type="presParOf" srcId="{1E643E3F-CC14-4F89-A7ED-3CF5915B85C0}" destId="{AFAE8645-76C9-485F-AC3F-BE5EF6FB655B}" srcOrd="1" destOrd="0" presId="urn:microsoft.com/office/officeart/2005/8/layout/hierarchy3"/>
    <dgm:cxn modelId="{F04C8944-5DB9-49BF-931E-505B1EFD3E27}" type="presParOf" srcId="{1E643E3F-CC14-4F89-A7ED-3CF5915B85C0}" destId="{052BE37A-B11D-4217-AA44-723F5F1FBBD3}" srcOrd="2" destOrd="0" presId="urn:microsoft.com/office/officeart/2005/8/layout/hierarchy3"/>
    <dgm:cxn modelId="{6A2552C3-45D6-4025-8E92-AC52393ECCF4}" type="presParOf" srcId="{1E643E3F-CC14-4F89-A7ED-3CF5915B85C0}" destId="{FD1D68A8-8CDD-47BB-9A87-38AE87D077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1F30-298F-40A5-8381-265EBE8C895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BA3387-879E-42A4-A5F2-72BE75562E68}">
      <dgm:prSet phldrT="[Texto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pt-PT" dirty="0"/>
            <a:t>Matriz</a:t>
          </a:r>
        </a:p>
      </dgm:t>
    </dgm:pt>
    <dgm:pt modelId="{FAD2279E-0A43-4C3C-88B3-6ABF6FBF7FF3}" type="parTrans" cxnId="{28E32A32-C93E-4A78-8CE1-73FB3B43C33B}">
      <dgm:prSet/>
      <dgm:spPr/>
      <dgm:t>
        <a:bodyPr/>
        <a:lstStyle/>
        <a:p>
          <a:endParaRPr lang="pt-PT"/>
        </a:p>
      </dgm:t>
    </dgm:pt>
    <dgm:pt modelId="{78342ED1-6027-4CDD-B009-235A7898D747}" type="sibTrans" cxnId="{28E32A32-C93E-4A78-8CE1-73FB3B43C33B}">
      <dgm:prSet/>
      <dgm:spPr/>
      <dgm:t>
        <a:bodyPr/>
        <a:lstStyle/>
        <a:p>
          <a:endParaRPr lang="pt-PT"/>
        </a:p>
      </dgm:t>
    </dgm:pt>
    <dgm:pt modelId="{C073467F-D179-4543-8617-B9300439D4B4}">
      <dgm:prSet phldrT="[Texto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94BE56CA-F84F-4ED0-AC41-A3386F6E5CDB}" type="parTrans" cxnId="{E400A56A-3F75-4765-A747-2A9CF1C7258C}">
      <dgm:prSet/>
      <dgm:spPr/>
      <dgm:t>
        <a:bodyPr/>
        <a:lstStyle/>
        <a:p>
          <a:endParaRPr lang="pt-PT"/>
        </a:p>
      </dgm:t>
    </dgm:pt>
    <dgm:pt modelId="{06889CC6-3EB0-4487-9F9A-7370E3D74640}" type="sibTrans" cxnId="{E400A56A-3F75-4765-A747-2A9CF1C7258C}">
      <dgm:prSet/>
      <dgm:spPr/>
      <dgm:t>
        <a:bodyPr/>
        <a:lstStyle/>
        <a:p>
          <a:endParaRPr lang="pt-PT"/>
        </a:p>
      </dgm:t>
    </dgm:pt>
    <dgm:pt modelId="{69125A35-979E-40CE-9F17-3E9368A7D1D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Atributos</a:t>
          </a:r>
        </a:p>
      </dgm:t>
    </dgm:pt>
    <dgm:pt modelId="{638646D5-7206-4C2F-BD2C-81C733710D90}" type="parTrans" cxnId="{DACDAF57-1315-49F4-9BEE-4B00C08F1636}">
      <dgm:prSet/>
      <dgm:spPr/>
      <dgm:t>
        <a:bodyPr/>
        <a:lstStyle/>
        <a:p>
          <a:endParaRPr lang="pt-PT"/>
        </a:p>
      </dgm:t>
    </dgm:pt>
    <dgm:pt modelId="{90ADBA91-08BD-4A64-BFF7-07703B9A15A1}" type="sibTrans" cxnId="{DACDAF57-1315-49F4-9BEE-4B00C08F1636}">
      <dgm:prSet/>
      <dgm:spPr/>
      <dgm:t>
        <a:bodyPr/>
        <a:lstStyle/>
        <a:p>
          <a:endParaRPr lang="pt-PT"/>
        </a:p>
      </dgm:t>
    </dgm:pt>
    <dgm:pt modelId="{5D929B13-A141-4B1D-982D-E094077CD9F5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Melhor Organização</a:t>
          </a:r>
        </a:p>
      </dgm:t>
    </dgm:pt>
    <dgm:pt modelId="{DD5B0512-B30F-4F0A-B3B0-8DE50B26B3D5}" type="parTrans" cxnId="{153A8FAB-723C-4DA8-8052-96C994124874}">
      <dgm:prSet/>
      <dgm:spPr/>
      <dgm:t>
        <a:bodyPr/>
        <a:lstStyle/>
        <a:p>
          <a:endParaRPr lang="pt-PT"/>
        </a:p>
      </dgm:t>
    </dgm:pt>
    <dgm:pt modelId="{EBC40E87-2DE9-4E3A-9235-68F350AB3962}" type="sibTrans" cxnId="{153A8FAB-723C-4DA8-8052-96C994124874}">
      <dgm:prSet/>
      <dgm:spPr/>
      <dgm:t>
        <a:bodyPr/>
        <a:lstStyle/>
        <a:p>
          <a:endParaRPr lang="pt-PT"/>
        </a:p>
      </dgm:t>
    </dgm:pt>
    <dgm:pt modelId="{CAF2275B-A958-46ED-8D56-9C7E5480986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A* mais rápido</a:t>
          </a:r>
        </a:p>
      </dgm:t>
    </dgm:pt>
    <dgm:pt modelId="{EBB67233-20C1-4569-8296-5661496E3C22}" type="parTrans" cxnId="{2ACCF90B-E681-4C86-9F9F-77495A8B5F08}">
      <dgm:prSet/>
      <dgm:spPr/>
      <dgm:t>
        <a:bodyPr/>
        <a:lstStyle/>
        <a:p>
          <a:endParaRPr lang="pt-PT"/>
        </a:p>
      </dgm:t>
    </dgm:pt>
    <dgm:pt modelId="{8436FFB9-9524-4477-9EA8-F751F2B4AF6E}" type="sibTrans" cxnId="{2ACCF90B-E681-4C86-9F9F-77495A8B5F08}">
      <dgm:prSet/>
      <dgm:spPr/>
      <dgm:t>
        <a:bodyPr/>
        <a:lstStyle/>
        <a:p>
          <a:endParaRPr lang="pt-PT"/>
        </a:p>
      </dgm:t>
    </dgm:pt>
    <dgm:pt modelId="{A44C5DCE-68BE-4DDD-B00C-FC5790D9E146}" type="pres">
      <dgm:prSet presAssocID="{C37E1F30-298F-40A5-8381-265EBE8C895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BCE4D2A-3156-495A-AF37-9722A4DFFCDA}" type="pres">
      <dgm:prSet presAssocID="{C37E1F30-298F-40A5-8381-265EBE8C8953}" presName="dummyMaxCanvas" presStyleCnt="0"/>
      <dgm:spPr/>
    </dgm:pt>
    <dgm:pt modelId="{759EF444-0B5C-4366-8A89-F0C007BB0F77}" type="pres">
      <dgm:prSet presAssocID="{C37E1F30-298F-40A5-8381-265EBE8C8953}" presName="parentComposite" presStyleCnt="0"/>
      <dgm:spPr/>
    </dgm:pt>
    <dgm:pt modelId="{3BFD8218-E79B-4B0E-B759-49BD9322C7F1}" type="pres">
      <dgm:prSet presAssocID="{C37E1F30-298F-40A5-8381-265EBE8C8953}" presName="parent1" presStyleLbl="alignAccFollowNode1" presStyleIdx="0" presStyleCnt="4">
        <dgm:presLayoutVars>
          <dgm:chMax val="4"/>
        </dgm:presLayoutVars>
      </dgm:prSet>
      <dgm:spPr/>
    </dgm:pt>
    <dgm:pt modelId="{C70601EF-04A9-484A-9E4F-46226F87D944}" type="pres">
      <dgm:prSet presAssocID="{C37E1F30-298F-40A5-8381-265EBE8C8953}" presName="parent2" presStyleLbl="alignAccFollowNode1" presStyleIdx="1" presStyleCnt="4">
        <dgm:presLayoutVars>
          <dgm:chMax val="4"/>
        </dgm:presLayoutVars>
      </dgm:prSet>
      <dgm:spPr/>
    </dgm:pt>
    <dgm:pt modelId="{9473D2AF-EC6F-4640-9D94-1ECD579614D0}" type="pres">
      <dgm:prSet presAssocID="{C37E1F30-298F-40A5-8381-265EBE8C8953}" presName="childrenComposite" presStyleCnt="0"/>
      <dgm:spPr/>
    </dgm:pt>
    <dgm:pt modelId="{6A45F039-5985-4175-954D-53F1BA74CC07}" type="pres">
      <dgm:prSet presAssocID="{C37E1F30-298F-40A5-8381-265EBE8C8953}" presName="dummyMaxCanvas_ChildArea" presStyleCnt="0"/>
      <dgm:spPr/>
    </dgm:pt>
    <dgm:pt modelId="{FE135A2C-2329-4D71-BE99-6778F26DE568}" type="pres">
      <dgm:prSet presAssocID="{C37E1F30-298F-40A5-8381-265EBE8C8953}" presName="fulcrum" presStyleLbl="alignAccFollowNode1" presStyleIdx="2" presStyleCnt="4"/>
      <dgm:spPr>
        <a:solidFill>
          <a:schemeClr val="bg1">
            <a:lumMod val="75000"/>
            <a:alpha val="90000"/>
          </a:schemeClr>
        </a:solidFill>
      </dgm:spPr>
    </dgm:pt>
    <dgm:pt modelId="{123DCB0A-A449-44DF-BC55-1854948D7D4D}" type="pres">
      <dgm:prSet presAssocID="{C37E1F30-298F-40A5-8381-265EBE8C8953}" presName="balance_03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</dgm:spPr>
    </dgm:pt>
    <dgm:pt modelId="{9347F6BC-68F7-4209-A436-538C9DE6E0C1}" type="pres">
      <dgm:prSet presAssocID="{C37E1F30-298F-40A5-8381-265EBE8C8953}" presName="right_03_1" presStyleLbl="node1" presStyleIdx="0" presStyleCnt="3">
        <dgm:presLayoutVars>
          <dgm:bulletEnabled val="1"/>
        </dgm:presLayoutVars>
      </dgm:prSet>
      <dgm:spPr/>
    </dgm:pt>
    <dgm:pt modelId="{72D95B6D-7EBD-46DC-9E40-C5584D877783}" type="pres">
      <dgm:prSet presAssocID="{C37E1F30-298F-40A5-8381-265EBE8C8953}" presName="right_03_2" presStyleLbl="node1" presStyleIdx="1" presStyleCnt="3">
        <dgm:presLayoutVars>
          <dgm:bulletEnabled val="1"/>
        </dgm:presLayoutVars>
      </dgm:prSet>
      <dgm:spPr/>
    </dgm:pt>
    <dgm:pt modelId="{3C48B8DB-017B-477D-AACC-09FFBDAB59D6}" type="pres">
      <dgm:prSet presAssocID="{C37E1F30-298F-40A5-8381-265EBE8C8953}" presName="right_03_3" presStyleLbl="node1" presStyleIdx="2" presStyleCnt="3">
        <dgm:presLayoutVars>
          <dgm:bulletEnabled val="1"/>
        </dgm:presLayoutVars>
      </dgm:prSet>
      <dgm:spPr/>
    </dgm:pt>
  </dgm:ptLst>
  <dgm:cxnLst>
    <dgm:cxn modelId="{2ACCF90B-E681-4C86-9F9F-77495A8B5F08}" srcId="{C073467F-D179-4543-8617-B9300439D4B4}" destId="{CAF2275B-A958-46ED-8D56-9C7E54809862}" srcOrd="2" destOrd="0" parTransId="{EBB67233-20C1-4569-8296-5661496E3C22}" sibTransId="{8436FFB9-9524-4477-9EA8-F751F2B4AF6E}"/>
    <dgm:cxn modelId="{639CDF1B-93FC-46A1-8E10-0211969D81CD}" type="presOf" srcId="{C073467F-D179-4543-8617-B9300439D4B4}" destId="{C70601EF-04A9-484A-9E4F-46226F87D944}" srcOrd="0" destOrd="0" presId="urn:microsoft.com/office/officeart/2005/8/layout/balance1"/>
    <dgm:cxn modelId="{28E32A32-C93E-4A78-8CE1-73FB3B43C33B}" srcId="{C37E1F30-298F-40A5-8381-265EBE8C8953}" destId="{B3BA3387-879E-42A4-A5F2-72BE75562E68}" srcOrd="0" destOrd="0" parTransId="{FAD2279E-0A43-4C3C-88B3-6ABF6FBF7FF3}" sibTransId="{78342ED1-6027-4CDD-B009-235A7898D747}"/>
    <dgm:cxn modelId="{E400A56A-3F75-4765-A747-2A9CF1C7258C}" srcId="{C37E1F30-298F-40A5-8381-265EBE8C8953}" destId="{C073467F-D179-4543-8617-B9300439D4B4}" srcOrd="1" destOrd="0" parTransId="{94BE56CA-F84F-4ED0-AC41-A3386F6E5CDB}" sibTransId="{06889CC6-3EB0-4487-9F9A-7370E3D74640}"/>
    <dgm:cxn modelId="{22FECE6A-6722-4CD3-9DBA-5B71CC2E0691}" type="presOf" srcId="{CAF2275B-A958-46ED-8D56-9C7E54809862}" destId="{3C48B8DB-017B-477D-AACC-09FFBDAB59D6}" srcOrd="0" destOrd="0" presId="urn:microsoft.com/office/officeart/2005/8/layout/balance1"/>
    <dgm:cxn modelId="{64B50A4F-FEA8-45F5-AE8C-8296680C93B8}" type="presOf" srcId="{69125A35-979E-40CE-9F17-3E9368A7D1D2}" destId="{9347F6BC-68F7-4209-A436-538C9DE6E0C1}" srcOrd="0" destOrd="0" presId="urn:microsoft.com/office/officeart/2005/8/layout/balance1"/>
    <dgm:cxn modelId="{DACDAF57-1315-49F4-9BEE-4B00C08F1636}" srcId="{C073467F-D179-4543-8617-B9300439D4B4}" destId="{69125A35-979E-40CE-9F17-3E9368A7D1D2}" srcOrd="0" destOrd="0" parTransId="{638646D5-7206-4C2F-BD2C-81C733710D90}" sibTransId="{90ADBA91-08BD-4A64-BFF7-07703B9A15A1}"/>
    <dgm:cxn modelId="{153A8FAB-723C-4DA8-8052-96C994124874}" srcId="{C073467F-D179-4543-8617-B9300439D4B4}" destId="{5D929B13-A141-4B1D-982D-E094077CD9F5}" srcOrd="1" destOrd="0" parTransId="{DD5B0512-B30F-4F0A-B3B0-8DE50B26B3D5}" sibTransId="{EBC40E87-2DE9-4E3A-9235-68F350AB3962}"/>
    <dgm:cxn modelId="{47530AAE-2579-4CC3-A41F-1411E7719302}" type="presOf" srcId="{5D929B13-A141-4B1D-982D-E094077CD9F5}" destId="{72D95B6D-7EBD-46DC-9E40-C5584D877783}" srcOrd="0" destOrd="0" presId="urn:microsoft.com/office/officeart/2005/8/layout/balance1"/>
    <dgm:cxn modelId="{794F3AB8-87E1-4146-B220-CAB5271A6EDC}" type="presOf" srcId="{C37E1F30-298F-40A5-8381-265EBE8C8953}" destId="{A44C5DCE-68BE-4DDD-B00C-FC5790D9E146}" srcOrd="0" destOrd="0" presId="urn:microsoft.com/office/officeart/2005/8/layout/balance1"/>
    <dgm:cxn modelId="{05BB05F7-DF61-4D62-B0E6-006A3728B58C}" type="presOf" srcId="{B3BA3387-879E-42A4-A5F2-72BE75562E68}" destId="{3BFD8218-E79B-4B0E-B759-49BD9322C7F1}" srcOrd="0" destOrd="0" presId="urn:microsoft.com/office/officeart/2005/8/layout/balance1"/>
    <dgm:cxn modelId="{D856819E-FF30-48A3-8042-EE088D78144E}" type="presParOf" srcId="{A44C5DCE-68BE-4DDD-B00C-FC5790D9E146}" destId="{EBCE4D2A-3156-495A-AF37-9722A4DFFCDA}" srcOrd="0" destOrd="0" presId="urn:microsoft.com/office/officeart/2005/8/layout/balance1"/>
    <dgm:cxn modelId="{5C0D4BDF-BA24-4A1B-B823-0215FDE91C1D}" type="presParOf" srcId="{A44C5DCE-68BE-4DDD-B00C-FC5790D9E146}" destId="{759EF444-0B5C-4366-8A89-F0C007BB0F77}" srcOrd="1" destOrd="0" presId="urn:microsoft.com/office/officeart/2005/8/layout/balance1"/>
    <dgm:cxn modelId="{33B533B2-701E-42FE-94F2-895379934098}" type="presParOf" srcId="{759EF444-0B5C-4366-8A89-F0C007BB0F77}" destId="{3BFD8218-E79B-4B0E-B759-49BD9322C7F1}" srcOrd="0" destOrd="0" presId="urn:microsoft.com/office/officeart/2005/8/layout/balance1"/>
    <dgm:cxn modelId="{3B69A351-CD80-4B22-BFDC-7645EC968A83}" type="presParOf" srcId="{759EF444-0B5C-4366-8A89-F0C007BB0F77}" destId="{C70601EF-04A9-484A-9E4F-46226F87D944}" srcOrd="1" destOrd="0" presId="urn:microsoft.com/office/officeart/2005/8/layout/balance1"/>
    <dgm:cxn modelId="{6239BA17-7C36-466C-88F3-BE647CDCE382}" type="presParOf" srcId="{A44C5DCE-68BE-4DDD-B00C-FC5790D9E146}" destId="{9473D2AF-EC6F-4640-9D94-1ECD579614D0}" srcOrd="2" destOrd="0" presId="urn:microsoft.com/office/officeart/2005/8/layout/balance1"/>
    <dgm:cxn modelId="{79A3DBCF-EFDA-42FA-9B89-0C91AF493D26}" type="presParOf" srcId="{9473D2AF-EC6F-4640-9D94-1ECD579614D0}" destId="{6A45F039-5985-4175-954D-53F1BA74CC07}" srcOrd="0" destOrd="0" presId="urn:microsoft.com/office/officeart/2005/8/layout/balance1"/>
    <dgm:cxn modelId="{27DA087A-C5D7-4BB3-8174-60C3159AD3A7}" type="presParOf" srcId="{9473D2AF-EC6F-4640-9D94-1ECD579614D0}" destId="{FE135A2C-2329-4D71-BE99-6778F26DE568}" srcOrd="1" destOrd="0" presId="urn:microsoft.com/office/officeart/2005/8/layout/balance1"/>
    <dgm:cxn modelId="{86F04671-80CD-42EE-8C1C-A368206D11D8}" type="presParOf" srcId="{9473D2AF-EC6F-4640-9D94-1ECD579614D0}" destId="{123DCB0A-A449-44DF-BC55-1854948D7D4D}" srcOrd="2" destOrd="0" presId="urn:microsoft.com/office/officeart/2005/8/layout/balance1"/>
    <dgm:cxn modelId="{054ED861-329B-4E11-A67B-979A4531CAD5}" type="presParOf" srcId="{9473D2AF-EC6F-4640-9D94-1ECD579614D0}" destId="{9347F6BC-68F7-4209-A436-538C9DE6E0C1}" srcOrd="3" destOrd="0" presId="urn:microsoft.com/office/officeart/2005/8/layout/balance1"/>
    <dgm:cxn modelId="{1EF46BF5-4BA7-4C3E-98CA-439848942119}" type="presParOf" srcId="{9473D2AF-EC6F-4640-9D94-1ECD579614D0}" destId="{72D95B6D-7EBD-46DC-9E40-C5584D877783}" srcOrd="4" destOrd="0" presId="urn:microsoft.com/office/officeart/2005/8/layout/balance1"/>
    <dgm:cxn modelId="{F7812123-753D-4F31-B00B-8D979B66FD4F}" type="presParOf" srcId="{9473D2AF-EC6F-4640-9D94-1ECD579614D0}" destId="{3C48B8DB-017B-477D-AACC-09FFBDAB59D6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AA76B-2624-4DCB-9D9F-20B0EEF962A1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470DE1C-073E-4BA9-ACA7-529697C61AF0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/>
            <a:t>Probabilidades Condicionadas</a:t>
          </a:r>
        </a:p>
      </dgm:t>
    </dgm:pt>
    <dgm:pt modelId="{80793A3F-82C2-4D8D-8438-50C7CA49F35E}" type="parTrans" cxnId="{462F6977-A253-4C28-8FC9-2AE7486A7430}">
      <dgm:prSet/>
      <dgm:spPr/>
      <dgm:t>
        <a:bodyPr/>
        <a:lstStyle/>
        <a:p>
          <a:endParaRPr lang="pt-PT"/>
        </a:p>
      </dgm:t>
    </dgm:pt>
    <dgm:pt modelId="{4742B74B-49B0-436D-8957-0C6ECE671F1E}" type="sibTrans" cxnId="{462F6977-A253-4C28-8FC9-2AE7486A7430}">
      <dgm:prSet/>
      <dgm:spPr/>
      <dgm:t>
        <a:bodyPr/>
        <a:lstStyle/>
        <a:p>
          <a:endParaRPr lang="pt-PT"/>
        </a:p>
      </dgm:t>
    </dgm:pt>
    <dgm:pt modelId="{32E76DEB-CEC7-4111-9F7B-F04F1BF4A3D6}">
      <dgm:prSet phldrT="[Texto]" phldr="1"/>
      <dgm:spPr>
        <a:solidFill>
          <a:srgbClr val="212E67"/>
        </a:solidFill>
      </dgm:spPr>
      <dgm:t>
        <a:bodyPr/>
        <a:lstStyle/>
        <a:p>
          <a:endParaRPr lang="pt-PT" dirty="0"/>
        </a:p>
      </dgm:t>
    </dgm:pt>
    <dgm:pt modelId="{6C4B0AA6-2574-4027-BFE8-3ABBA75DD211}" type="parTrans" cxnId="{58C56A9E-6DC3-4CD6-AA8A-08950C26BED4}">
      <dgm:prSet/>
      <dgm:spPr/>
      <dgm:t>
        <a:bodyPr/>
        <a:lstStyle/>
        <a:p>
          <a:endParaRPr lang="pt-PT"/>
        </a:p>
      </dgm:t>
    </dgm:pt>
    <dgm:pt modelId="{90F85B1D-19BC-46DB-A766-8B4AA9547D36}" type="sibTrans" cxnId="{58C56A9E-6DC3-4CD6-AA8A-08950C26BED4}">
      <dgm:prSet/>
      <dgm:spPr/>
      <dgm:t>
        <a:bodyPr/>
        <a:lstStyle/>
        <a:p>
          <a:endParaRPr lang="pt-PT"/>
        </a:p>
      </dgm:t>
    </dgm:pt>
    <dgm:pt modelId="{F49DC6EE-FD1F-4196-932E-45CBB9DCCCC1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C7043DBB-43D8-4AA1-893D-1A04162D4F8B}" type="parTrans" cxnId="{8ABCD0BC-527A-4B51-B792-493321948BF5}">
      <dgm:prSet/>
      <dgm:spPr/>
      <dgm:t>
        <a:bodyPr/>
        <a:lstStyle/>
        <a:p>
          <a:endParaRPr lang="pt-PT"/>
        </a:p>
      </dgm:t>
    </dgm:pt>
    <dgm:pt modelId="{2F10538A-D39A-459D-AEA7-5ADC9BA4280D}" type="sibTrans" cxnId="{8ABCD0BC-527A-4B51-B792-493321948BF5}">
      <dgm:prSet/>
      <dgm:spPr/>
      <dgm:t>
        <a:bodyPr/>
        <a:lstStyle/>
        <a:p>
          <a:endParaRPr lang="pt-PT"/>
        </a:p>
      </dgm:t>
    </dgm:pt>
    <dgm:pt modelId="{5CECDB47-6D52-4D61-95CB-379F39EF32DD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/>
            <a:t>Aprendizagem </a:t>
          </a:r>
          <a:r>
            <a:rPr lang="pt-PT" i="1" dirty="0" err="1"/>
            <a:t>Bayesiana</a:t>
          </a:r>
          <a:endParaRPr lang="pt-PT" i="1" dirty="0"/>
        </a:p>
      </dgm:t>
    </dgm:pt>
    <dgm:pt modelId="{B6F893F5-93BD-4967-88D9-2E44EE4D2CF1}" type="parTrans" cxnId="{FFCB2471-BF17-4620-8F89-B00B9542D9CC}">
      <dgm:prSet/>
      <dgm:spPr/>
      <dgm:t>
        <a:bodyPr/>
        <a:lstStyle/>
        <a:p>
          <a:endParaRPr lang="pt-PT"/>
        </a:p>
      </dgm:t>
    </dgm:pt>
    <dgm:pt modelId="{0D911EFB-DA6B-4EB5-9FDC-2B67712FDF72}" type="sibTrans" cxnId="{FFCB2471-BF17-4620-8F89-B00B9542D9CC}">
      <dgm:prSet/>
      <dgm:spPr/>
      <dgm:t>
        <a:bodyPr/>
        <a:lstStyle/>
        <a:p>
          <a:endParaRPr lang="pt-PT"/>
        </a:p>
      </dgm:t>
    </dgm:pt>
    <dgm:pt modelId="{2C2A7A91-94D9-4A36-B135-F204109B19B1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F6B5AC18-4247-47FE-94DB-3B8531D42DB7}" type="parTrans" cxnId="{2B0A996B-A18D-41C0-B031-72523A6A5565}">
      <dgm:prSet/>
      <dgm:spPr/>
      <dgm:t>
        <a:bodyPr/>
        <a:lstStyle/>
        <a:p>
          <a:endParaRPr lang="pt-PT"/>
        </a:p>
      </dgm:t>
    </dgm:pt>
    <dgm:pt modelId="{2F289F53-6401-45EC-A233-6875EA166C25}" type="sibTrans" cxnId="{2B0A996B-A18D-41C0-B031-72523A6A5565}">
      <dgm:prSet/>
      <dgm:spPr/>
      <dgm:t>
        <a:bodyPr/>
        <a:lstStyle/>
        <a:p>
          <a:endParaRPr lang="pt-PT"/>
        </a:p>
      </dgm:t>
    </dgm:pt>
    <dgm:pt modelId="{212009EB-1807-44EE-9846-8165D478C70C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939BD3A5-4870-4BFA-8F9C-1164431A7A12}" type="parTrans" cxnId="{2D52F5FA-FCC6-4B91-B6E8-5E0FFB43F49D}">
      <dgm:prSet/>
      <dgm:spPr/>
      <dgm:t>
        <a:bodyPr/>
        <a:lstStyle/>
        <a:p>
          <a:endParaRPr lang="pt-PT"/>
        </a:p>
      </dgm:t>
    </dgm:pt>
    <dgm:pt modelId="{494CF4D8-C537-4350-8160-C6133002649D}" type="sibTrans" cxnId="{2D52F5FA-FCC6-4B91-B6E8-5E0FFB43F49D}">
      <dgm:prSet/>
      <dgm:spPr/>
      <dgm:t>
        <a:bodyPr/>
        <a:lstStyle/>
        <a:p>
          <a:endParaRPr lang="pt-PT"/>
        </a:p>
      </dgm:t>
    </dgm:pt>
    <dgm:pt modelId="{305215F9-05B4-4AF9-83B9-13BFB72F3611}" type="pres">
      <dgm:prSet presAssocID="{8EAAA76B-2624-4DCB-9D9F-20B0EEF962A1}" presName="theList" presStyleCnt="0">
        <dgm:presLayoutVars>
          <dgm:dir/>
          <dgm:animLvl val="lvl"/>
          <dgm:resizeHandles val="exact"/>
        </dgm:presLayoutVars>
      </dgm:prSet>
      <dgm:spPr/>
    </dgm:pt>
    <dgm:pt modelId="{6275C35F-E0F2-4B34-BBBE-B6D9E6D38A77}" type="pres">
      <dgm:prSet presAssocID="{9470DE1C-073E-4BA9-ACA7-529697C61AF0}" presName="compNode" presStyleCnt="0"/>
      <dgm:spPr/>
    </dgm:pt>
    <dgm:pt modelId="{988F6353-DAEE-4016-BF0C-D56635E61628}" type="pres">
      <dgm:prSet presAssocID="{9470DE1C-073E-4BA9-ACA7-529697C61AF0}" presName="aNode" presStyleLbl="bgShp" presStyleIdx="0" presStyleCnt="2"/>
      <dgm:spPr/>
    </dgm:pt>
    <dgm:pt modelId="{802831B2-B860-4DB9-978A-F88300BE7B79}" type="pres">
      <dgm:prSet presAssocID="{9470DE1C-073E-4BA9-ACA7-529697C61AF0}" presName="textNode" presStyleLbl="bgShp" presStyleIdx="0" presStyleCnt="2"/>
      <dgm:spPr/>
    </dgm:pt>
    <dgm:pt modelId="{86C07967-3C51-42A0-A184-FCF71A0445E8}" type="pres">
      <dgm:prSet presAssocID="{9470DE1C-073E-4BA9-ACA7-529697C61AF0}" presName="compChildNode" presStyleCnt="0"/>
      <dgm:spPr/>
    </dgm:pt>
    <dgm:pt modelId="{C40D77A6-CDDD-4AD7-BE54-A432B1389965}" type="pres">
      <dgm:prSet presAssocID="{9470DE1C-073E-4BA9-ACA7-529697C61AF0}" presName="theInnerList" presStyleCnt="0"/>
      <dgm:spPr/>
    </dgm:pt>
    <dgm:pt modelId="{1C3DEC8A-AEDD-4879-97CB-2780AB15F771}" type="pres">
      <dgm:prSet presAssocID="{32E76DEB-CEC7-4111-9F7B-F04F1BF4A3D6}" presName="childNode" presStyleLbl="node1" presStyleIdx="0" presStyleCnt="4">
        <dgm:presLayoutVars>
          <dgm:bulletEnabled val="1"/>
        </dgm:presLayoutVars>
      </dgm:prSet>
      <dgm:spPr/>
    </dgm:pt>
    <dgm:pt modelId="{A12B85FC-0335-4B18-997F-1C1AE2FF8AE9}" type="pres">
      <dgm:prSet presAssocID="{32E76DEB-CEC7-4111-9F7B-F04F1BF4A3D6}" presName="aSpace2" presStyleCnt="0"/>
      <dgm:spPr/>
    </dgm:pt>
    <dgm:pt modelId="{EEFFFF87-5402-4ED8-AA3A-7047546211ED}" type="pres">
      <dgm:prSet presAssocID="{F49DC6EE-FD1F-4196-932E-45CBB9DCCCC1}" presName="childNode" presStyleLbl="node1" presStyleIdx="1" presStyleCnt="4">
        <dgm:presLayoutVars>
          <dgm:bulletEnabled val="1"/>
        </dgm:presLayoutVars>
      </dgm:prSet>
      <dgm:spPr/>
    </dgm:pt>
    <dgm:pt modelId="{E6220BC4-B8B5-4404-A63E-C2004A98BAE4}" type="pres">
      <dgm:prSet presAssocID="{9470DE1C-073E-4BA9-ACA7-529697C61AF0}" presName="aSpace" presStyleCnt="0"/>
      <dgm:spPr/>
    </dgm:pt>
    <dgm:pt modelId="{B9621D36-C4B9-433C-9DB7-AA0AC4203DCF}" type="pres">
      <dgm:prSet presAssocID="{5CECDB47-6D52-4D61-95CB-379F39EF32DD}" presName="compNode" presStyleCnt="0"/>
      <dgm:spPr/>
    </dgm:pt>
    <dgm:pt modelId="{7F5CE365-FF30-41DE-B2A5-D8669D68286F}" type="pres">
      <dgm:prSet presAssocID="{5CECDB47-6D52-4D61-95CB-379F39EF32DD}" presName="aNode" presStyleLbl="bgShp" presStyleIdx="1" presStyleCnt="2" custLinFactNeighborX="5414" custLinFactNeighborY="0"/>
      <dgm:spPr/>
    </dgm:pt>
    <dgm:pt modelId="{925A2943-59CD-47E0-A1ED-5123672C1CA1}" type="pres">
      <dgm:prSet presAssocID="{5CECDB47-6D52-4D61-95CB-379F39EF32DD}" presName="textNode" presStyleLbl="bgShp" presStyleIdx="1" presStyleCnt="2"/>
      <dgm:spPr/>
    </dgm:pt>
    <dgm:pt modelId="{474A11E6-27DB-4F02-B0D1-587B6F4E8CF8}" type="pres">
      <dgm:prSet presAssocID="{5CECDB47-6D52-4D61-95CB-379F39EF32DD}" presName="compChildNode" presStyleCnt="0"/>
      <dgm:spPr/>
    </dgm:pt>
    <dgm:pt modelId="{91AD5B46-8DCC-4246-8898-44B9C1503BAC}" type="pres">
      <dgm:prSet presAssocID="{5CECDB47-6D52-4D61-95CB-379F39EF32DD}" presName="theInnerList" presStyleCnt="0"/>
      <dgm:spPr/>
    </dgm:pt>
    <dgm:pt modelId="{BB9E7424-2586-4E36-A800-6F8D977A804D}" type="pres">
      <dgm:prSet presAssocID="{2C2A7A91-94D9-4A36-B135-F204109B19B1}" presName="childNode" presStyleLbl="node1" presStyleIdx="2" presStyleCnt="4">
        <dgm:presLayoutVars>
          <dgm:bulletEnabled val="1"/>
        </dgm:presLayoutVars>
      </dgm:prSet>
      <dgm:spPr/>
    </dgm:pt>
    <dgm:pt modelId="{6964D059-4169-40D5-A7C2-35863FB04DFB}" type="pres">
      <dgm:prSet presAssocID="{2C2A7A91-94D9-4A36-B135-F204109B19B1}" presName="aSpace2" presStyleCnt="0"/>
      <dgm:spPr/>
    </dgm:pt>
    <dgm:pt modelId="{79D9C518-78D1-41AB-B81A-46EED6463E3F}" type="pres">
      <dgm:prSet presAssocID="{212009EB-1807-44EE-9846-8165D478C70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5589112-0A13-440F-B911-A3F702AB446E}" type="presOf" srcId="{F49DC6EE-FD1F-4196-932E-45CBB9DCCCC1}" destId="{EEFFFF87-5402-4ED8-AA3A-7047546211ED}" srcOrd="0" destOrd="0" presId="urn:microsoft.com/office/officeart/2005/8/layout/lProcess2"/>
    <dgm:cxn modelId="{8891731B-FC53-41F6-91CC-23280E24DB35}" type="presOf" srcId="{9470DE1C-073E-4BA9-ACA7-529697C61AF0}" destId="{802831B2-B860-4DB9-978A-F88300BE7B79}" srcOrd="1" destOrd="0" presId="urn:microsoft.com/office/officeart/2005/8/layout/lProcess2"/>
    <dgm:cxn modelId="{C0E22C4A-EEB4-4A6F-AF46-5C96161F49FA}" type="presOf" srcId="{5CECDB47-6D52-4D61-95CB-379F39EF32DD}" destId="{925A2943-59CD-47E0-A1ED-5123672C1CA1}" srcOrd="1" destOrd="0" presId="urn:microsoft.com/office/officeart/2005/8/layout/lProcess2"/>
    <dgm:cxn modelId="{2B0A996B-A18D-41C0-B031-72523A6A5565}" srcId="{5CECDB47-6D52-4D61-95CB-379F39EF32DD}" destId="{2C2A7A91-94D9-4A36-B135-F204109B19B1}" srcOrd="0" destOrd="0" parTransId="{F6B5AC18-4247-47FE-94DB-3B8531D42DB7}" sibTransId="{2F289F53-6401-45EC-A233-6875EA166C25}"/>
    <dgm:cxn modelId="{8A762C4D-6717-4C15-B192-B041F8FC9CB5}" type="presOf" srcId="{8EAAA76B-2624-4DCB-9D9F-20B0EEF962A1}" destId="{305215F9-05B4-4AF9-83B9-13BFB72F3611}" srcOrd="0" destOrd="0" presId="urn:microsoft.com/office/officeart/2005/8/layout/lProcess2"/>
    <dgm:cxn modelId="{FFCB2471-BF17-4620-8F89-B00B9542D9CC}" srcId="{8EAAA76B-2624-4DCB-9D9F-20B0EEF962A1}" destId="{5CECDB47-6D52-4D61-95CB-379F39EF32DD}" srcOrd="1" destOrd="0" parTransId="{B6F893F5-93BD-4967-88D9-2E44EE4D2CF1}" sibTransId="{0D911EFB-DA6B-4EB5-9FDC-2B67712FDF72}"/>
    <dgm:cxn modelId="{462F6977-A253-4C28-8FC9-2AE7486A7430}" srcId="{8EAAA76B-2624-4DCB-9D9F-20B0EEF962A1}" destId="{9470DE1C-073E-4BA9-ACA7-529697C61AF0}" srcOrd="0" destOrd="0" parTransId="{80793A3F-82C2-4D8D-8438-50C7CA49F35E}" sibTransId="{4742B74B-49B0-436D-8957-0C6ECE671F1E}"/>
    <dgm:cxn modelId="{58C56A9E-6DC3-4CD6-AA8A-08950C26BED4}" srcId="{9470DE1C-073E-4BA9-ACA7-529697C61AF0}" destId="{32E76DEB-CEC7-4111-9F7B-F04F1BF4A3D6}" srcOrd="0" destOrd="0" parTransId="{6C4B0AA6-2574-4027-BFE8-3ABBA75DD211}" sibTransId="{90F85B1D-19BC-46DB-A766-8B4AA9547D36}"/>
    <dgm:cxn modelId="{B68D3AB1-F8C1-4EED-B6EE-7A4AD07D427C}" type="presOf" srcId="{5CECDB47-6D52-4D61-95CB-379F39EF32DD}" destId="{7F5CE365-FF30-41DE-B2A5-D8669D68286F}" srcOrd="0" destOrd="0" presId="urn:microsoft.com/office/officeart/2005/8/layout/lProcess2"/>
    <dgm:cxn modelId="{8ABCD0BC-527A-4B51-B792-493321948BF5}" srcId="{9470DE1C-073E-4BA9-ACA7-529697C61AF0}" destId="{F49DC6EE-FD1F-4196-932E-45CBB9DCCCC1}" srcOrd="1" destOrd="0" parTransId="{C7043DBB-43D8-4AA1-893D-1A04162D4F8B}" sibTransId="{2F10538A-D39A-459D-AEA7-5ADC9BA4280D}"/>
    <dgm:cxn modelId="{03CF97BE-9C7E-47BE-B93C-9EB3DE6E8941}" type="presOf" srcId="{9470DE1C-073E-4BA9-ACA7-529697C61AF0}" destId="{988F6353-DAEE-4016-BF0C-D56635E61628}" srcOrd="0" destOrd="0" presId="urn:microsoft.com/office/officeart/2005/8/layout/lProcess2"/>
    <dgm:cxn modelId="{F4456CBF-01A2-4618-84EB-94C41883FD42}" type="presOf" srcId="{2C2A7A91-94D9-4A36-B135-F204109B19B1}" destId="{BB9E7424-2586-4E36-A800-6F8D977A804D}" srcOrd="0" destOrd="0" presId="urn:microsoft.com/office/officeart/2005/8/layout/lProcess2"/>
    <dgm:cxn modelId="{547E4FC8-21F3-4CEF-8E4F-80B3D6474382}" type="presOf" srcId="{32E76DEB-CEC7-4111-9F7B-F04F1BF4A3D6}" destId="{1C3DEC8A-AEDD-4879-97CB-2780AB15F771}" srcOrd="0" destOrd="0" presId="urn:microsoft.com/office/officeart/2005/8/layout/lProcess2"/>
    <dgm:cxn modelId="{F6C39BF1-D401-469C-8B01-DB2D6D77A616}" type="presOf" srcId="{212009EB-1807-44EE-9846-8165D478C70C}" destId="{79D9C518-78D1-41AB-B81A-46EED6463E3F}" srcOrd="0" destOrd="0" presId="urn:microsoft.com/office/officeart/2005/8/layout/lProcess2"/>
    <dgm:cxn modelId="{2D52F5FA-FCC6-4B91-B6E8-5E0FFB43F49D}" srcId="{5CECDB47-6D52-4D61-95CB-379F39EF32DD}" destId="{212009EB-1807-44EE-9846-8165D478C70C}" srcOrd="1" destOrd="0" parTransId="{939BD3A5-4870-4BFA-8F9C-1164431A7A12}" sibTransId="{494CF4D8-C537-4350-8160-C6133002649D}"/>
    <dgm:cxn modelId="{1A9FF558-4F16-4B3F-A723-4173B6F3C767}" type="presParOf" srcId="{305215F9-05B4-4AF9-83B9-13BFB72F3611}" destId="{6275C35F-E0F2-4B34-BBBE-B6D9E6D38A77}" srcOrd="0" destOrd="0" presId="urn:microsoft.com/office/officeart/2005/8/layout/lProcess2"/>
    <dgm:cxn modelId="{A8DAAE56-DF76-4336-B18F-184AA23CCB9F}" type="presParOf" srcId="{6275C35F-E0F2-4B34-BBBE-B6D9E6D38A77}" destId="{988F6353-DAEE-4016-BF0C-D56635E61628}" srcOrd="0" destOrd="0" presId="urn:microsoft.com/office/officeart/2005/8/layout/lProcess2"/>
    <dgm:cxn modelId="{C2793706-9C9E-47A5-A413-688DCC0374E3}" type="presParOf" srcId="{6275C35F-E0F2-4B34-BBBE-B6D9E6D38A77}" destId="{802831B2-B860-4DB9-978A-F88300BE7B79}" srcOrd="1" destOrd="0" presId="urn:microsoft.com/office/officeart/2005/8/layout/lProcess2"/>
    <dgm:cxn modelId="{DB92B012-BEE4-4B75-95B0-F381E18F2E54}" type="presParOf" srcId="{6275C35F-E0F2-4B34-BBBE-B6D9E6D38A77}" destId="{86C07967-3C51-42A0-A184-FCF71A0445E8}" srcOrd="2" destOrd="0" presId="urn:microsoft.com/office/officeart/2005/8/layout/lProcess2"/>
    <dgm:cxn modelId="{A06B180A-126C-4910-B2DF-2CB6DEBA2F4D}" type="presParOf" srcId="{86C07967-3C51-42A0-A184-FCF71A0445E8}" destId="{C40D77A6-CDDD-4AD7-BE54-A432B1389965}" srcOrd="0" destOrd="0" presId="urn:microsoft.com/office/officeart/2005/8/layout/lProcess2"/>
    <dgm:cxn modelId="{E16F16C4-D114-42FC-8859-ADAEB785E568}" type="presParOf" srcId="{C40D77A6-CDDD-4AD7-BE54-A432B1389965}" destId="{1C3DEC8A-AEDD-4879-97CB-2780AB15F771}" srcOrd="0" destOrd="0" presId="urn:microsoft.com/office/officeart/2005/8/layout/lProcess2"/>
    <dgm:cxn modelId="{2F7A7064-4E8A-4C7F-B506-DB337E452595}" type="presParOf" srcId="{C40D77A6-CDDD-4AD7-BE54-A432B1389965}" destId="{A12B85FC-0335-4B18-997F-1C1AE2FF8AE9}" srcOrd="1" destOrd="0" presId="urn:microsoft.com/office/officeart/2005/8/layout/lProcess2"/>
    <dgm:cxn modelId="{116D6DCC-DA00-44F7-B2F0-2A31804EAD6B}" type="presParOf" srcId="{C40D77A6-CDDD-4AD7-BE54-A432B1389965}" destId="{EEFFFF87-5402-4ED8-AA3A-7047546211ED}" srcOrd="2" destOrd="0" presId="urn:microsoft.com/office/officeart/2005/8/layout/lProcess2"/>
    <dgm:cxn modelId="{5A14C41E-6570-4551-8D89-FD274F27DE9A}" type="presParOf" srcId="{305215F9-05B4-4AF9-83B9-13BFB72F3611}" destId="{E6220BC4-B8B5-4404-A63E-C2004A98BAE4}" srcOrd="1" destOrd="0" presId="urn:microsoft.com/office/officeart/2005/8/layout/lProcess2"/>
    <dgm:cxn modelId="{A6970F37-54F2-4939-9F04-416CD202A71F}" type="presParOf" srcId="{305215F9-05B4-4AF9-83B9-13BFB72F3611}" destId="{B9621D36-C4B9-433C-9DB7-AA0AC4203DCF}" srcOrd="2" destOrd="0" presId="urn:microsoft.com/office/officeart/2005/8/layout/lProcess2"/>
    <dgm:cxn modelId="{DB4D018A-044D-42F5-A2B5-976E1C6E2222}" type="presParOf" srcId="{B9621D36-C4B9-433C-9DB7-AA0AC4203DCF}" destId="{7F5CE365-FF30-41DE-B2A5-D8669D68286F}" srcOrd="0" destOrd="0" presId="urn:microsoft.com/office/officeart/2005/8/layout/lProcess2"/>
    <dgm:cxn modelId="{6439B8C7-FAFC-4F3B-BD08-EACFCC64D938}" type="presParOf" srcId="{B9621D36-C4B9-433C-9DB7-AA0AC4203DCF}" destId="{925A2943-59CD-47E0-A1ED-5123672C1CA1}" srcOrd="1" destOrd="0" presId="urn:microsoft.com/office/officeart/2005/8/layout/lProcess2"/>
    <dgm:cxn modelId="{41F53C2E-852A-49D0-A1AC-C3E8981A13F1}" type="presParOf" srcId="{B9621D36-C4B9-433C-9DB7-AA0AC4203DCF}" destId="{474A11E6-27DB-4F02-B0D1-587B6F4E8CF8}" srcOrd="2" destOrd="0" presId="urn:microsoft.com/office/officeart/2005/8/layout/lProcess2"/>
    <dgm:cxn modelId="{11254E80-EA2B-49A3-B1C6-9C96C28FE6E2}" type="presParOf" srcId="{474A11E6-27DB-4F02-B0D1-587B6F4E8CF8}" destId="{91AD5B46-8DCC-4246-8898-44B9C1503BAC}" srcOrd="0" destOrd="0" presId="urn:microsoft.com/office/officeart/2005/8/layout/lProcess2"/>
    <dgm:cxn modelId="{36DFD9D8-A360-4537-8004-08546D0673D7}" type="presParOf" srcId="{91AD5B46-8DCC-4246-8898-44B9C1503BAC}" destId="{BB9E7424-2586-4E36-A800-6F8D977A804D}" srcOrd="0" destOrd="0" presId="urn:microsoft.com/office/officeart/2005/8/layout/lProcess2"/>
    <dgm:cxn modelId="{1E1F1ED3-6048-4B1D-B244-C8800A549266}" type="presParOf" srcId="{91AD5B46-8DCC-4246-8898-44B9C1503BAC}" destId="{6964D059-4169-40D5-A7C2-35863FB04DFB}" srcOrd="1" destOrd="0" presId="urn:microsoft.com/office/officeart/2005/8/layout/lProcess2"/>
    <dgm:cxn modelId="{9ED293D7-665C-4D87-9A55-68509AB8EC5E}" type="presParOf" srcId="{91AD5B46-8DCC-4246-8898-44B9C1503BAC}" destId="{79D9C518-78D1-41AB-B81A-46EED6463E3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81F7E-0AF8-4CD4-BFD4-56EF5322F03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01F950-DECB-4764-91EE-A9E3A752B69B}">
      <dgm:prSet phldrT="[Texto]"/>
      <dgm:spPr/>
      <dgm:t>
        <a:bodyPr/>
        <a:lstStyle/>
        <a:p>
          <a:r>
            <a:rPr lang="pt-PT" dirty="0"/>
            <a:t>Problemas</a:t>
          </a:r>
        </a:p>
      </dgm:t>
    </dgm:pt>
    <dgm:pt modelId="{EC70459B-223A-4F0D-8E30-29101C73611B}" type="parTrans" cxnId="{88A55BAB-5CFC-41DA-9E13-AE98CE2B3952}">
      <dgm:prSet/>
      <dgm:spPr/>
      <dgm:t>
        <a:bodyPr/>
        <a:lstStyle/>
        <a:p>
          <a:endParaRPr lang="pt-PT"/>
        </a:p>
      </dgm:t>
    </dgm:pt>
    <dgm:pt modelId="{001F0BB1-FDD7-49EB-BECD-81CDC085BEE7}" type="sibTrans" cxnId="{88A55BAB-5CFC-41DA-9E13-AE98CE2B3952}">
      <dgm:prSet/>
      <dgm:spPr/>
      <dgm:t>
        <a:bodyPr/>
        <a:lstStyle/>
        <a:p>
          <a:endParaRPr lang="pt-PT"/>
        </a:p>
      </dgm:t>
    </dgm:pt>
    <dgm:pt modelId="{3FF1A7DF-E0C3-47AC-B60A-DBF19BB58EB4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PT" dirty="0"/>
            <a:t>Tempo Bateria</a:t>
          </a:r>
        </a:p>
      </dgm:t>
    </dgm:pt>
    <dgm:pt modelId="{4C29E3F1-5A74-40F4-A435-9FF142518474}" type="parTrans" cxnId="{83FFDAFA-EE31-402E-A596-AE9BC0C0DDD7}">
      <dgm:prSet/>
      <dgm:spPr/>
      <dgm:t>
        <a:bodyPr/>
        <a:lstStyle/>
        <a:p>
          <a:endParaRPr lang="pt-PT"/>
        </a:p>
      </dgm:t>
    </dgm:pt>
    <dgm:pt modelId="{67B68CD5-3B62-495A-A6F1-0E970083FA75}" type="sibTrans" cxnId="{83FFDAFA-EE31-402E-A596-AE9BC0C0DDD7}">
      <dgm:prSet/>
      <dgm:spPr/>
      <dgm:t>
        <a:bodyPr/>
        <a:lstStyle/>
        <a:p>
          <a:endParaRPr lang="pt-PT"/>
        </a:p>
      </dgm:t>
    </dgm:pt>
    <dgm:pt modelId="{CE73D8DC-EDCD-404F-93DB-3CDF1EFDA41C}">
      <dgm:prSet phldrT="[Texto]"/>
      <dgm:spPr/>
      <dgm:t>
        <a:bodyPr/>
        <a:lstStyle/>
        <a:p>
          <a:r>
            <a:rPr lang="pt-PT" dirty="0"/>
            <a:t>Soluções</a:t>
          </a:r>
        </a:p>
      </dgm:t>
    </dgm:pt>
    <dgm:pt modelId="{C858A557-C759-4BFD-9F25-56458C0B0CBF}" type="parTrans" cxnId="{A70A290C-E412-4AA6-BD48-F501AD1A76F4}">
      <dgm:prSet/>
      <dgm:spPr/>
      <dgm:t>
        <a:bodyPr/>
        <a:lstStyle/>
        <a:p>
          <a:endParaRPr lang="pt-PT"/>
        </a:p>
      </dgm:t>
    </dgm:pt>
    <dgm:pt modelId="{20DBE27B-36FF-4454-AE9D-F908567A9B19}" type="sibTrans" cxnId="{A70A290C-E412-4AA6-BD48-F501AD1A76F4}">
      <dgm:prSet/>
      <dgm:spPr/>
      <dgm:t>
        <a:bodyPr/>
        <a:lstStyle/>
        <a:p>
          <a:endParaRPr lang="pt-PT"/>
        </a:p>
      </dgm:t>
    </dgm:pt>
    <dgm:pt modelId="{65882187-381E-4C5E-A757-C35B733A04F2}">
      <dgm:prSet phldrT="[Texto]" phldr="1"/>
      <dgm:spPr/>
      <dgm:t>
        <a:bodyPr/>
        <a:lstStyle/>
        <a:p>
          <a:endParaRPr lang="pt-PT"/>
        </a:p>
      </dgm:t>
    </dgm:pt>
    <dgm:pt modelId="{52C5EEE9-3A97-44F9-B79F-77A6B662F1E4}" type="parTrans" cxnId="{1BD40FE2-56FE-4282-8984-6E60080B5937}">
      <dgm:prSet/>
      <dgm:spPr/>
      <dgm:t>
        <a:bodyPr/>
        <a:lstStyle/>
        <a:p>
          <a:endParaRPr lang="pt-PT"/>
        </a:p>
      </dgm:t>
    </dgm:pt>
    <dgm:pt modelId="{FC81AEB3-FA1C-4B28-8448-EC4F93C84428}" type="sibTrans" cxnId="{1BD40FE2-56FE-4282-8984-6E60080B5937}">
      <dgm:prSet/>
      <dgm:spPr/>
      <dgm:t>
        <a:bodyPr/>
        <a:lstStyle/>
        <a:p>
          <a:endParaRPr lang="pt-PT"/>
        </a:p>
      </dgm:t>
    </dgm:pt>
    <dgm:pt modelId="{F8AA74C3-3FA5-4F22-A22A-A8FF1E35E9EB}">
      <dgm:prSet phldrT="[Texto]"/>
      <dgm:spPr/>
      <dgm:t>
        <a:bodyPr/>
        <a:lstStyle/>
        <a:p>
          <a:pPr>
            <a:buNone/>
          </a:pPr>
          <a:r>
            <a:rPr lang="pt-PT" dirty="0"/>
            <a:t>Dúvida Probabilidades</a:t>
          </a:r>
        </a:p>
      </dgm:t>
    </dgm:pt>
    <dgm:pt modelId="{BCE1C21B-C9BE-4E61-9011-F6799FBB5C6C}" type="parTrans" cxnId="{6655F8B8-12F8-42DA-9333-4BCF3AB7ECE9}">
      <dgm:prSet/>
      <dgm:spPr/>
      <dgm:t>
        <a:bodyPr/>
        <a:lstStyle/>
        <a:p>
          <a:endParaRPr lang="pt-PT"/>
        </a:p>
      </dgm:t>
    </dgm:pt>
    <dgm:pt modelId="{46E56BC5-7596-4FCB-BBE2-D989AB0113EE}" type="sibTrans" cxnId="{6655F8B8-12F8-42DA-9333-4BCF3AB7ECE9}">
      <dgm:prSet/>
      <dgm:spPr/>
      <dgm:t>
        <a:bodyPr/>
        <a:lstStyle/>
        <a:p>
          <a:endParaRPr lang="pt-PT"/>
        </a:p>
      </dgm:t>
    </dgm:pt>
    <dgm:pt modelId="{4110345D-E1FD-4E62-96DF-DC5A47A78981}">
      <dgm:prSet phldrT="[Texto]"/>
      <dgm:spPr/>
      <dgm:t>
        <a:bodyPr/>
        <a:lstStyle/>
        <a:p>
          <a:pPr>
            <a:buNone/>
          </a:pPr>
          <a:r>
            <a:rPr lang="pt-PT" dirty="0"/>
            <a:t>Bug nos limites dos corredores</a:t>
          </a:r>
        </a:p>
      </dgm:t>
    </dgm:pt>
    <dgm:pt modelId="{D0C25B6A-2C19-42B2-9CAA-6C7BC08777A0}" type="parTrans" cxnId="{B76BA5AD-4DA3-45A8-A560-6A6AB8B2D477}">
      <dgm:prSet/>
      <dgm:spPr/>
      <dgm:t>
        <a:bodyPr/>
        <a:lstStyle/>
        <a:p>
          <a:endParaRPr lang="pt-PT"/>
        </a:p>
      </dgm:t>
    </dgm:pt>
    <dgm:pt modelId="{CBDED0C0-4F84-4430-9B12-42F4CEA9E12E}" type="sibTrans" cxnId="{B76BA5AD-4DA3-45A8-A560-6A6AB8B2D477}">
      <dgm:prSet/>
      <dgm:spPr/>
      <dgm:t>
        <a:bodyPr/>
        <a:lstStyle/>
        <a:p>
          <a:endParaRPr lang="pt-PT"/>
        </a:p>
      </dgm:t>
    </dgm:pt>
    <dgm:pt modelId="{E1D04510-6958-4920-91BC-32825320B9A1}">
      <dgm:prSet phldrT="[Texto]"/>
      <dgm:spPr/>
      <dgm:t>
        <a:bodyPr/>
        <a:lstStyle/>
        <a:p>
          <a:pPr>
            <a:buNone/>
          </a:pPr>
          <a:r>
            <a:rPr lang="pt-PT" dirty="0"/>
            <a:t>A* lento em matrizes</a:t>
          </a:r>
        </a:p>
      </dgm:t>
    </dgm:pt>
    <dgm:pt modelId="{3ED800F7-5E80-4504-96AD-D4092E85B4AA}" type="parTrans" cxnId="{B3B208AC-8A5B-44AC-93CC-AE5C6B75569E}">
      <dgm:prSet/>
      <dgm:spPr/>
      <dgm:t>
        <a:bodyPr/>
        <a:lstStyle/>
        <a:p>
          <a:endParaRPr lang="pt-PT"/>
        </a:p>
      </dgm:t>
    </dgm:pt>
    <dgm:pt modelId="{80655F24-CBEC-4C9C-98F2-610953B0555B}" type="sibTrans" cxnId="{B3B208AC-8A5B-44AC-93CC-AE5C6B75569E}">
      <dgm:prSet/>
      <dgm:spPr/>
      <dgm:t>
        <a:bodyPr/>
        <a:lstStyle/>
        <a:p>
          <a:endParaRPr lang="pt-PT"/>
        </a:p>
      </dgm:t>
    </dgm:pt>
    <dgm:pt modelId="{758FE88D-7AC6-4DB9-B459-882D6770F88E}" type="pres">
      <dgm:prSet presAssocID="{DD781F7E-0AF8-4CD4-BFD4-56EF5322F0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ECD0DBB-B6C3-4CBC-B240-3E51EDD9F37D}" type="pres">
      <dgm:prSet presAssocID="{4501F950-DECB-4764-91EE-A9E3A752B69B}" presName="composite" presStyleCnt="0"/>
      <dgm:spPr/>
    </dgm:pt>
    <dgm:pt modelId="{5F704544-8606-4984-B134-27CCE4647A4B}" type="pres">
      <dgm:prSet presAssocID="{4501F950-DECB-4764-91EE-A9E3A752B69B}" presName="BackAccent" presStyleLbl="bgShp" presStyleIdx="0" presStyleCnt="2"/>
      <dgm:spPr>
        <a:solidFill>
          <a:schemeClr val="bg1">
            <a:lumMod val="75000"/>
          </a:schemeClr>
        </a:solidFill>
      </dgm:spPr>
    </dgm:pt>
    <dgm:pt modelId="{D7030EEE-5ACA-433D-A770-0EB6A8AE51D1}" type="pres">
      <dgm:prSet presAssocID="{4501F950-DECB-4764-91EE-A9E3A752B69B}" presName="Accent" presStyleLbl="alignNode1" presStyleIdx="0" presStyleCnt="2"/>
      <dgm:spPr>
        <a:solidFill>
          <a:srgbClr val="212E67"/>
        </a:solidFill>
        <a:ln>
          <a:solidFill>
            <a:srgbClr val="212E67"/>
          </a:solidFill>
        </a:ln>
      </dgm:spPr>
    </dgm:pt>
    <dgm:pt modelId="{7C0092AA-14D3-4E93-A784-0BF47A9A7A8D}" type="pres">
      <dgm:prSet presAssocID="{4501F950-DECB-4764-91EE-A9E3A752B69B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8CB5E19-AFFF-4EB7-BD2C-1D11D077E0E2}" type="pres">
      <dgm:prSet presAssocID="{4501F950-DECB-4764-91EE-A9E3A752B69B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41841DC5-B79E-4658-8187-E0DE4F1F899A}" type="pres">
      <dgm:prSet presAssocID="{001F0BB1-FDD7-49EB-BECD-81CDC085BEE7}" presName="sibTrans" presStyleCnt="0"/>
      <dgm:spPr/>
    </dgm:pt>
    <dgm:pt modelId="{85CC2BD5-F741-4EF5-878E-24022A1FF68D}" type="pres">
      <dgm:prSet presAssocID="{CE73D8DC-EDCD-404F-93DB-3CDF1EFDA41C}" presName="composite" presStyleCnt="0"/>
      <dgm:spPr/>
    </dgm:pt>
    <dgm:pt modelId="{00E257E0-CC21-43A4-99FE-D533372E7CA1}" type="pres">
      <dgm:prSet presAssocID="{CE73D8DC-EDCD-404F-93DB-3CDF1EFDA41C}" presName="BackAccent" presStyleLbl="bgShp" presStyleIdx="1" presStyleCnt="2" custScaleX="94644"/>
      <dgm:spPr>
        <a:solidFill>
          <a:schemeClr val="bg1">
            <a:lumMod val="75000"/>
          </a:schemeClr>
        </a:solidFill>
      </dgm:spPr>
    </dgm:pt>
    <dgm:pt modelId="{029E62C2-A3D7-4367-A51F-5CF825DCD7A8}" type="pres">
      <dgm:prSet presAssocID="{CE73D8DC-EDCD-404F-93DB-3CDF1EFDA41C}" presName="Accent" presStyleLbl="alignNode1" presStyleIdx="1" presStyleCnt="2" custFlipHor="1" custScaleX="103620" custScaleY="102578" custLinFactNeighborX="-1012" custLinFactNeighborY="1369"/>
      <dgm:spPr>
        <a:solidFill>
          <a:srgbClr val="212E67"/>
        </a:solidFill>
        <a:ln>
          <a:solidFill>
            <a:srgbClr val="212E67"/>
          </a:solidFill>
        </a:ln>
      </dgm:spPr>
    </dgm:pt>
    <dgm:pt modelId="{536E96E5-A6BC-4A97-B83A-A5DB3DA43F28}" type="pres">
      <dgm:prSet presAssocID="{CE73D8DC-EDCD-404F-93DB-3CDF1EFDA41C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3002E0A-303A-42A5-9FAC-00A3E3DE08B6}" type="pres">
      <dgm:prSet presAssocID="{CE73D8DC-EDCD-404F-93DB-3CDF1EFDA41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9A103-AA25-4ED7-923F-67A7C7E8D2A4}" type="presOf" srcId="{65882187-381E-4C5E-A757-C35B733A04F2}" destId="{536E96E5-A6BC-4A97-B83A-A5DB3DA43F28}" srcOrd="0" destOrd="0" presId="urn:microsoft.com/office/officeart/2008/layout/IncreasingCircleProcess"/>
    <dgm:cxn modelId="{A70A290C-E412-4AA6-BD48-F501AD1A76F4}" srcId="{DD781F7E-0AF8-4CD4-BFD4-56EF5322F035}" destId="{CE73D8DC-EDCD-404F-93DB-3CDF1EFDA41C}" srcOrd="1" destOrd="0" parTransId="{C858A557-C759-4BFD-9F25-56458C0B0CBF}" sibTransId="{20DBE27B-36FF-4454-AE9D-F908567A9B19}"/>
    <dgm:cxn modelId="{BD1D5B10-0254-4BCE-A7A4-87B712ECCCE9}" type="presOf" srcId="{CE73D8DC-EDCD-404F-93DB-3CDF1EFDA41C}" destId="{63002E0A-303A-42A5-9FAC-00A3E3DE08B6}" srcOrd="0" destOrd="0" presId="urn:microsoft.com/office/officeart/2008/layout/IncreasingCircleProcess"/>
    <dgm:cxn modelId="{88FE211A-E653-4AAB-80EF-BC565AB42A40}" type="presOf" srcId="{F8AA74C3-3FA5-4F22-A22A-A8FF1E35E9EB}" destId="{7C0092AA-14D3-4E93-A784-0BF47A9A7A8D}" srcOrd="0" destOrd="2" presId="urn:microsoft.com/office/officeart/2008/layout/IncreasingCircleProcess"/>
    <dgm:cxn modelId="{4001A633-8239-4A0F-B6E5-D0C2EE8B30B9}" type="presOf" srcId="{4110345D-E1FD-4E62-96DF-DC5A47A78981}" destId="{7C0092AA-14D3-4E93-A784-0BF47A9A7A8D}" srcOrd="0" destOrd="1" presId="urn:microsoft.com/office/officeart/2008/layout/IncreasingCircleProcess"/>
    <dgm:cxn modelId="{E2121D49-34F1-4E5C-BBE5-4282B9C3CD0D}" type="presOf" srcId="{3FF1A7DF-E0C3-47AC-B60A-DBF19BB58EB4}" destId="{7C0092AA-14D3-4E93-A784-0BF47A9A7A8D}" srcOrd="0" destOrd="0" presId="urn:microsoft.com/office/officeart/2008/layout/IncreasingCircleProcess"/>
    <dgm:cxn modelId="{E8501E4E-F2CE-42EA-B534-999D54F1250D}" type="presOf" srcId="{4501F950-DECB-4764-91EE-A9E3A752B69B}" destId="{98CB5E19-AFFF-4EB7-BD2C-1D11D077E0E2}" srcOrd="0" destOrd="0" presId="urn:microsoft.com/office/officeart/2008/layout/IncreasingCircleProcess"/>
    <dgm:cxn modelId="{D1212D6F-404E-4215-B0DC-E687FF5AA32B}" type="presOf" srcId="{DD781F7E-0AF8-4CD4-BFD4-56EF5322F035}" destId="{758FE88D-7AC6-4DB9-B459-882D6770F88E}" srcOrd="0" destOrd="0" presId="urn:microsoft.com/office/officeart/2008/layout/IncreasingCircleProcess"/>
    <dgm:cxn modelId="{A87A6775-1A14-4D9A-87F5-215494CF9911}" type="presOf" srcId="{E1D04510-6958-4920-91BC-32825320B9A1}" destId="{7C0092AA-14D3-4E93-A784-0BF47A9A7A8D}" srcOrd="0" destOrd="3" presId="urn:microsoft.com/office/officeart/2008/layout/IncreasingCircleProcess"/>
    <dgm:cxn modelId="{88A55BAB-5CFC-41DA-9E13-AE98CE2B3952}" srcId="{DD781F7E-0AF8-4CD4-BFD4-56EF5322F035}" destId="{4501F950-DECB-4764-91EE-A9E3A752B69B}" srcOrd="0" destOrd="0" parTransId="{EC70459B-223A-4F0D-8E30-29101C73611B}" sibTransId="{001F0BB1-FDD7-49EB-BECD-81CDC085BEE7}"/>
    <dgm:cxn modelId="{B3B208AC-8A5B-44AC-93CC-AE5C6B75569E}" srcId="{4501F950-DECB-4764-91EE-A9E3A752B69B}" destId="{E1D04510-6958-4920-91BC-32825320B9A1}" srcOrd="3" destOrd="0" parTransId="{3ED800F7-5E80-4504-96AD-D4092E85B4AA}" sibTransId="{80655F24-CBEC-4C9C-98F2-610953B0555B}"/>
    <dgm:cxn modelId="{B76BA5AD-4DA3-45A8-A560-6A6AB8B2D477}" srcId="{4501F950-DECB-4764-91EE-A9E3A752B69B}" destId="{4110345D-E1FD-4E62-96DF-DC5A47A78981}" srcOrd="1" destOrd="0" parTransId="{D0C25B6A-2C19-42B2-9CAA-6C7BC08777A0}" sibTransId="{CBDED0C0-4F84-4430-9B12-42F4CEA9E12E}"/>
    <dgm:cxn modelId="{6655F8B8-12F8-42DA-9333-4BCF3AB7ECE9}" srcId="{4501F950-DECB-4764-91EE-A9E3A752B69B}" destId="{F8AA74C3-3FA5-4F22-A22A-A8FF1E35E9EB}" srcOrd="2" destOrd="0" parTransId="{BCE1C21B-C9BE-4E61-9011-F6799FBB5C6C}" sibTransId="{46E56BC5-7596-4FCB-BBE2-D989AB0113EE}"/>
    <dgm:cxn modelId="{1BD40FE2-56FE-4282-8984-6E60080B5937}" srcId="{CE73D8DC-EDCD-404F-93DB-3CDF1EFDA41C}" destId="{65882187-381E-4C5E-A757-C35B733A04F2}" srcOrd="0" destOrd="0" parTransId="{52C5EEE9-3A97-44F9-B79F-77A6B662F1E4}" sibTransId="{FC81AEB3-FA1C-4B28-8448-EC4F93C84428}"/>
    <dgm:cxn modelId="{83FFDAFA-EE31-402E-A596-AE9BC0C0DDD7}" srcId="{4501F950-DECB-4764-91EE-A9E3A752B69B}" destId="{3FF1A7DF-E0C3-47AC-B60A-DBF19BB58EB4}" srcOrd="0" destOrd="0" parTransId="{4C29E3F1-5A74-40F4-A435-9FF142518474}" sibTransId="{67B68CD5-3B62-495A-A6F1-0E970083FA75}"/>
    <dgm:cxn modelId="{C53F160B-7062-40B9-98EB-777E3C3D5445}" type="presParOf" srcId="{758FE88D-7AC6-4DB9-B459-882D6770F88E}" destId="{5ECD0DBB-B6C3-4CBC-B240-3E51EDD9F37D}" srcOrd="0" destOrd="0" presId="urn:microsoft.com/office/officeart/2008/layout/IncreasingCircleProcess"/>
    <dgm:cxn modelId="{0D507F5E-10DA-405A-921C-30804B944E0F}" type="presParOf" srcId="{5ECD0DBB-B6C3-4CBC-B240-3E51EDD9F37D}" destId="{5F704544-8606-4984-B134-27CCE4647A4B}" srcOrd="0" destOrd="0" presId="urn:microsoft.com/office/officeart/2008/layout/IncreasingCircleProcess"/>
    <dgm:cxn modelId="{3553AC17-857F-4FFB-ABC4-8400141D59E2}" type="presParOf" srcId="{5ECD0DBB-B6C3-4CBC-B240-3E51EDD9F37D}" destId="{D7030EEE-5ACA-433D-A770-0EB6A8AE51D1}" srcOrd="1" destOrd="0" presId="urn:microsoft.com/office/officeart/2008/layout/IncreasingCircleProcess"/>
    <dgm:cxn modelId="{4028CEBF-64B9-4E59-A978-A8DC8011F8F5}" type="presParOf" srcId="{5ECD0DBB-B6C3-4CBC-B240-3E51EDD9F37D}" destId="{7C0092AA-14D3-4E93-A784-0BF47A9A7A8D}" srcOrd="2" destOrd="0" presId="urn:microsoft.com/office/officeart/2008/layout/IncreasingCircleProcess"/>
    <dgm:cxn modelId="{6AD18834-2582-4333-A0C4-2472C637855B}" type="presParOf" srcId="{5ECD0DBB-B6C3-4CBC-B240-3E51EDD9F37D}" destId="{98CB5E19-AFFF-4EB7-BD2C-1D11D077E0E2}" srcOrd="3" destOrd="0" presId="urn:microsoft.com/office/officeart/2008/layout/IncreasingCircleProcess"/>
    <dgm:cxn modelId="{337E6DEC-647D-4D67-9298-902260867A5D}" type="presParOf" srcId="{758FE88D-7AC6-4DB9-B459-882D6770F88E}" destId="{41841DC5-B79E-4658-8187-E0DE4F1F899A}" srcOrd="1" destOrd="0" presId="urn:microsoft.com/office/officeart/2008/layout/IncreasingCircleProcess"/>
    <dgm:cxn modelId="{8393CBCB-5A97-4959-AB51-5AB3B37F4210}" type="presParOf" srcId="{758FE88D-7AC6-4DB9-B459-882D6770F88E}" destId="{85CC2BD5-F741-4EF5-878E-24022A1FF68D}" srcOrd="2" destOrd="0" presId="urn:microsoft.com/office/officeart/2008/layout/IncreasingCircleProcess"/>
    <dgm:cxn modelId="{2F43DE4B-3D3E-486A-8C16-927208D39D2E}" type="presParOf" srcId="{85CC2BD5-F741-4EF5-878E-24022A1FF68D}" destId="{00E257E0-CC21-43A4-99FE-D533372E7CA1}" srcOrd="0" destOrd="0" presId="urn:microsoft.com/office/officeart/2008/layout/IncreasingCircleProcess"/>
    <dgm:cxn modelId="{76AF1C4E-E5F9-4F61-B7D6-2D8EAD194E72}" type="presParOf" srcId="{85CC2BD5-F741-4EF5-878E-24022A1FF68D}" destId="{029E62C2-A3D7-4367-A51F-5CF825DCD7A8}" srcOrd="1" destOrd="0" presId="urn:microsoft.com/office/officeart/2008/layout/IncreasingCircleProcess"/>
    <dgm:cxn modelId="{7607EE67-DF02-4AA2-94FF-4266655D7CC7}" type="presParOf" srcId="{85CC2BD5-F741-4EF5-878E-24022A1FF68D}" destId="{536E96E5-A6BC-4A97-B83A-A5DB3DA43F28}" srcOrd="2" destOrd="0" presId="urn:microsoft.com/office/officeart/2008/layout/IncreasingCircleProcess"/>
    <dgm:cxn modelId="{FDA66569-A56C-4F13-9A0E-31ABE02F4C5A}" type="presParOf" srcId="{85CC2BD5-F741-4EF5-878E-24022A1FF68D}" destId="{63002E0A-303A-42A5-9FAC-00A3E3DE08B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B647C-B432-42DD-A41A-A39FF7FD8DE8}">
      <dsp:nvSpPr>
        <dsp:cNvPr id="0" name=""/>
        <dsp:cNvSpPr/>
      </dsp:nvSpPr>
      <dsp:spPr>
        <a:xfrm>
          <a:off x="150651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Grafos</a:t>
          </a:r>
        </a:p>
      </dsp:txBody>
      <dsp:txXfrm>
        <a:off x="177378" y="28027"/>
        <a:ext cx="1771586" cy="859066"/>
      </dsp:txXfrm>
    </dsp:sp>
    <dsp:sp modelId="{4D98D2E4-A764-4219-911E-D884EE30294A}">
      <dsp:nvSpPr>
        <dsp:cNvPr id="0" name=""/>
        <dsp:cNvSpPr/>
      </dsp:nvSpPr>
      <dsp:spPr>
        <a:xfrm>
          <a:off x="333155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A8BB-DBF7-4A5A-9027-6FB06E4BAA77}">
      <dsp:nvSpPr>
        <dsp:cNvPr id="0" name=""/>
        <dsp:cNvSpPr/>
      </dsp:nvSpPr>
      <dsp:spPr>
        <a:xfrm>
          <a:off x="515659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Grafo para divisões</a:t>
          </a:r>
        </a:p>
      </dsp:txBody>
      <dsp:txXfrm>
        <a:off x="542386" y="1168677"/>
        <a:ext cx="1406578" cy="859066"/>
      </dsp:txXfrm>
    </dsp:sp>
    <dsp:sp modelId="{9C704D61-7C18-41F9-8329-1D6E6342C3BB}">
      <dsp:nvSpPr>
        <dsp:cNvPr id="0" name=""/>
        <dsp:cNvSpPr/>
      </dsp:nvSpPr>
      <dsp:spPr>
        <a:xfrm>
          <a:off x="333155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FB3B-50FA-4AF1-A888-B2FE69D5DA10}">
      <dsp:nvSpPr>
        <dsp:cNvPr id="0" name=""/>
        <dsp:cNvSpPr/>
      </dsp:nvSpPr>
      <dsp:spPr>
        <a:xfrm>
          <a:off x="515659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Grafo para caminho</a:t>
          </a:r>
        </a:p>
      </dsp:txBody>
      <dsp:txXfrm>
        <a:off x="542386" y="2309327"/>
        <a:ext cx="1406578" cy="859066"/>
      </dsp:txXfrm>
    </dsp:sp>
    <dsp:sp modelId="{89320AAF-E181-4433-AA84-1844F213C098}">
      <dsp:nvSpPr>
        <dsp:cNvPr id="0" name=""/>
        <dsp:cNvSpPr/>
      </dsp:nvSpPr>
      <dsp:spPr>
        <a:xfrm>
          <a:off x="2431952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0" kern="1200" dirty="0"/>
            <a:t>Lista</a:t>
          </a:r>
        </a:p>
      </dsp:txBody>
      <dsp:txXfrm>
        <a:off x="2458679" y="28027"/>
        <a:ext cx="1771586" cy="859066"/>
      </dsp:txXfrm>
    </dsp:sp>
    <dsp:sp modelId="{497B1043-ADD1-44F8-B911-774CBE7EDF1C}">
      <dsp:nvSpPr>
        <dsp:cNvPr id="0" name=""/>
        <dsp:cNvSpPr/>
      </dsp:nvSpPr>
      <dsp:spPr>
        <a:xfrm>
          <a:off x="2614456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E8645-76C9-485F-AC3F-BE5EF6FB655B}">
      <dsp:nvSpPr>
        <dsp:cNvPr id="0" name=""/>
        <dsp:cNvSpPr/>
      </dsp:nvSpPr>
      <dsp:spPr>
        <a:xfrm>
          <a:off x="2796960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Pessoas</a:t>
          </a:r>
        </a:p>
      </dsp:txBody>
      <dsp:txXfrm>
        <a:off x="2823687" y="1168677"/>
        <a:ext cx="1406578" cy="859066"/>
      </dsp:txXfrm>
    </dsp:sp>
    <dsp:sp modelId="{052BE37A-B11D-4217-AA44-723F5F1FBBD3}">
      <dsp:nvSpPr>
        <dsp:cNvPr id="0" name=""/>
        <dsp:cNvSpPr/>
      </dsp:nvSpPr>
      <dsp:spPr>
        <a:xfrm>
          <a:off x="2614456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68A8-8CDD-47BB-9A87-38AE87D07720}">
      <dsp:nvSpPr>
        <dsp:cNvPr id="0" name=""/>
        <dsp:cNvSpPr/>
      </dsp:nvSpPr>
      <dsp:spPr>
        <a:xfrm>
          <a:off x="2796960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Objectos</a:t>
          </a:r>
          <a:endParaRPr lang="pt-PT" sz="2200" kern="1200" dirty="0"/>
        </a:p>
      </dsp:txBody>
      <dsp:txXfrm>
        <a:off x="2823687" y="2309327"/>
        <a:ext cx="1406578" cy="859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D8218-E79B-4B0E-B759-49BD9322C7F1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Matriz</a:t>
          </a:r>
        </a:p>
      </dsp:txBody>
      <dsp:txXfrm>
        <a:off x="1283646" y="23806"/>
        <a:ext cx="1415428" cy="765188"/>
      </dsp:txXfrm>
    </dsp:sp>
    <dsp:sp modelId="{C70601EF-04A9-484A-9E4F-46226F87D944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Grafos</a:t>
          </a:r>
        </a:p>
      </dsp:txBody>
      <dsp:txXfrm>
        <a:off x="3396926" y="23806"/>
        <a:ext cx="1415428" cy="765188"/>
      </dsp:txXfrm>
    </dsp:sp>
    <dsp:sp modelId="{FE135A2C-2329-4D71-BE99-6778F26DE56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CB0A-A449-44DF-BC55-1854948D7D4D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7F6BC-68F7-4209-A436-538C9DE6E0C1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Atributos</a:t>
          </a:r>
        </a:p>
      </dsp:txBody>
      <dsp:txXfrm>
        <a:off x="3448583" y="2586710"/>
        <a:ext cx="1393393" cy="613714"/>
      </dsp:txXfrm>
    </dsp:sp>
    <dsp:sp modelId="{72D95B6D-7EBD-46DC-9E40-C5584D877783}">
      <dsp:nvSpPr>
        <dsp:cNvPr id="0" name=""/>
        <dsp:cNvSpPr/>
      </dsp:nvSpPr>
      <dsp:spPr>
        <a:xfrm rot="240000">
          <a:off x="3468215" y="182199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Melhor Organização</a:t>
          </a:r>
        </a:p>
      </dsp:txBody>
      <dsp:txXfrm>
        <a:off x="3501415" y="1855190"/>
        <a:ext cx="1393393" cy="613714"/>
      </dsp:txXfrm>
    </dsp:sp>
    <dsp:sp modelId="{3C48B8DB-017B-477D-AACC-09FFBDAB59D6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A* mais rápido</a:t>
          </a:r>
        </a:p>
      </dsp:txBody>
      <dsp:txXfrm>
        <a:off x="3554247" y="1139926"/>
        <a:ext cx="1393393" cy="613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F6353-DAEE-4016-BF0C-D56635E61628}">
      <dsp:nvSpPr>
        <dsp:cNvPr id="0" name=""/>
        <dsp:cNvSpPr/>
      </dsp:nvSpPr>
      <dsp:spPr>
        <a:xfrm>
          <a:off x="2450" y="0"/>
          <a:ext cx="2357418" cy="4064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Probabilidades Condicionadas</a:t>
          </a:r>
        </a:p>
      </dsp:txBody>
      <dsp:txXfrm>
        <a:off x="2450" y="0"/>
        <a:ext cx="2357418" cy="1219200"/>
      </dsp:txXfrm>
    </dsp:sp>
    <dsp:sp modelId="{1C3DEC8A-AEDD-4879-97CB-2780AB15F771}">
      <dsp:nvSpPr>
        <dsp:cNvPr id="0" name=""/>
        <dsp:cNvSpPr/>
      </dsp:nvSpPr>
      <dsp:spPr>
        <a:xfrm>
          <a:off x="238192" y="1220390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 dirty="0"/>
        </a:p>
      </dsp:txBody>
      <dsp:txXfrm>
        <a:off x="274081" y="1256279"/>
        <a:ext cx="1814156" cy="1153573"/>
      </dsp:txXfrm>
    </dsp:sp>
    <dsp:sp modelId="{EEFFFF87-5402-4ED8-AA3A-7047546211ED}">
      <dsp:nvSpPr>
        <dsp:cNvPr id="0" name=""/>
        <dsp:cNvSpPr/>
      </dsp:nvSpPr>
      <dsp:spPr>
        <a:xfrm>
          <a:off x="238192" y="2634257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74081" y="2670146"/>
        <a:ext cx="1814156" cy="1153573"/>
      </dsp:txXfrm>
    </dsp:sp>
    <dsp:sp modelId="{7F5CE365-FF30-41DE-B2A5-D8669D68286F}">
      <dsp:nvSpPr>
        <dsp:cNvPr id="0" name=""/>
        <dsp:cNvSpPr/>
      </dsp:nvSpPr>
      <dsp:spPr>
        <a:xfrm>
          <a:off x="2539125" y="0"/>
          <a:ext cx="2357418" cy="4064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Aprendizagem </a:t>
          </a:r>
          <a:r>
            <a:rPr lang="pt-PT" sz="2500" i="1" kern="1200" dirty="0" err="1"/>
            <a:t>Bayesiana</a:t>
          </a:r>
          <a:endParaRPr lang="pt-PT" sz="2500" i="1" kern="1200" dirty="0"/>
        </a:p>
      </dsp:txBody>
      <dsp:txXfrm>
        <a:off x="2539125" y="0"/>
        <a:ext cx="2357418" cy="1219200"/>
      </dsp:txXfrm>
    </dsp:sp>
    <dsp:sp modelId="{BB9E7424-2586-4E36-A800-6F8D977A804D}">
      <dsp:nvSpPr>
        <dsp:cNvPr id="0" name=""/>
        <dsp:cNvSpPr/>
      </dsp:nvSpPr>
      <dsp:spPr>
        <a:xfrm>
          <a:off x="2772416" y="1220390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808305" y="1256279"/>
        <a:ext cx="1814156" cy="1153573"/>
      </dsp:txXfrm>
    </dsp:sp>
    <dsp:sp modelId="{79D9C518-78D1-41AB-B81A-46EED6463E3F}">
      <dsp:nvSpPr>
        <dsp:cNvPr id="0" name=""/>
        <dsp:cNvSpPr/>
      </dsp:nvSpPr>
      <dsp:spPr>
        <a:xfrm>
          <a:off x="2772416" y="2634257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808305" y="2670146"/>
        <a:ext cx="1814156" cy="1153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4544-8606-4984-B134-27CCE4647A4B}">
      <dsp:nvSpPr>
        <dsp:cNvPr id="0" name=""/>
        <dsp:cNvSpPr/>
      </dsp:nvSpPr>
      <dsp:spPr>
        <a:xfrm>
          <a:off x="1722" y="0"/>
          <a:ext cx="715518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0EEE-5ACA-433D-A770-0EB6A8AE51D1}">
      <dsp:nvSpPr>
        <dsp:cNvPr id="0" name=""/>
        <dsp:cNvSpPr/>
      </dsp:nvSpPr>
      <dsp:spPr>
        <a:xfrm>
          <a:off x="73274" y="71551"/>
          <a:ext cx="572414" cy="572414"/>
        </a:xfrm>
        <a:prstGeom prst="chord">
          <a:avLst>
            <a:gd name="adj1" fmla="val 0"/>
            <a:gd name="adj2" fmla="val 108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92AA-14D3-4E93-A784-0BF47A9A7A8D}">
      <dsp:nvSpPr>
        <dsp:cNvPr id="0" name=""/>
        <dsp:cNvSpPr/>
      </dsp:nvSpPr>
      <dsp:spPr>
        <a:xfrm>
          <a:off x="866306" y="715518"/>
          <a:ext cx="2116740" cy="301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2300" kern="1200" dirty="0"/>
            <a:t>Tempo Bateria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Bug nos limites dos corredores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Dúvida Probabilidades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A* lento em matrizes</a:t>
          </a:r>
        </a:p>
      </dsp:txBody>
      <dsp:txXfrm>
        <a:off x="866306" y="715518"/>
        <a:ext cx="2116740" cy="3011138"/>
      </dsp:txXfrm>
    </dsp:sp>
    <dsp:sp modelId="{98CB5E19-AFFF-4EB7-BD2C-1D11D077E0E2}">
      <dsp:nvSpPr>
        <dsp:cNvPr id="0" name=""/>
        <dsp:cNvSpPr/>
      </dsp:nvSpPr>
      <dsp:spPr>
        <a:xfrm>
          <a:off x="86630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Problemas</a:t>
          </a:r>
        </a:p>
      </dsp:txBody>
      <dsp:txXfrm>
        <a:off x="866306" y="0"/>
        <a:ext cx="2116740" cy="715518"/>
      </dsp:txXfrm>
    </dsp:sp>
    <dsp:sp modelId="{00E257E0-CC21-43A4-99FE-D533372E7CA1}">
      <dsp:nvSpPr>
        <dsp:cNvPr id="0" name=""/>
        <dsp:cNvSpPr/>
      </dsp:nvSpPr>
      <dsp:spPr>
        <a:xfrm>
          <a:off x="3132113" y="0"/>
          <a:ext cx="677194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62C2-A3D7-4367-A51F-5CF825DCD7A8}">
      <dsp:nvSpPr>
        <dsp:cNvPr id="0" name=""/>
        <dsp:cNvSpPr/>
      </dsp:nvSpPr>
      <dsp:spPr>
        <a:xfrm flipH="1">
          <a:off x="3168350" y="72009"/>
          <a:ext cx="593135" cy="587171"/>
        </a:xfrm>
        <a:prstGeom prst="chord">
          <a:avLst>
            <a:gd name="adj1" fmla="val 16200000"/>
            <a:gd name="adj2" fmla="val 162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E96E5-A6BC-4A97-B83A-A5DB3DA43F28}">
      <dsp:nvSpPr>
        <dsp:cNvPr id="0" name=""/>
        <dsp:cNvSpPr/>
      </dsp:nvSpPr>
      <dsp:spPr>
        <a:xfrm>
          <a:off x="3977536" y="715518"/>
          <a:ext cx="2116740" cy="301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3977536" y="715518"/>
        <a:ext cx="2116740" cy="3011138"/>
      </dsp:txXfrm>
    </dsp:sp>
    <dsp:sp modelId="{63002E0A-303A-42A5-9FAC-00A3E3DE08B6}">
      <dsp:nvSpPr>
        <dsp:cNvPr id="0" name=""/>
        <dsp:cNvSpPr/>
      </dsp:nvSpPr>
      <dsp:spPr>
        <a:xfrm>
          <a:off x="397753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Soluções</a:t>
          </a:r>
        </a:p>
      </dsp:txBody>
      <dsp:txXfrm>
        <a:off x="3977536" y="0"/>
        <a:ext cx="2116740" cy="71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738D28-3D6C-4D4B-995D-AA662CCD42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8A7A6-B7C5-4F1E-B2F8-1D61ECFDE88B}" type="slidenum">
              <a:rPr lang="en-US" altLang="pt-PT"/>
              <a:pPr/>
              <a:t>2</a:t>
            </a:fld>
            <a:endParaRPr lang="en-US" altLang="pt-PT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21B84C8-24C3-4A85-8CD0-D7186E4F6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9E0EA75-7A7D-4FC8-A78F-AC78CE7EB9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FCAD1A-77BB-40EB-B197-0BAD4BCD60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058BBE-B2B5-4AB4-AC9C-BCD45AF4E73D}" type="slidenum">
              <a:rPr lang="en-US" altLang="pt-PT"/>
              <a:pPr/>
              <a:t>3</a:t>
            </a:fld>
            <a:endParaRPr lang="en-US" altLang="pt-PT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1BC5502A-0C76-468A-A371-116C053A15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A9B69C-CAE6-42CC-A016-EB2111566B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4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5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7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6119813"/>
            <a:ext cx="2925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41358 – Beatriz Costa   </a:t>
            </a:r>
          </a:p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41381 – Igor Nunes   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D64F6E-F46C-4ED3-BB96-928F4643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5858453-27AC-4A95-A4CB-3BEAD0B7ADFB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2A6495-DDD4-4B83-B289-210A6E1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6F9E38-4991-4C05-9159-53AFE22C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10122"/>
                </a:solidFill>
              </a:rPr>
              <a:t>Estruturas</a:t>
            </a:r>
            <a:r>
              <a:rPr lang="en-US" altLang="pt-PT" sz="2800" dirty="0">
                <a:solidFill>
                  <a:srgbClr val="010122"/>
                </a:solidFill>
              </a:rPr>
              <a:t>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9C92B1-13FF-4097-8A97-1663130281E6}"/>
              </a:ext>
            </a:extLst>
          </p:cNvPr>
          <p:cNvSpPr txBox="1"/>
          <p:nvPr/>
        </p:nvSpPr>
        <p:spPr>
          <a:xfrm>
            <a:off x="5359821" y="956380"/>
            <a:ext cx="283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1º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Matrizes 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2º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Grafos e Listas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48E56-992F-4E45-8C76-3766CB0E4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747680"/>
              </p:ext>
            </p:extLst>
          </p:nvPr>
        </p:nvGraphicFramePr>
        <p:xfrm>
          <a:off x="2368178" y="2348880"/>
          <a:ext cx="4407644" cy="319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67A07A99-A468-4FBD-B78A-F94DBD3B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4F5D8E3-9955-4C57-8974-261C6552CE90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0E8BA15-A446-46F0-86FE-F35D829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90F2450-92D9-416C-852B-A62FE6C4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99ACE2F-9A01-45B1-B654-F02B45B67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Grafos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5C3C82C-F532-4E76-A1A5-84AF97116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376030"/>
              </p:ext>
            </p:extLst>
          </p:nvPr>
        </p:nvGraphicFramePr>
        <p:xfrm>
          <a:off x="1524000" y="1917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Bateria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1B6E084-EAF3-4B55-951E-133B4AE3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773237"/>
            <a:ext cx="5328592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Questões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12210D9-76C5-402C-80D6-6A6A36CC5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504917"/>
              </p:ext>
            </p:extLst>
          </p:nvPr>
        </p:nvGraphicFramePr>
        <p:xfrm>
          <a:off x="2123728" y="1917700"/>
          <a:ext cx="48965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Análise Crítica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91ADC0-FF85-49D8-9C3E-9551744A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494849"/>
              </p:ext>
            </p:extLst>
          </p:nvPr>
        </p:nvGraphicFramePr>
        <p:xfrm>
          <a:off x="169168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57288" y="1279525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/>
              <a:t>Obrigada pela atenção.</a:t>
            </a:r>
          </a:p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/>
              <a:t>Questões?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102</Words>
  <Application>Microsoft Office PowerPoint</Application>
  <PresentationFormat>Apresentação no Ecrã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Georgia</vt:lpstr>
      <vt:lpstr>Times New Roman</vt:lpstr>
      <vt:lpstr>Tema do Office</vt:lpstr>
      <vt:lpstr>Tema do Office</vt:lpstr>
      <vt:lpstr>Apresentação do PowerPoint</vt:lpstr>
      <vt:lpstr>Estruturas de Dados</vt:lpstr>
      <vt:lpstr>Grafos</vt:lpstr>
      <vt:lpstr>Bateria</vt:lpstr>
      <vt:lpstr>Questões</vt:lpstr>
      <vt:lpstr>Análise Crítica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Beatriz Costa</cp:lastModifiedBy>
  <cp:revision>10</cp:revision>
  <cp:lastPrinted>1601-01-01T00:00:00Z</cp:lastPrinted>
  <dcterms:created xsi:type="dcterms:W3CDTF">2016-11-16T15:24:04Z</dcterms:created>
  <dcterms:modified xsi:type="dcterms:W3CDTF">2021-01-06T01:40:03Z</dcterms:modified>
</cp:coreProperties>
</file>