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Bitstream Vera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2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27780-CFDC-483F-A526-F5181F37B74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E26037E-56EC-4D43-91FC-BBCF46B7B6EA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Grafos</a:t>
          </a:r>
        </a:p>
      </dgm:t>
    </dgm:pt>
    <dgm:pt modelId="{C129F398-FF2E-4141-8D12-F817C1D06427}" type="parTrans" cxnId="{C7B75D8A-4B5C-4041-BCFA-691659D1B19A}">
      <dgm:prSet/>
      <dgm:spPr/>
      <dgm:t>
        <a:bodyPr/>
        <a:lstStyle/>
        <a:p>
          <a:endParaRPr lang="pt-PT"/>
        </a:p>
      </dgm:t>
    </dgm:pt>
    <dgm:pt modelId="{CAA3D041-3AC5-4E2F-9A6D-7EC448C27263}" type="sibTrans" cxnId="{C7B75D8A-4B5C-4041-BCFA-691659D1B19A}">
      <dgm:prSet/>
      <dgm:spPr/>
      <dgm:t>
        <a:bodyPr/>
        <a:lstStyle/>
        <a:p>
          <a:endParaRPr lang="pt-PT"/>
        </a:p>
      </dgm:t>
    </dgm:pt>
    <dgm:pt modelId="{5C65A5EA-8A67-4F1A-8E21-97272A8238EA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Grafo para divisões</a:t>
          </a:r>
        </a:p>
      </dgm:t>
    </dgm:pt>
    <dgm:pt modelId="{12D338BD-683F-4535-A0B0-58377D87AE89}" type="parTrans" cxnId="{03DFBDBA-3B30-4C40-ACAE-4B92C8306CF8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FF3BB9AF-E977-43AE-882C-0265385D724A}" type="sibTrans" cxnId="{03DFBDBA-3B30-4C40-ACAE-4B92C8306CF8}">
      <dgm:prSet/>
      <dgm:spPr/>
      <dgm:t>
        <a:bodyPr/>
        <a:lstStyle/>
        <a:p>
          <a:endParaRPr lang="pt-PT"/>
        </a:p>
      </dgm:t>
    </dgm:pt>
    <dgm:pt modelId="{B7D1B52C-09FF-41E3-809D-8A4973CC2805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Grafo para caminho</a:t>
          </a:r>
        </a:p>
      </dgm:t>
    </dgm:pt>
    <dgm:pt modelId="{7F5349D4-31A8-4700-BBF1-AD10F557CA31}" type="parTrans" cxnId="{6E8680B4-056C-4E9F-B6B5-7A3C31355725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CADE20E6-2D03-46A5-9797-D7EAF9E326F4}" type="sibTrans" cxnId="{6E8680B4-056C-4E9F-B6B5-7A3C31355725}">
      <dgm:prSet/>
      <dgm:spPr/>
      <dgm:t>
        <a:bodyPr/>
        <a:lstStyle/>
        <a:p>
          <a:endParaRPr lang="pt-PT"/>
        </a:p>
      </dgm:t>
    </dgm:pt>
    <dgm:pt modelId="{24C63D11-0778-41EB-AB66-57E429D61DDE}">
      <dgm:prSet phldrT="[Texto]"/>
      <dgm:spPr>
        <a:solidFill>
          <a:srgbClr val="212E67"/>
        </a:solidFill>
      </dgm:spPr>
      <dgm:t>
        <a:bodyPr/>
        <a:lstStyle/>
        <a:p>
          <a:r>
            <a:rPr lang="pt-PT" i="1" dirty="0" err="1"/>
            <a:t>Stacks</a:t>
          </a:r>
          <a:endParaRPr lang="pt-PT" i="1" dirty="0"/>
        </a:p>
      </dgm:t>
    </dgm:pt>
    <dgm:pt modelId="{B6E167E2-4EF5-47B2-B607-4E0520FB8FD7}" type="parTrans" cxnId="{7972A45D-F189-4409-9F77-97751190E2CD}">
      <dgm:prSet/>
      <dgm:spPr/>
      <dgm:t>
        <a:bodyPr/>
        <a:lstStyle/>
        <a:p>
          <a:endParaRPr lang="pt-PT"/>
        </a:p>
      </dgm:t>
    </dgm:pt>
    <dgm:pt modelId="{F2543F17-D43C-4654-96B0-2F92F609A111}" type="sibTrans" cxnId="{7972A45D-F189-4409-9F77-97751190E2CD}">
      <dgm:prSet/>
      <dgm:spPr/>
      <dgm:t>
        <a:bodyPr/>
        <a:lstStyle/>
        <a:p>
          <a:endParaRPr lang="pt-PT"/>
        </a:p>
      </dgm:t>
    </dgm:pt>
    <dgm:pt modelId="{D8C3A5F1-A532-47F3-AD94-22466AE9A46B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/>
            <a:t>Pessoas</a:t>
          </a:r>
        </a:p>
      </dgm:t>
    </dgm:pt>
    <dgm:pt modelId="{00DC3474-3964-4D0C-9627-F9B8EE8E9901}" type="parTrans" cxnId="{ED291801-D633-4B61-BB16-8AF3D3D77BE1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F1D38C2B-47A5-41A4-83B4-A7121A638008}" type="sibTrans" cxnId="{ED291801-D633-4B61-BB16-8AF3D3D77BE1}">
      <dgm:prSet/>
      <dgm:spPr/>
      <dgm:t>
        <a:bodyPr/>
        <a:lstStyle/>
        <a:p>
          <a:endParaRPr lang="pt-PT"/>
        </a:p>
      </dgm:t>
    </dgm:pt>
    <dgm:pt modelId="{C7EEE9EF-AAE2-4336-9BE4-BFCE128C34B2}">
      <dgm:prSet phldrT="[Texto]"/>
      <dgm:spPr>
        <a:ln>
          <a:solidFill>
            <a:srgbClr val="212E67"/>
          </a:solidFill>
        </a:ln>
      </dgm:spPr>
      <dgm:t>
        <a:bodyPr/>
        <a:lstStyle/>
        <a:p>
          <a:r>
            <a:rPr lang="pt-PT" dirty="0" err="1"/>
            <a:t>Objectos</a:t>
          </a:r>
          <a:endParaRPr lang="pt-PT" dirty="0"/>
        </a:p>
      </dgm:t>
    </dgm:pt>
    <dgm:pt modelId="{65F9EFFC-6537-4704-91F5-13A18D60ECA7}" type="parTrans" cxnId="{47240B9A-AF27-49F6-9D65-7EDE256D3809}">
      <dgm:prSet/>
      <dgm:spPr>
        <a:ln>
          <a:solidFill>
            <a:srgbClr val="212E67"/>
          </a:solidFill>
        </a:ln>
      </dgm:spPr>
      <dgm:t>
        <a:bodyPr/>
        <a:lstStyle/>
        <a:p>
          <a:endParaRPr lang="pt-PT"/>
        </a:p>
      </dgm:t>
    </dgm:pt>
    <dgm:pt modelId="{564E81FD-10D0-40D1-8583-0A96CF1C7E6A}" type="sibTrans" cxnId="{47240B9A-AF27-49F6-9D65-7EDE256D3809}">
      <dgm:prSet/>
      <dgm:spPr/>
      <dgm:t>
        <a:bodyPr/>
        <a:lstStyle/>
        <a:p>
          <a:endParaRPr lang="pt-PT"/>
        </a:p>
      </dgm:t>
    </dgm:pt>
    <dgm:pt modelId="{90619403-E5A6-4BCB-B044-4C1E41E7303B}" type="pres">
      <dgm:prSet presAssocID="{50127780-CFDC-483F-A526-F5181F37B7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0E1B47-4E0F-4B01-8176-0B9AEC1B5912}" type="pres">
      <dgm:prSet presAssocID="{9E26037E-56EC-4D43-91FC-BBCF46B7B6EA}" presName="root" presStyleCnt="0"/>
      <dgm:spPr/>
    </dgm:pt>
    <dgm:pt modelId="{D794083B-1DA5-45FD-9E98-6F9FFD8DE0D3}" type="pres">
      <dgm:prSet presAssocID="{9E26037E-56EC-4D43-91FC-BBCF46B7B6EA}" presName="rootComposite" presStyleCnt="0"/>
      <dgm:spPr/>
    </dgm:pt>
    <dgm:pt modelId="{9F6B647C-B432-42DD-A41A-A39FF7FD8DE8}" type="pres">
      <dgm:prSet presAssocID="{9E26037E-56EC-4D43-91FC-BBCF46B7B6EA}" presName="rootText" presStyleLbl="node1" presStyleIdx="0" presStyleCnt="2"/>
      <dgm:spPr/>
    </dgm:pt>
    <dgm:pt modelId="{18B109D8-47BB-4B5A-B338-491FD747698D}" type="pres">
      <dgm:prSet presAssocID="{9E26037E-56EC-4D43-91FC-BBCF46B7B6EA}" presName="rootConnector" presStyleLbl="node1" presStyleIdx="0" presStyleCnt="2"/>
      <dgm:spPr/>
    </dgm:pt>
    <dgm:pt modelId="{CB2A8768-F7E1-4897-8925-E8A682175EA4}" type="pres">
      <dgm:prSet presAssocID="{9E26037E-56EC-4D43-91FC-BBCF46B7B6EA}" presName="childShape" presStyleCnt="0"/>
      <dgm:spPr/>
    </dgm:pt>
    <dgm:pt modelId="{4D98D2E4-A764-4219-911E-D884EE30294A}" type="pres">
      <dgm:prSet presAssocID="{12D338BD-683F-4535-A0B0-58377D87AE89}" presName="Name13" presStyleLbl="parChTrans1D2" presStyleIdx="0" presStyleCnt="4"/>
      <dgm:spPr/>
    </dgm:pt>
    <dgm:pt modelId="{5C67A8BB-DBF7-4A5A-9027-6FB06E4BAA77}" type="pres">
      <dgm:prSet presAssocID="{5C65A5EA-8A67-4F1A-8E21-97272A8238EA}" presName="childText" presStyleLbl="bgAcc1" presStyleIdx="0" presStyleCnt="4">
        <dgm:presLayoutVars>
          <dgm:bulletEnabled val="1"/>
        </dgm:presLayoutVars>
      </dgm:prSet>
      <dgm:spPr/>
    </dgm:pt>
    <dgm:pt modelId="{9C704D61-7C18-41F9-8329-1D6E6342C3BB}" type="pres">
      <dgm:prSet presAssocID="{7F5349D4-31A8-4700-BBF1-AD10F557CA31}" presName="Name13" presStyleLbl="parChTrans1D2" presStyleIdx="1" presStyleCnt="4"/>
      <dgm:spPr/>
    </dgm:pt>
    <dgm:pt modelId="{1784FB3B-50FA-4AF1-A888-B2FE69D5DA10}" type="pres">
      <dgm:prSet presAssocID="{B7D1B52C-09FF-41E3-809D-8A4973CC2805}" presName="childText" presStyleLbl="bgAcc1" presStyleIdx="1" presStyleCnt="4">
        <dgm:presLayoutVars>
          <dgm:bulletEnabled val="1"/>
        </dgm:presLayoutVars>
      </dgm:prSet>
      <dgm:spPr/>
    </dgm:pt>
    <dgm:pt modelId="{524D9F6D-43DE-4F0D-B3EE-9EC10ECD4E71}" type="pres">
      <dgm:prSet presAssocID="{24C63D11-0778-41EB-AB66-57E429D61DDE}" presName="root" presStyleCnt="0"/>
      <dgm:spPr/>
    </dgm:pt>
    <dgm:pt modelId="{69E6F202-7F7D-4EBC-A4A3-BBD02362A0A3}" type="pres">
      <dgm:prSet presAssocID="{24C63D11-0778-41EB-AB66-57E429D61DDE}" presName="rootComposite" presStyleCnt="0"/>
      <dgm:spPr/>
    </dgm:pt>
    <dgm:pt modelId="{89320AAF-E181-4433-AA84-1844F213C098}" type="pres">
      <dgm:prSet presAssocID="{24C63D11-0778-41EB-AB66-57E429D61DDE}" presName="rootText" presStyleLbl="node1" presStyleIdx="1" presStyleCnt="2"/>
      <dgm:spPr/>
    </dgm:pt>
    <dgm:pt modelId="{29C3ACBB-F902-4491-A0E6-2FA6B4F0AECC}" type="pres">
      <dgm:prSet presAssocID="{24C63D11-0778-41EB-AB66-57E429D61DDE}" presName="rootConnector" presStyleLbl="node1" presStyleIdx="1" presStyleCnt="2"/>
      <dgm:spPr/>
    </dgm:pt>
    <dgm:pt modelId="{1E643E3F-CC14-4F89-A7ED-3CF5915B85C0}" type="pres">
      <dgm:prSet presAssocID="{24C63D11-0778-41EB-AB66-57E429D61DDE}" presName="childShape" presStyleCnt="0"/>
      <dgm:spPr/>
    </dgm:pt>
    <dgm:pt modelId="{497B1043-ADD1-44F8-B911-774CBE7EDF1C}" type="pres">
      <dgm:prSet presAssocID="{00DC3474-3964-4D0C-9627-F9B8EE8E9901}" presName="Name13" presStyleLbl="parChTrans1D2" presStyleIdx="2" presStyleCnt="4"/>
      <dgm:spPr/>
    </dgm:pt>
    <dgm:pt modelId="{AFAE8645-76C9-485F-AC3F-BE5EF6FB655B}" type="pres">
      <dgm:prSet presAssocID="{D8C3A5F1-A532-47F3-AD94-22466AE9A46B}" presName="childText" presStyleLbl="bgAcc1" presStyleIdx="2" presStyleCnt="4">
        <dgm:presLayoutVars>
          <dgm:bulletEnabled val="1"/>
        </dgm:presLayoutVars>
      </dgm:prSet>
      <dgm:spPr/>
    </dgm:pt>
    <dgm:pt modelId="{052BE37A-B11D-4217-AA44-723F5F1FBBD3}" type="pres">
      <dgm:prSet presAssocID="{65F9EFFC-6537-4704-91F5-13A18D60ECA7}" presName="Name13" presStyleLbl="parChTrans1D2" presStyleIdx="3" presStyleCnt="4"/>
      <dgm:spPr/>
    </dgm:pt>
    <dgm:pt modelId="{FD1D68A8-8CDD-47BB-9A87-38AE87D07720}" type="pres">
      <dgm:prSet presAssocID="{C7EEE9EF-AAE2-4336-9BE4-BFCE128C34B2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D291801-D633-4B61-BB16-8AF3D3D77BE1}" srcId="{24C63D11-0778-41EB-AB66-57E429D61DDE}" destId="{D8C3A5F1-A532-47F3-AD94-22466AE9A46B}" srcOrd="0" destOrd="0" parTransId="{00DC3474-3964-4D0C-9627-F9B8EE8E9901}" sibTransId="{F1D38C2B-47A5-41A4-83B4-A7121A638008}"/>
    <dgm:cxn modelId="{DB59580D-A3DF-4A6D-A077-519F98DF6E2C}" type="presOf" srcId="{B7D1B52C-09FF-41E3-809D-8A4973CC2805}" destId="{1784FB3B-50FA-4AF1-A888-B2FE69D5DA10}" srcOrd="0" destOrd="0" presId="urn:microsoft.com/office/officeart/2005/8/layout/hierarchy3"/>
    <dgm:cxn modelId="{E3DB6910-047A-4FD5-A06F-836234E175C6}" type="presOf" srcId="{9E26037E-56EC-4D43-91FC-BBCF46B7B6EA}" destId="{18B109D8-47BB-4B5A-B338-491FD747698D}" srcOrd="1" destOrd="0" presId="urn:microsoft.com/office/officeart/2005/8/layout/hierarchy3"/>
    <dgm:cxn modelId="{1B341E2F-3C2B-4D4C-BE2C-D66868EC2957}" type="presOf" srcId="{24C63D11-0778-41EB-AB66-57E429D61DDE}" destId="{89320AAF-E181-4433-AA84-1844F213C098}" srcOrd="0" destOrd="0" presId="urn:microsoft.com/office/officeart/2005/8/layout/hierarchy3"/>
    <dgm:cxn modelId="{AEAE3C39-BC34-47C3-A3AF-65C313036755}" type="presOf" srcId="{7F5349D4-31A8-4700-BBF1-AD10F557CA31}" destId="{9C704D61-7C18-41F9-8329-1D6E6342C3BB}" srcOrd="0" destOrd="0" presId="urn:microsoft.com/office/officeart/2005/8/layout/hierarchy3"/>
    <dgm:cxn modelId="{7972A45D-F189-4409-9F77-97751190E2CD}" srcId="{50127780-CFDC-483F-A526-F5181F37B74C}" destId="{24C63D11-0778-41EB-AB66-57E429D61DDE}" srcOrd="1" destOrd="0" parTransId="{B6E167E2-4EF5-47B2-B607-4E0520FB8FD7}" sibTransId="{F2543F17-D43C-4654-96B0-2F92F609A111}"/>
    <dgm:cxn modelId="{89D96C68-1354-4599-AE59-0EA11B8F22CF}" type="presOf" srcId="{24C63D11-0778-41EB-AB66-57E429D61DDE}" destId="{29C3ACBB-F902-4491-A0E6-2FA6B4F0AECC}" srcOrd="1" destOrd="0" presId="urn:microsoft.com/office/officeart/2005/8/layout/hierarchy3"/>
    <dgm:cxn modelId="{59681057-C78F-44B1-A5BE-AB214B0E54E4}" type="presOf" srcId="{50127780-CFDC-483F-A526-F5181F37B74C}" destId="{90619403-E5A6-4BCB-B044-4C1E41E7303B}" srcOrd="0" destOrd="0" presId="urn:microsoft.com/office/officeart/2005/8/layout/hierarchy3"/>
    <dgm:cxn modelId="{28E4A67B-A685-4D94-AB35-9616E0E3E51D}" type="presOf" srcId="{00DC3474-3964-4D0C-9627-F9B8EE8E9901}" destId="{497B1043-ADD1-44F8-B911-774CBE7EDF1C}" srcOrd="0" destOrd="0" presId="urn:microsoft.com/office/officeart/2005/8/layout/hierarchy3"/>
    <dgm:cxn modelId="{57A09D84-824E-4CA4-B6C9-B43ED10FA096}" type="presOf" srcId="{9E26037E-56EC-4D43-91FC-BBCF46B7B6EA}" destId="{9F6B647C-B432-42DD-A41A-A39FF7FD8DE8}" srcOrd="0" destOrd="0" presId="urn:microsoft.com/office/officeart/2005/8/layout/hierarchy3"/>
    <dgm:cxn modelId="{C7B75D8A-4B5C-4041-BCFA-691659D1B19A}" srcId="{50127780-CFDC-483F-A526-F5181F37B74C}" destId="{9E26037E-56EC-4D43-91FC-BBCF46B7B6EA}" srcOrd="0" destOrd="0" parTransId="{C129F398-FF2E-4141-8D12-F817C1D06427}" sibTransId="{CAA3D041-3AC5-4E2F-9A6D-7EC448C27263}"/>
    <dgm:cxn modelId="{47240B9A-AF27-49F6-9D65-7EDE256D3809}" srcId="{24C63D11-0778-41EB-AB66-57E429D61DDE}" destId="{C7EEE9EF-AAE2-4336-9BE4-BFCE128C34B2}" srcOrd="1" destOrd="0" parTransId="{65F9EFFC-6537-4704-91F5-13A18D60ECA7}" sibTransId="{564E81FD-10D0-40D1-8583-0A96CF1C7E6A}"/>
    <dgm:cxn modelId="{97D6B1A6-560C-4EB0-B2F8-DCBD2671424C}" type="presOf" srcId="{C7EEE9EF-AAE2-4336-9BE4-BFCE128C34B2}" destId="{FD1D68A8-8CDD-47BB-9A87-38AE87D07720}" srcOrd="0" destOrd="0" presId="urn:microsoft.com/office/officeart/2005/8/layout/hierarchy3"/>
    <dgm:cxn modelId="{0D25F6AD-0726-4F34-A807-6B3C6148D144}" type="presOf" srcId="{D8C3A5F1-A532-47F3-AD94-22466AE9A46B}" destId="{AFAE8645-76C9-485F-AC3F-BE5EF6FB655B}" srcOrd="0" destOrd="0" presId="urn:microsoft.com/office/officeart/2005/8/layout/hierarchy3"/>
    <dgm:cxn modelId="{8DD167B1-1D11-423A-A5F0-9DC18DF2E632}" type="presOf" srcId="{5C65A5EA-8A67-4F1A-8E21-97272A8238EA}" destId="{5C67A8BB-DBF7-4A5A-9027-6FB06E4BAA77}" srcOrd="0" destOrd="0" presId="urn:microsoft.com/office/officeart/2005/8/layout/hierarchy3"/>
    <dgm:cxn modelId="{6E8680B4-056C-4E9F-B6B5-7A3C31355725}" srcId="{9E26037E-56EC-4D43-91FC-BBCF46B7B6EA}" destId="{B7D1B52C-09FF-41E3-809D-8A4973CC2805}" srcOrd="1" destOrd="0" parTransId="{7F5349D4-31A8-4700-BBF1-AD10F557CA31}" sibTransId="{CADE20E6-2D03-46A5-9797-D7EAF9E326F4}"/>
    <dgm:cxn modelId="{03DFBDBA-3B30-4C40-ACAE-4B92C8306CF8}" srcId="{9E26037E-56EC-4D43-91FC-BBCF46B7B6EA}" destId="{5C65A5EA-8A67-4F1A-8E21-97272A8238EA}" srcOrd="0" destOrd="0" parTransId="{12D338BD-683F-4535-A0B0-58377D87AE89}" sibTransId="{FF3BB9AF-E977-43AE-882C-0265385D724A}"/>
    <dgm:cxn modelId="{56CDA0CF-DD47-470F-931C-2F452B3874EB}" type="presOf" srcId="{12D338BD-683F-4535-A0B0-58377D87AE89}" destId="{4D98D2E4-A764-4219-911E-D884EE30294A}" srcOrd="0" destOrd="0" presId="urn:microsoft.com/office/officeart/2005/8/layout/hierarchy3"/>
    <dgm:cxn modelId="{F13084E8-41A5-4C3D-8485-6B065410F265}" type="presOf" srcId="{65F9EFFC-6537-4704-91F5-13A18D60ECA7}" destId="{052BE37A-B11D-4217-AA44-723F5F1FBBD3}" srcOrd="0" destOrd="0" presId="urn:microsoft.com/office/officeart/2005/8/layout/hierarchy3"/>
    <dgm:cxn modelId="{D0BD1449-B93E-4D9C-B5FB-C3A3B86B5822}" type="presParOf" srcId="{90619403-E5A6-4BCB-B044-4C1E41E7303B}" destId="{530E1B47-4E0F-4B01-8176-0B9AEC1B5912}" srcOrd="0" destOrd="0" presId="urn:microsoft.com/office/officeart/2005/8/layout/hierarchy3"/>
    <dgm:cxn modelId="{B76F6CE0-FD8A-40D1-90F2-A5BAC1BC167F}" type="presParOf" srcId="{530E1B47-4E0F-4B01-8176-0B9AEC1B5912}" destId="{D794083B-1DA5-45FD-9E98-6F9FFD8DE0D3}" srcOrd="0" destOrd="0" presId="urn:microsoft.com/office/officeart/2005/8/layout/hierarchy3"/>
    <dgm:cxn modelId="{4778B012-D542-4A56-BCDD-4325A0ACCB16}" type="presParOf" srcId="{D794083B-1DA5-45FD-9E98-6F9FFD8DE0D3}" destId="{9F6B647C-B432-42DD-A41A-A39FF7FD8DE8}" srcOrd="0" destOrd="0" presId="urn:microsoft.com/office/officeart/2005/8/layout/hierarchy3"/>
    <dgm:cxn modelId="{19E34A87-9BDB-45D6-AE56-AAA5A8A2F0FB}" type="presParOf" srcId="{D794083B-1DA5-45FD-9E98-6F9FFD8DE0D3}" destId="{18B109D8-47BB-4B5A-B338-491FD747698D}" srcOrd="1" destOrd="0" presId="urn:microsoft.com/office/officeart/2005/8/layout/hierarchy3"/>
    <dgm:cxn modelId="{E1F0E378-F848-4567-990E-B746FDA4BE38}" type="presParOf" srcId="{530E1B47-4E0F-4B01-8176-0B9AEC1B5912}" destId="{CB2A8768-F7E1-4897-8925-E8A682175EA4}" srcOrd="1" destOrd="0" presId="urn:microsoft.com/office/officeart/2005/8/layout/hierarchy3"/>
    <dgm:cxn modelId="{7A828D2F-AF4E-4B04-ACE2-605CAF6E76DB}" type="presParOf" srcId="{CB2A8768-F7E1-4897-8925-E8A682175EA4}" destId="{4D98D2E4-A764-4219-911E-D884EE30294A}" srcOrd="0" destOrd="0" presId="urn:microsoft.com/office/officeart/2005/8/layout/hierarchy3"/>
    <dgm:cxn modelId="{6DD8CDBA-A1AD-4E6D-8B58-FD590F090088}" type="presParOf" srcId="{CB2A8768-F7E1-4897-8925-E8A682175EA4}" destId="{5C67A8BB-DBF7-4A5A-9027-6FB06E4BAA77}" srcOrd="1" destOrd="0" presId="urn:microsoft.com/office/officeart/2005/8/layout/hierarchy3"/>
    <dgm:cxn modelId="{826415FD-416A-4F7D-B6FA-0D6BD9185396}" type="presParOf" srcId="{CB2A8768-F7E1-4897-8925-E8A682175EA4}" destId="{9C704D61-7C18-41F9-8329-1D6E6342C3BB}" srcOrd="2" destOrd="0" presId="urn:microsoft.com/office/officeart/2005/8/layout/hierarchy3"/>
    <dgm:cxn modelId="{A0450F1A-40AD-4FEE-B39E-50AFB5423CE1}" type="presParOf" srcId="{CB2A8768-F7E1-4897-8925-E8A682175EA4}" destId="{1784FB3B-50FA-4AF1-A888-B2FE69D5DA10}" srcOrd="3" destOrd="0" presId="urn:microsoft.com/office/officeart/2005/8/layout/hierarchy3"/>
    <dgm:cxn modelId="{770A7B6A-339C-4FD6-9F8C-C8B4EF751311}" type="presParOf" srcId="{90619403-E5A6-4BCB-B044-4C1E41E7303B}" destId="{524D9F6D-43DE-4F0D-B3EE-9EC10ECD4E71}" srcOrd="1" destOrd="0" presId="urn:microsoft.com/office/officeart/2005/8/layout/hierarchy3"/>
    <dgm:cxn modelId="{BD8DE58E-173A-41D6-A5BD-406F07C538CF}" type="presParOf" srcId="{524D9F6D-43DE-4F0D-B3EE-9EC10ECD4E71}" destId="{69E6F202-7F7D-4EBC-A4A3-BBD02362A0A3}" srcOrd="0" destOrd="0" presId="urn:microsoft.com/office/officeart/2005/8/layout/hierarchy3"/>
    <dgm:cxn modelId="{A267D8BD-EB0F-4F02-B161-B968E2C2BF13}" type="presParOf" srcId="{69E6F202-7F7D-4EBC-A4A3-BBD02362A0A3}" destId="{89320AAF-E181-4433-AA84-1844F213C098}" srcOrd="0" destOrd="0" presId="urn:microsoft.com/office/officeart/2005/8/layout/hierarchy3"/>
    <dgm:cxn modelId="{83CCA2EB-FCD3-485A-A1B3-6E8514492E07}" type="presParOf" srcId="{69E6F202-7F7D-4EBC-A4A3-BBD02362A0A3}" destId="{29C3ACBB-F902-4491-A0E6-2FA6B4F0AECC}" srcOrd="1" destOrd="0" presId="urn:microsoft.com/office/officeart/2005/8/layout/hierarchy3"/>
    <dgm:cxn modelId="{BE7E02A6-8048-419F-847C-56ADBAE81245}" type="presParOf" srcId="{524D9F6D-43DE-4F0D-B3EE-9EC10ECD4E71}" destId="{1E643E3F-CC14-4F89-A7ED-3CF5915B85C0}" srcOrd="1" destOrd="0" presId="urn:microsoft.com/office/officeart/2005/8/layout/hierarchy3"/>
    <dgm:cxn modelId="{E548BB74-C482-43E9-92A2-104864526828}" type="presParOf" srcId="{1E643E3F-CC14-4F89-A7ED-3CF5915B85C0}" destId="{497B1043-ADD1-44F8-B911-774CBE7EDF1C}" srcOrd="0" destOrd="0" presId="urn:microsoft.com/office/officeart/2005/8/layout/hierarchy3"/>
    <dgm:cxn modelId="{C3EE5D3D-366C-435B-9A0B-E834983E790D}" type="presParOf" srcId="{1E643E3F-CC14-4F89-A7ED-3CF5915B85C0}" destId="{AFAE8645-76C9-485F-AC3F-BE5EF6FB655B}" srcOrd="1" destOrd="0" presId="urn:microsoft.com/office/officeart/2005/8/layout/hierarchy3"/>
    <dgm:cxn modelId="{F04C8944-5DB9-49BF-931E-505B1EFD3E27}" type="presParOf" srcId="{1E643E3F-CC14-4F89-A7ED-3CF5915B85C0}" destId="{052BE37A-B11D-4217-AA44-723F5F1FBBD3}" srcOrd="2" destOrd="0" presId="urn:microsoft.com/office/officeart/2005/8/layout/hierarchy3"/>
    <dgm:cxn modelId="{6A2552C3-45D6-4025-8E92-AC52393ECCF4}" type="presParOf" srcId="{1E643E3F-CC14-4F89-A7ED-3CF5915B85C0}" destId="{FD1D68A8-8CDD-47BB-9A87-38AE87D0772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E1F30-298F-40A5-8381-265EBE8C8953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3BA3387-879E-42A4-A5F2-72BE75562E68}">
      <dgm:prSet phldrT="[Texto]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pt-PT" dirty="0"/>
            <a:t>Matriz</a:t>
          </a:r>
        </a:p>
      </dgm:t>
    </dgm:pt>
    <dgm:pt modelId="{FAD2279E-0A43-4C3C-88B3-6ABF6FBF7FF3}" type="parTrans" cxnId="{28E32A32-C93E-4A78-8CE1-73FB3B43C33B}">
      <dgm:prSet/>
      <dgm:spPr/>
      <dgm:t>
        <a:bodyPr/>
        <a:lstStyle/>
        <a:p>
          <a:endParaRPr lang="pt-PT"/>
        </a:p>
      </dgm:t>
    </dgm:pt>
    <dgm:pt modelId="{78342ED1-6027-4CDD-B009-235A7898D747}" type="sibTrans" cxnId="{28E32A32-C93E-4A78-8CE1-73FB3B43C33B}">
      <dgm:prSet/>
      <dgm:spPr/>
      <dgm:t>
        <a:bodyPr/>
        <a:lstStyle/>
        <a:p>
          <a:endParaRPr lang="pt-PT"/>
        </a:p>
      </dgm:t>
    </dgm:pt>
    <dgm:pt modelId="{C073467F-D179-4543-8617-B9300439D4B4}">
      <dgm:prSet phldrT="[Texto]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pt-PT" dirty="0"/>
            <a:t>Grafos</a:t>
          </a:r>
        </a:p>
      </dgm:t>
    </dgm:pt>
    <dgm:pt modelId="{94BE56CA-F84F-4ED0-AC41-A3386F6E5CDB}" type="parTrans" cxnId="{E400A56A-3F75-4765-A747-2A9CF1C7258C}">
      <dgm:prSet/>
      <dgm:spPr/>
      <dgm:t>
        <a:bodyPr/>
        <a:lstStyle/>
        <a:p>
          <a:endParaRPr lang="pt-PT"/>
        </a:p>
      </dgm:t>
    </dgm:pt>
    <dgm:pt modelId="{06889CC6-3EB0-4487-9F9A-7370E3D74640}" type="sibTrans" cxnId="{E400A56A-3F75-4765-A747-2A9CF1C7258C}">
      <dgm:prSet/>
      <dgm:spPr/>
      <dgm:t>
        <a:bodyPr/>
        <a:lstStyle/>
        <a:p>
          <a:endParaRPr lang="pt-PT"/>
        </a:p>
      </dgm:t>
    </dgm:pt>
    <dgm:pt modelId="{69125A35-979E-40CE-9F17-3E9368A7D1D2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Atributos</a:t>
          </a:r>
        </a:p>
      </dgm:t>
    </dgm:pt>
    <dgm:pt modelId="{638646D5-7206-4C2F-BD2C-81C733710D90}" type="parTrans" cxnId="{DACDAF57-1315-49F4-9BEE-4B00C08F1636}">
      <dgm:prSet/>
      <dgm:spPr/>
      <dgm:t>
        <a:bodyPr/>
        <a:lstStyle/>
        <a:p>
          <a:endParaRPr lang="pt-PT"/>
        </a:p>
      </dgm:t>
    </dgm:pt>
    <dgm:pt modelId="{90ADBA91-08BD-4A64-BFF7-07703B9A15A1}" type="sibTrans" cxnId="{DACDAF57-1315-49F4-9BEE-4B00C08F1636}">
      <dgm:prSet/>
      <dgm:spPr/>
      <dgm:t>
        <a:bodyPr/>
        <a:lstStyle/>
        <a:p>
          <a:endParaRPr lang="pt-PT"/>
        </a:p>
      </dgm:t>
    </dgm:pt>
    <dgm:pt modelId="{5D929B13-A141-4B1D-982D-E094077CD9F5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Melhor Organização</a:t>
          </a:r>
        </a:p>
      </dgm:t>
    </dgm:pt>
    <dgm:pt modelId="{DD5B0512-B30F-4F0A-B3B0-8DE50B26B3D5}" type="parTrans" cxnId="{153A8FAB-723C-4DA8-8052-96C994124874}">
      <dgm:prSet/>
      <dgm:spPr/>
      <dgm:t>
        <a:bodyPr/>
        <a:lstStyle/>
        <a:p>
          <a:endParaRPr lang="pt-PT"/>
        </a:p>
      </dgm:t>
    </dgm:pt>
    <dgm:pt modelId="{EBC40E87-2DE9-4E3A-9235-68F350AB3962}" type="sibTrans" cxnId="{153A8FAB-723C-4DA8-8052-96C994124874}">
      <dgm:prSet/>
      <dgm:spPr/>
      <dgm:t>
        <a:bodyPr/>
        <a:lstStyle/>
        <a:p>
          <a:endParaRPr lang="pt-PT"/>
        </a:p>
      </dgm:t>
    </dgm:pt>
    <dgm:pt modelId="{CAF2275B-A958-46ED-8D56-9C7E54809862}">
      <dgm:prSet phldrT="[Texto]"/>
      <dgm:spPr>
        <a:solidFill>
          <a:srgbClr val="212E67"/>
        </a:solidFill>
      </dgm:spPr>
      <dgm:t>
        <a:bodyPr/>
        <a:lstStyle/>
        <a:p>
          <a:r>
            <a:rPr lang="pt-PT" dirty="0"/>
            <a:t>A* mais rápido</a:t>
          </a:r>
        </a:p>
      </dgm:t>
    </dgm:pt>
    <dgm:pt modelId="{EBB67233-20C1-4569-8296-5661496E3C22}" type="parTrans" cxnId="{2ACCF90B-E681-4C86-9F9F-77495A8B5F08}">
      <dgm:prSet/>
      <dgm:spPr/>
      <dgm:t>
        <a:bodyPr/>
        <a:lstStyle/>
        <a:p>
          <a:endParaRPr lang="pt-PT"/>
        </a:p>
      </dgm:t>
    </dgm:pt>
    <dgm:pt modelId="{8436FFB9-9524-4477-9EA8-F751F2B4AF6E}" type="sibTrans" cxnId="{2ACCF90B-E681-4C86-9F9F-77495A8B5F08}">
      <dgm:prSet/>
      <dgm:spPr/>
      <dgm:t>
        <a:bodyPr/>
        <a:lstStyle/>
        <a:p>
          <a:endParaRPr lang="pt-PT"/>
        </a:p>
      </dgm:t>
    </dgm:pt>
    <dgm:pt modelId="{A44C5DCE-68BE-4DDD-B00C-FC5790D9E146}" type="pres">
      <dgm:prSet presAssocID="{C37E1F30-298F-40A5-8381-265EBE8C895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EBCE4D2A-3156-495A-AF37-9722A4DFFCDA}" type="pres">
      <dgm:prSet presAssocID="{C37E1F30-298F-40A5-8381-265EBE8C8953}" presName="dummyMaxCanvas" presStyleCnt="0"/>
      <dgm:spPr/>
    </dgm:pt>
    <dgm:pt modelId="{759EF444-0B5C-4366-8A89-F0C007BB0F77}" type="pres">
      <dgm:prSet presAssocID="{C37E1F30-298F-40A5-8381-265EBE8C8953}" presName="parentComposite" presStyleCnt="0"/>
      <dgm:spPr/>
    </dgm:pt>
    <dgm:pt modelId="{3BFD8218-E79B-4B0E-B759-49BD9322C7F1}" type="pres">
      <dgm:prSet presAssocID="{C37E1F30-298F-40A5-8381-265EBE8C8953}" presName="parent1" presStyleLbl="alignAccFollowNode1" presStyleIdx="0" presStyleCnt="4">
        <dgm:presLayoutVars>
          <dgm:chMax val="4"/>
        </dgm:presLayoutVars>
      </dgm:prSet>
      <dgm:spPr/>
    </dgm:pt>
    <dgm:pt modelId="{C70601EF-04A9-484A-9E4F-46226F87D944}" type="pres">
      <dgm:prSet presAssocID="{C37E1F30-298F-40A5-8381-265EBE8C8953}" presName="parent2" presStyleLbl="alignAccFollowNode1" presStyleIdx="1" presStyleCnt="4">
        <dgm:presLayoutVars>
          <dgm:chMax val="4"/>
        </dgm:presLayoutVars>
      </dgm:prSet>
      <dgm:spPr/>
    </dgm:pt>
    <dgm:pt modelId="{9473D2AF-EC6F-4640-9D94-1ECD579614D0}" type="pres">
      <dgm:prSet presAssocID="{C37E1F30-298F-40A5-8381-265EBE8C8953}" presName="childrenComposite" presStyleCnt="0"/>
      <dgm:spPr/>
    </dgm:pt>
    <dgm:pt modelId="{6A45F039-5985-4175-954D-53F1BA74CC07}" type="pres">
      <dgm:prSet presAssocID="{C37E1F30-298F-40A5-8381-265EBE8C8953}" presName="dummyMaxCanvas_ChildArea" presStyleCnt="0"/>
      <dgm:spPr/>
    </dgm:pt>
    <dgm:pt modelId="{FE135A2C-2329-4D71-BE99-6778F26DE568}" type="pres">
      <dgm:prSet presAssocID="{C37E1F30-298F-40A5-8381-265EBE8C8953}" presName="fulcrum" presStyleLbl="alignAccFollowNode1" presStyleIdx="2" presStyleCnt="4"/>
      <dgm:spPr>
        <a:solidFill>
          <a:schemeClr val="bg1">
            <a:lumMod val="75000"/>
            <a:alpha val="90000"/>
          </a:schemeClr>
        </a:solidFill>
      </dgm:spPr>
    </dgm:pt>
    <dgm:pt modelId="{123DCB0A-A449-44DF-BC55-1854948D7D4D}" type="pres">
      <dgm:prSet presAssocID="{C37E1F30-298F-40A5-8381-265EBE8C8953}" presName="balance_03" presStyleLbl="alignAccFollowNode1" presStyleIdx="3" presStyleCnt="4">
        <dgm:presLayoutVars>
          <dgm:bulletEnabled val="1"/>
        </dgm:presLayoutVars>
      </dgm:prSet>
      <dgm:spPr>
        <a:solidFill>
          <a:schemeClr val="bg1">
            <a:lumMod val="75000"/>
            <a:alpha val="90000"/>
          </a:schemeClr>
        </a:solidFill>
      </dgm:spPr>
    </dgm:pt>
    <dgm:pt modelId="{9347F6BC-68F7-4209-A436-538C9DE6E0C1}" type="pres">
      <dgm:prSet presAssocID="{C37E1F30-298F-40A5-8381-265EBE8C8953}" presName="right_03_1" presStyleLbl="node1" presStyleIdx="0" presStyleCnt="3">
        <dgm:presLayoutVars>
          <dgm:bulletEnabled val="1"/>
        </dgm:presLayoutVars>
      </dgm:prSet>
      <dgm:spPr/>
    </dgm:pt>
    <dgm:pt modelId="{72D95B6D-7EBD-46DC-9E40-C5584D877783}" type="pres">
      <dgm:prSet presAssocID="{C37E1F30-298F-40A5-8381-265EBE8C8953}" presName="right_03_2" presStyleLbl="node1" presStyleIdx="1" presStyleCnt="3">
        <dgm:presLayoutVars>
          <dgm:bulletEnabled val="1"/>
        </dgm:presLayoutVars>
      </dgm:prSet>
      <dgm:spPr/>
    </dgm:pt>
    <dgm:pt modelId="{3C48B8DB-017B-477D-AACC-09FFBDAB59D6}" type="pres">
      <dgm:prSet presAssocID="{C37E1F30-298F-40A5-8381-265EBE8C8953}" presName="right_03_3" presStyleLbl="node1" presStyleIdx="2" presStyleCnt="3">
        <dgm:presLayoutVars>
          <dgm:bulletEnabled val="1"/>
        </dgm:presLayoutVars>
      </dgm:prSet>
      <dgm:spPr/>
    </dgm:pt>
  </dgm:ptLst>
  <dgm:cxnLst>
    <dgm:cxn modelId="{2ACCF90B-E681-4C86-9F9F-77495A8B5F08}" srcId="{C073467F-D179-4543-8617-B9300439D4B4}" destId="{CAF2275B-A958-46ED-8D56-9C7E54809862}" srcOrd="2" destOrd="0" parTransId="{EBB67233-20C1-4569-8296-5661496E3C22}" sibTransId="{8436FFB9-9524-4477-9EA8-F751F2B4AF6E}"/>
    <dgm:cxn modelId="{639CDF1B-93FC-46A1-8E10-0211969D81CD}" type="presOf" srcId="{C073467F-D179-4543-8617-B9300439D4B4}" destId="{C70601EF-04A9-484A-9E4F-46226F87D944}" srcOrd="0" destOrd="0" presId="urn:microsoft.com/office/officeart/2005/8/layout/balance1"/>
    <dgm:cxn modelId="{28E32A32-C93E-4A78-8CE1-73FB3B43C33B}" srcId="{C37E1F30-298F-40A5-8381-265EBE8C8953}" destId="{B3BA3387-879E-42A4-A5F2-72BE75562E68}" srcOrd="0" destOrd="0" parTransId="{FAD2279E-0A43-4C3C-88B3-6ABF6FBF7FF3}" sibTransId="{78342ED1-6027-4CDD-B009-235A7898D747}"/>
    <dgm:cxn modelId="{E400A56A-3F75-4765-A747-2A9CF1C7258C}" srcId="{C37E1F30-298F-40A5-8381-265EBE8C8953}" destId="{C073467F-D179-4543-8617-B9300439D4B4}" srcOrd="1" destOrd="0" parTransId="{94BE56CA-F84F-4ED0-AC41-A3386F6E5CDB}" sibTransId="{06889CC6-3EB0-4487-9F9A-7370E3D74640}"/>
    <dgm:cxn modelId="{22FECE6A-6722-4CD3-9DBA-5B71CC2E0691}" type="presOf" srcId="{CAF2275B-A958-46ED-8D56-9C7E54809862}" destId="{3C48B8DB-017B-477D-AACC-09FFBDAB59D6}" srcOrd="0" destOrd="0" presId="urn:microsoft.com/office/officeart/2005/8/layout/balance1"/>
    <dgm:cxn modelId="{64B50A4F-FEA8-45F5-AE8C-8296680C93B8}" type="presOf" srcId="{69125A35-979E-40CE-9F17-3E9368A7D1D2}" destId="{9347F6BC-68F7-4209-A436-538C9DE6E0C1}" srcOrd="0" destOrd="0" presId="urn:microsoft.com/office/officeart/2005/8/layout/balance1"/>
    <dgm:cxn modelId="{DACDAF57-1315-49F4-9BEE-4B00C08F1636}" srcId="{C073467F-D179-4543-8617-B9300439D4B4}" destId="{69125A35-979E-40CE-9F17-3E9368A7D1D2}" srcOrd="0" destOrd="0" parTransId="{638646D5-7206-4C2F-BD2C-81C733710D90}" sibTransId="{90ADBA91-08BD-4A64-BFF7-07703B9A15A1}"/>
    <dgm:cxn modelId="{153A8FAB-723C-4DA8-8052-96C994124874}" srcId="{C073467F-D179-4543-8617-B9300439D4B4}" destId="{5D929B13-A141-4B1D-982D-E094077CD9F5}" srcOrd="1" destOrd="0" parTransId="{DD5B0512-B30F-4F0A-B3B0-8DE50B26B3D5}" sibTransId="{EBC40E87-2DE9-4E3A-9235-68F350AB3962}"/>
    <dgm:cxn modelId="{47530AAE-2579-4CC3-A41F-1411E7719302}" type="presOf" srcId="{5D929B13-A141-4B1D-982D-E094077CD9F5}" destId="{72D95B6D-7EBD-46DC-9E40-C5584D877783}" srcOrd="0" destOrd="0" presId="urn:microsoft.com/office/officeart/2005/8/layout/balance1"/>
    <dgm:cxn modelId="{794F3AB8-87E1-4146-B220-CAB5271A6EDC}" type="presOf" srcId="{C37E1F30-298F-40A5-8381-265EBE8C8953}" destId="{A44C5DCE-68BE-4DDD-B00C-FC5790D9E146}" srcOrd="0" destOrd="0" presId="urn:microsoft.com/office/officeart/2005/8/layout/balance1"/>
    <dgm:cxn modelId="{05BB05F7-DF61-4D62-B0E6-006A3728B58C}" type="presOf" srcId="{B3BA3387-879E-42A4-A5F2-72BE75562E68}" destId="{3BFD8218-E79B-4B0E-B759-49BD9322C7F1}" srcOrd="0" destOrd="0" presId="urn:microsoft.com/office/officeart/2005/8/layout/balance1"/>
    <dgm:cxn modelId="{D856819E-FF30-48A3-8042-EE088D78144E}" type="presParOf" srcId="{A44C5DCE-68BE-4DDD-B00C-FC5790D9E146}" destId="{EBCE4D2A-3156-495A-AF37-9722A4DFFCDA}" srcOrd="0" destOrd="0" presId="urn:microsoft.com/office/officeart/2005/8/layout/balance1"/>
    <dgm:cxn modelId="{5C0D4BDF-BA24-4A1B-B823-0215FDE91C1D}" type="presParOf" srcId="{A44C5DCE-68BE-4DDD-B00C-FC5790D9E146}" destId="{759EF444-0B5C-4366-8A89-F0C007BB0F77}" srcOrd="1" destOrd="0" presId="urn:microsoft.com/office/officeart/2005/8/layout/balance1"/>
    <dgm:cxn modelId="{33B533B2-701E-42FE-94F2-895379934098}" type="presParOf" srcId="{759EF444-0B5C-4366-8A89-F0C007BB0F77}" destId="{3BFD8218-E79B-4B0E-B759-49BD9322C7F1}" srcOrd="0" destOrd="0" presId="urn:microsoft.com/office/officeart/2005/8/layout/balance1"/>
    <dgm:cxn modelId="{3B69A351-CD80-4B22-BFDC-7645EC968A83}" type="presParOf" srcId="{759EF444-0B5C-4366-8A89-F0C007BB0F77}" destId="{C70601EF-04A9-484A-9E4F-46226F87D944}" srcOrd="1" destOrd="0" presId="urn:microsoft.com/office/officeart/2005/8/layout/balance1"/>
    <dgm:cxn modelId="{6239BA17-7C36-466C-88F3-BE647CDCE382}" type="presParOf" srcId="{A44C5DCE-68BE-4DDD-B00C-FC5790D9E146}" destId="{9473D2AF-EC6F-4640-9D94-1ECD579614D0}" srcOrd="2" destOrd="0" presId="urn:microsoft.com/office/officeart/2005/8/layout/balance1"/>
    <dgm:cxn modelId="{79A3DBCF-EFDA-42FA-9B89-0C91AF493D26}" type="presParOf" srcId="{9473D2AF-EC6F-4640-9D94-1ECD579614D0}" destId="{6A45F039-5985-4175-954D-53F1BA74CC07}" srcOrd="0" destOrd="0" presId="urn:microsoft.com/office/officeart/2005/8/layout/balance1"/>
    <dgm:cxn modelId="{27DA087A-C5D7-4BB3-8174-60C3159AD3A7}" type="presParOf" srcId="{9473D2AF-EC6F-4640-9D94-1ECD579614D0}" destId="{FE135A2C-2329-4D71-BE99-6778F26DE568}" srcOrd="1" destOrd="0" presId="urn:microsoft.com/office/officeart/2005/8/layout/balance1"/>
    <dgm:cxn modelId="{86F04671-80CD-42EE-8C1C-A368206D11D8}" type="presParOf" srcId="{9473D2AF-EC6F-4640-9D94-1ECD579614D0}" destId="{123DCB0A-A449-44DF-BC55-1854948D7D4D}" srcOrd="2" destOrd="0" presId="urn:microsoft.com/office/officeart/2005/8/layout/balance1"/>
    <dgm:cxn modelId="{054ED861-329B-4E11-A67B-979A4531CAD5}" type="presParOf" srcId="{9473D2AF-EC6F-4640-9D94-1ECD579614D0}" destId="{9347F6BC-68F7-4209-A436-538C9DE6E0C1}" srcOrd="3" destOrd="0" presId="urn:microsoft.com/office/officeart/2005/8/layout/balance1"/>
    <dgm:cxn modelId="{1EF46BF5-4BA7-4C3E-98CA-439848942119}" type="presParOf" srcId="{9473D2AF-EC6F-4640-9D94-1ECD579614D0}" destId="{72D95B6D-7EBD-46DC-9E40-C5584D877783}" srcOrd="4" destOrd="0" presId="urn:microsoft.com/office/officeart/2005/8/layout/balance1"/>
    <dgm:cxn modelId="{F7812123-753D-4F31-B00B-8D979B66FD4F}" type="presParOf" srcId="{9473D2AF-EC6F-4640-9D94-1ECD579614D0}" destId="{3C48B8DB-017B-477D-AACC-09FFBDAB59D6}" srcOrd="5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AA76B-2624-4DCB-9D9F-20B0EEF962A1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470DE1C-073E-4BA9-ACA7-529697C61AF0}">
      <dgm:prSet phldrT="[Texto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PT" dirty="0"/>
            <a:t>Probabilidades Condicionadas</a:t>
          </a:r>
        </a:p>
      </dgm:t>
    </dgm:pt>
    <dgm:pt modelId="{80793A3F-82C2-4D8D-8438-50C7CA49F35E}" type="parTrans" cxnId="{462F6977-A253-4C28-8FC9-2AE7486A7430}">
      <dgm:prSet/>
      <dgm:spPr/>
      <dgm:t>
        <a:bodyPr/>
        <a:lstStyle/>
        <a:p>
          <a:endParaRPr lang="pt-PT"/>
        </a:p>
      </dgm:t>
    </dgm:pt>
    <dgm:pt modelId="{4742B74B-49B0-436D-8957-0C6ECE671F1E}" type="sibTrans" cxnId="{462F6977-A253-4C28-8FC9-2AE7486A7430}">
      <dgm:prSet/>
      <dgm:spPr/>
      <dgm:t>
        <a:bodyPr/>
        <a:lstStyle/>
        <a:p>
          <a:endParaRPr lang="pt-PT"/>
        </a:p>
      </dgm:t>
    </dgm:pt>
    <dgm:pt modelId="{32E76DEB-CEC7-4111-9F7B-F04F1BF4A3D6}">
      <dgm:prSet phldrT="[Texto]" phldr="1"/>
      <dgm:spPr>
        <a:solidFill>
          <a:srgbClr val="212E67"/>
        </a:solidFill>
      </dgm:spPr>
      <dgm:t>
        <a:bodyPr/>
        <a:lstStyle/>
        <a:p>
          <a:endParaRPr lang="pt-PT" dirty="0"/>
        </a:p>
      </dgm:t>
    </dgm:pt>
    <dgm:pt modelId="{6C4B0AA6-2574-4027-BFE8-3ABBA75DD211}" type="parTrans" cxnId="{58C56A9E-6DC3-4CD6-AA8A-08950C26BED4}">
      <dgm:prSet/>
      <dgm:spPr/>
      <dgm:t>
        <a:bodyPr/>
        <a:lstStyle/>
        <a:p>
          <a:endParaRPr lang="pt-PT"/>
        </a:p>
      </dgm:t>
    </dgm:pt>
    <dgm:pt modelId="{90F85B1D-19BC-46DB-A766-8B4AA9547D36}" type="sibTrans" cxnId="{58C56A9E-6DC3-4CD6-AA8A-08950C26BED4}">
      <dgm:prSet/>
      <dgm:spPr/>
      <dgm:t>
        <a:bodyPr/>
        <a:lstStyle/>
        <a:p>
          <a:endParaRPr lang="pt-PT"/>
        </a:p>
      </dgm:t>
    </dgm:pt>
    <dgm:pt modelId="{F49DC6EE-FD1F-4196-932E-45CBB9DCCCC1}">
      <dgm:prSet phldrT="[Texto]" phldr="1"/>
      <dgm:spPr>
        <a:solidFill>
          <a:srgbClr val="212E67"/>
        </a:solidFill>
      </dgm:spPr>
      <dgm:t>
        <a:bodyPr/>
        <a:lstStyle/>
        <a:p>
          <a:endParaRPr lang="pt-PT"/>
        </a:p>
      </dgm:t>
    </dgm:pt>
    <dgm:pt modelId="{C7043DBB-43D8-4AA1-893D-1A04162D4F8B}" type="parTrans" cxnId="{8ABCD0BC-527A-4B51-B792-493321948BF5}">
      <dgm:prSet/>
      <dgm:spPr/>
      <dgm:t>
        <a:bodyPr/>
        <a:lstStyle/>
        <a:p>
          <a:endParaRPr lang="pt-PT"/>
        </a:p>
      </dgm:t>
    </dgm:pt>
    <dgm:pt modelId="{2F10538A-D39A-459D-AEA7-5ADC9BA4280D}" type="sibTrans" cxnId="{8ABCD0BC-527A-4B51-B792-493321948BF5}">
      <dgm:prSet/>
      <dgm:spPr/>
      <dgm:t>
        <a:bodyPr/>
        <a:lstStyle/>
        <a:p>
          <a:endParaRPr lang="pt-PT"/>
        </a:p>
      </dgm:t>
    </dgm:pt>
    <dgm:pt modelId="{5CECDB47-6D52-4D61-95CB-379F39EF32DD}">
      <dgm:prSet phldrT="[Texto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pt-PT" dirty="0"/>
            <a:t>Aprendizagem </a:t>
          </a:r>
          <a:r>
            <a:rPr lang="pt-PT" i="1" dirty="0" err="1"/>
            <a:t>Bayesiana</a:t>
          </a:r>
          <a:endParaRPr lang="pt-PT" i="1" dirty="0"/>
        </a:p>
      </dgm:t>
    </dgm:pt>
    <dgm:pt modelId="{B6F893F5-93BD-4967-88D9-2E44EE4D2CF1}" type="parTrans" cxnId="{FFCB2471-BF17-4620-8F89-B00B9542D9CC}">
      <dgm:prSet/>
      <dgm:spPr/>
      <dgm:t>
        <a:bodyPr/>
        <a:lstStyle/>
        <a:p>
          <a:endParaRPr lang="pt-PT"/>
        </a:p>
      </dgm:t>
    </dgm:pt>
    <dgm:pt modelId="{0D911EFB-DA6B-4EB5-9FDC-2B67712FDF72}" type="sibTrans" cxnId="{FFCB2471-BF17-4620-8F89-B00B9542D9CC}">
      <dgm:prSet/>
      <dgm:spPr/>
      <dgm:t>
        <a:bodyPr/>
        <a:lstStyle/>
        <a:p>
          <a:endParaRPr lang="pt-PT"/>
        </a:p>
      </dgm:t>
    </dgm:pt>
    <dgm:pt modelId="{2C2A7A91-94D9-4A36-B135-F204109B19B1}">
      <dgm:prSet phldrT="[Texto]" phldr="1"/>
      <dgm:spPr>
        <a:solidFill>
          <a:srgbClr val="212E67"/>
        </a:solidFill>
      </dgm:spPr>
      <dgm:t>
        <a:bodyPr/>
        <a:lstStyle/>
        <a:p>
          <a:endParaRPr lang="pt-PT"/>
        </a:p>
      </dgm:t>
    </dgm:pt>
    <dgm:pt modelId="{F6B5AC18-4247-47FE-94DB-3B8531D42DB7}" type="parTrans" cxnId="{2B0A996B-A18D-41C0-B031-72523A6A5565}">
      <dgm:prSet/>
      <dgm:spPr/>
      <dgm:t>
        <a:bodyPr/>
        <a:lstStyle/>
        <a:p>
          <a:endParaRPr lang="pt-PT"/>
        </a:p>
      </dgm:t>
    </dgm:pt>
    <dgm:pt modelId="{2F289F53-6401-45EC-A233-6875EA166C25}" type="sibTrans" cxnId="{2B0A996B-A18D-41C0-B031-72523A6A5565}">
      <dgm:prSet/>
      <dgm:spPr/>
      <dgm:t>
        <a:bodyPr/>
        <a:lstStyle/>
        <a:p>
          <a:endParaRPr lang="pt-PT"/>
        </a:p>
      </dgm:t>
    </dgm:pt>
    <dgm:pt modelId="{212009EB-1807-44EE-9846-8165D478C70C}">
      <dgm:prSet phldrT="[Texto]" phldr="1"/>
      <dgm:spPr>
        <a:solidFill>
          <a:srgbClr val="212E67"/>
        </a:solidFill>
      </dgm:spPr>
      <dgm:t>
        <a:bodyPr/>
        <a:lstStyle/>
        <a:p>
          <a:endParaRPr lang="pt-PT"/>
        </a:p>
      </dgm:t>
    </dgm:pt>
    <dgm:pt modelId="{939BD3A5-4870-4BFA-8F9C-1164431A7A12}" type="parTrans" cxnId="{2D52F5FA-FCC6-4B91-B6E8-5E0FFB43F49D}">
      <dgm:prSet/>
      <dgm:spPr/>
      <dgm:t>
        <a:bodyPr/>
        <a:lstStyle/>
        <a:p>
          <a:endParaRPr lang="pt-PT"/>
        </a:p>
      </dgm:t>
    </dgm:pt>
    <dgm:pt modelId="{494CF4D8-C537-4350-8160-C6133002649D}" type="sibTrans" cxnId="{2D52F5FA-FCC6-4B91-B6E8-5E0FFB43F49D}">
      <dgm:prSet/>
      <dgm:spPr/>
      <dgm:t>
        <a:bodyPr/>
        <a:lstStyle/>
        <a:p>
          <a:endParaRPr lang="pt-PT"/>
        </a:p>
      </dgm:t>
    </dgm:pt>
    <dgm:pt modelId="{305215F9-05B4-4AF9-83B9-13BFB72F3611}" type="pres">
      <dgm:prSet presAssocID="{8EAAA76B-2624-4DCB-9D9F-20B0EEF962A1}" presName="theList" presStyleCnt="0">
        <dgm:presLayoutVars>
          <dgm:dir/>
          <dgm:animLvl val="lvl"/>
          <dgm:resizeHandles val="exact"/>
        </dgm:presLayoutVars>
      </dgm:prSet>
      <dgm:spPr/>
    </dgm:pt>
    <dgm:pt modelId="{6275C35F-E0F2-4B34-BBBE-B6D9E6D38A77}" type="pres">
      <dgm:prSet presAssocID="{9470DE1C-073E-4BA9-ACA7-529697C61AF0}" presName="compNode" presStyleCnt="0"/>
      <dgm:spPr/>
    </dgm:pt>
    <dgm:pt modelId="{988F6353-DAEE-4016-BF0C-D56635E61628}" type="pres">
      <dgm:prSet presAssocID="{9470DE1C-073E-4BA9-ACA7-529697C61AF0}" presName="aNode" presStyleLbl="bgShp" presStyleIdx="0" presStyleCnt="2"/>
      <dgm:spPr/>
    </dgm:pt>
    <dgm:pt modelId="{802831B2-B860-4DB9-978A-F88300BE7B79}" type="pres">
      <dgm:prSet presAssocID="{9470DE1C-073E-4BA9-ACA7-529697C61AF0}" presName="textNode" presStyleLbl="bgShp" presStyleIdx="0" presStyleCnt="2"/>
      <dgm:spPr/>
    </dgm:pt>
    <dgm:pt modelId="{86C07967-3C51-42A0-A184-FCF71A0445E8}" type="pres">
      <dgm:prSet presAssocID="{9470DE1C-073E-4BA9-ACA7-529697C61AF0}" presName="compChildNode" presStyleCnt="0"/>
      <dgm:spPr/>
    </dgm:pt>
    <dgm:pt modelId="{C40D77A6-CDDD-4AD7-BE54-A432B1389965}" type="pres">
      <dgm:prSet presAssocID="{9470DE1C-073E-4BA9-ACA7-529697C61AF0}" presName="theInnerList" presStyleCnt="0"/>
      <dgm:spPr/>
    </dgm:pt>
    <dgm:pt modelId="{1C3DEC8A-AEDD-4879-97CB-2780AB15F771}" type="pres">
      <dgm:prSet presAssocID="{32E76DEB-CEC7-4111-9F7B-F04F1BF4A3D6}" presName="childNode" presStyleLbl="node1" presStyleIdx="0" presStyleCnt="4">
        <dgm:presLayoutVars>
          <dgm:bulletEnabled val="1"/>
        </dgm:presLayoutVars>
      </dgm:prSet>
      <dgm:spPr/>
    </dgm:pt>
    <dgm:pt modelId="{A12B85FC-0335-4B18-997F-1C1AE2FF8AE9}" type="pres">
      <dgm:prSet presAssocID="{32E76DEB-CEC7-4111-9F7B-F04F1BF4A3D6}" presName="aSpace2" presStyleCnt="0"/>
      <dgm:spPr/>
    </dgm:pt>
    <dgm:pt modelId="{EEFFFF87-5402-4ED8-AA3A-7047546211ED}" type="pres">
      <dgm:prSet presAssocID="{F49DC6EE-FD1F-4196-932E-45CBB9DCCCC1}" presName="childNode" presStyleLbl="node1" presStyleIdx="1" presStyleCnt="4">
        <dgm:presLayoutVars>
          <dgm:bulletEnabled val="1"/>
        </dgm:presLayoutVars>
      </dgm:prSet>
      <dgm:spPr/>
    </dgm:pt>
    <dgm:pt modelId="{E6220BC4-B8B5-4404-A63E-C2004A98BAE4}" type="pres">
      <dgm:prSet presAssocID="{9470DE1C-073E-4BA9-ACA7-529697C61AF0}" presName="aSpace" presStyleCnt="0"/>
      <dgm:spPr/>
    </dgm:pt>
    <dgm:pt modelId="{B9621D36-C4B9-433C-9DB7-AA0AC4203DCF}" type="pres">
      <dgm:prSet presAssocID="{5CECDB47-6D52-4D61-95CB-379F39EF32DD}" presName="compNode" presStyleCnt="0"/>
      <dgm:spPr/>
    </dgm:pt>
    <dgm:pt modelId="{7F5CE365-FF30-41DE-B2A5-D8669D68286F}" type="pres">
      <dgm:prSet presAssocID="{5CECDB47-6D52-4D61-95CB-379F39EF32DD}" presName="aNode" presStyleLbl="bgShp" presStyleIdx="1" presStyleCnt="2" custLinFactNeighborX="5414" custLinFactNeighborY="0"/>
      <dgm:spPr/>
    </dgm:pt>
    <dgm:pt modelId="{925A2943-59CD-47E0-A1ED-5123672C1CA1}" type="pres">
      <dgm:prSet presAssocID="{5CECDB47-6D52-4D61-95CB-379F39EF32DD}" presName="textNode" presStyleLbl="bgShp" presStyleIdx="1" presStyleCnt="2"/>
      <dgm:spPr/>
    </dgm:pt>
    <dgm:pt modelId="{474A11E6-27DB-4F02-B0D1-587B6F4E8CF8}" type="pres">
      <dgm:prSet presAssocID="{5CECDB47-6D52-4D61-95CB-379F39EF32DD}" presName="compChildNode" presStyleCnt="0"/>
      <dgm:spPr/>
    </dgm:pt>
    <dgm:pt modelId="{91AD5B46-8DCC-4246-8898-44B9C1503BAC}" type="pres">
      <dgm:prSet presAssocID="{5CECDB47-6D52-4D61-95CB-379F39EF32DD}" presName="theInnerList" presStyleCnt="0"/>
      <dgm:spPr/>
    </dgm:pt>
    <dgm:pt modelId="{BB9E7424-2586-4E36-A800-6F8D977A804D}" type="pres">
      <dgm:prSet presAssocID="{2C2A7A91-94D9-4A36-B135-F204109B19B1}" presName="childNode" presStyleLbl="node1" presStyleIdx="2" presStyleCnt="4">
        <dgm:presLayoutVars>
          <dgm:bulletEnabled val="1"/>
        </dgm:presLayoutVars>
      </dgm:prSet>
      <dgm:spPr/>
    </dgm:pt>
    <dgm:pt modelId="{6964D059-4169-40D5-A7C2-35863FB04DFB}" type="pres">
      <dgm:prSet presAssocID="{2C2A7A91-94D9-4A36-B135-F204109B19B1}" presName="aSpace2" presStyleCnt="0"/>
      <dgm:spPr/>
    </dgm:pt>
    <dgm:pt modelId="{79D9C518-78D1-41AB-B81A-46EED6463E3F}" type="pres">
      <dgm:prSet presAssocID="{212009EB-1807-44EE-9846-8165D478C70C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D5589112-0A13-440F-B911-A3F702AB446E}" type="presOf" srcId="{F49DC6EE-FD1F-4196-932E-45CBB9DCCCC1}" destId="{EEFFFF87-5402-4ED8-AA3A-7047546211ED}" srcOrd="0" destOrd="0" presId="urn:microsoft.com/office/officeart/2005/8/layout/lProcess2"/>
    <dgm:cxn modelId="{8891731B-FC53-41F6-91CC-23280E24DB35}" type="presOf" srcId="{9470DE1C-073E-4BA9-ACA7-529697C61AF0}" destId="{802831B2-B860-4DB9-978A-F88300BE7B79}" srcOrd="1" destOrd="0" presId="urn:microsoft.com/office/officeart/2005/8/layout/lProcess2"/>
    <dgm:cxn modelId="{C0E22C4A-EEB4-4A6F-AF46-5C96161F49FA}" type="presOf" srcId="{5CECDB47-6D52-4D61-95CB-379F39EF32DD}" destId="{925A2943-59CD-47E0-A1ED-5123672C1CA1}" srcOrd="1" destOrd="0" presId="urn:microsoft.com/office/officeart/2005/8/layout/lProcess2"/>
    <dgm:cxn modelId="{2B0A996B-A18D-41C0-B031-72523A6A5565}" srcId="{5CECDB47-6D52-4D61-95CB-379F39EF32DD}" destId="{2C2A7A91-94D9-4A36-B135-F204109B19B1}" srcOrd="0" destOrd="0" parTransId="{F6B5AC18-4247-47FE-94DB-3B8531D42DB7}" sibTransId="{2F289F53-6401-45EC-A233-6875EA166C25}"/>
    <dgm:cxn modelId="{8A762C4D-6717-4C15-B192-B041F8FC9CB5}" type="presOf" srcId="{8EAAA76B-2624-4DCB-9D9F-20B0EEF962A1}" destId="{305215F9-05B4-4AF9-83B9-13BFB72F3611}" srcOrd="0" destOrd="0" presId="urn:microsoft.com/office/officeart/2005/8/layout/lProcess2"/>
    <dgm:cxn modelId="{FFCB2471-BF17-4620-8F89-B00B9542D9CC}" srcId="{8EAAA76B-2624-4DCB-9D9F-20B0EEF962A1}" destId="{5CECDB47-6D52-4D61-95CB-379F39EF32DD}" srcOrd="1" destOrd="0" parTransId="{B6F893F5-93BD-4967-88D9-2E44EE4D2CF1}" sibTransId="{0D911EFB-DA6B-4EB5-9FDC-2B67712FDF72}"/>
    <dgm:cxn modelId="{462F6977-A253-4C28-8FC9-2AE7486A7430}" srcId="{8EAAA76B-2624-4DCB-9D9F-20B0EEF962A1}" destId="{9470DE1C-073E-4BA9-ACA7-529697C61AF0}" srcOrd="0" destOrd="0" parTransId="{80793A3F-82C2-4D8D-8438-50C7CA49F35E}" sibTransId="{4742B74B-49B0-436D-8957-0C6ECE671F1E}"/>
    <dgm:cxn modelId="{58C56A9E-6DC3-4CD6-AA8A-08950C26BED4}" srcId="{9470DE1C-073E-4BA9-ACA7-529697C61AF0}" destId="{32E76DEB-CEC7-4111-9F7B-F04F1BF4A3D6}" srcOrd="0" destOrd="0" parTransId="{6C4B0AA6-2574-4027-BFE8-3ABBA75DD211}" sibTransId="{90F85B1D-19BC-46DB-A766-8B4AA9547D36}"/>
    <dgm:cxn modelId="{B68D3AB1-F8C1-4EED-B6EE-7A4AD07D427C}" type="presOf" srcId="{5CECDB47-6D52-4D61-95CB-379F39EF32DD}" destId="{7F5CE365-FF30-41DE-B2A5-D8669D68286F}" srcOrd="0" destOrd="0" presId="urn:microsoft.com/office/officeart/2005/8/layout/lProcess2"/>
    <dgm:cxn modelId="{8ABCD0BC-527A-4B51-B792-493321948BF5}" srcId="{9470DE1C-073E-4BA9-ACA7-529697C61AF0}" destId="{F49DC6EE-FD1F-4196-932E-45CBB9DCCCC1}" srcOrd="1" destOrd="0" parTransId="{C7043DBB-43D8-4AA1-893D-1A04162D4F8B}" sibTransId="{2F10538A-D39A-459D-AEA7-5ADC9BA4280D}"/>
    <dgm:cxn modelId="{03CF97BE-9C7E-47BE-B93C-9EB3DE6E8941}" type="presOf" srcId="{9470DE1C-073E-4BA9-ACA7-529697C61AF0}" destId="{988F6353-DAEE-4016-BF0C-D56635E61628}" srcOrd="0" destOrd="0" presId="urn:microsoft.com/office/officeart/2005/8/layout/lProcess2"/>
    <dgm:cxn modelId="{F4456CBF-01A2-4618-84EB-94C41883FD42}" type="presOf" srcId="{2C2A7A91-94D9-4A36-B135-F204109B19B1}" destId="{BB9E7424-2586-4E36-A800-6F8D977A804D}" srcOrd="0" destOrd="0" presId="urn:microsoft.com/office/officeart/2005/8/layout/lProcess2"/>
    <dgm:cxn modelId="{547E4FC8-21F3-4CEF-8E4F-80B3D6474382}" type="presOf" srcId="{32E76DEB-CEC7-4111-9F7B-F04F1BF4A3D6}" destId="{1C3DEC8A-AEDD-4879-97CB-2780AB15F771}" srcOrd="0" destOrd="0" presId="urn:microsoft.com/office/officeart/2005/8/layout/lProcess2"/>
    <dgm:cxn modelId="{F6C39BF1-D401-469C-8B01-DB2D6D77A616}" type="presOf" srcId="{212009EB-1807-44EE-9846-8165D478C70C}" destId="{79D9C518-78D1-41AB-B81A-46EED6463E3F}" srcOrd="0" destOrd="0" presId="urn:microsoft.com/office/officeart/2005/8/layout/lProcess2"/>
    <dgm:cxn modelId="{2D52F5FA-FCC6-4B91-B6E8-5E0FFB43F49D}" srcId="{5CECDB47-6D52-4D61-95CB-379F39EF32DD}" destId="{212009EB-1807-44EE-9846-8165D478C70C}" srcOrd="1" destOrd="0" parTransId="{939BD3A5-4870-4BFA-8F9C-1164431A7A12}" sibTransId="{494CF4D8-C537-4350-8160-C6133002649D}"/>
    <dgm:cxn modelId="{1A9FF558-4F16-4B3F-A723-4173B6F3C767}" type="presParOf" srcId="{305215F9-05B4-4AF9-83B9-13BFB72F3611}" destId="{6275C35F-E0F2-4B34-BBBE-B6D9E6D38A77}" srcOrd="0" destOrd="0" presId="urn:microsoft.com/office/officeart/2005/8/layout/lProcess2"/>
    <dgm:cxn modelId="{A8DAAE56-DF76-4336-B18F-184AA23CCB9F}" type="presParOf" srcId="{6275C35F-E0F2-4B34-BBBE-B6D9E6D38A77}" destId="{988F6353-DAEE-4016-BF0C-D56635E61628}" srcOrd="0" destOrd="0" presId="urn:microsoft.com/office/officeart/2005/8/layout/lProcess2"/>
    <dgm:cxn modelId="{C2793706-9C9E-47A5-A413-688DCC0374E3}" type="presParOf" srcId="{6275C35F-E0F2-4B34-BBBE-B6D9E6D38A77}" destId="{802831B2-B860-4DB9-978A-F88300BE7B79}" srcOrd="1" destOrd="0" presId="urn:microsoft.com/office/officeart/2005/8/layout/lProcess2"/>
    <dgm:cxn modelId="{DB92B012-BEE4-4B75-95B0-F381E18F2E54}" type="presParOf" srcId="{6275C35F-E0F2-4B34-BBBE-B6D9E6D38A77}" destId="{86C07967-3C51-42A0-A184-FCF71A0445E8}" srcOrd="2" destOrd="0" presId="urn:microsoft.com/office/officeart/2005/8/layout/lProcess2"/>
    <dgm:cxn modelId="{A06B180A-126C-4910-B2DF-2CB6DEBA2F4D}" type="presParOf" srcId="{86C07967-3C51-42A0-A184-FCF71A0445E8}" destId="{C40D77A6-CDDD-4AD7-BE54-A432B1389965}" srcOrd="0" destOrd="0" presId="urn:microsoft.com/office/officeart/2005/8/layout/lProcess2"/>
    <dgm:cxn modelId="{E16F16C4-D114-42FC-8859-ADAEB785E568}" type="presParOf" srcId="{C40D77A6-CDDD-4AD7-BE54-A432B1389965}" destId="{1C3DEC8A-AEDD-4879-97CB-2780AB15F771}" srcOrd="0" destOrd="0" presId="urn:microsoft.com/office/officeart/2005/8/layout/lProcess2"/>
    <dgm:cxn modelId="{2F7A7064-4E8A-4C7F-B506-DB337E452595}" type="presParOf" srcId="{C40D77A6-CDDD-4AD7-BE54-A432B1389965}" destId="{A12B85FC-0335-4B18-997F-1C1AE2FF8AE9}" srcOrd="1" destOrd="0" presId="urn:microsoft.com/office/officeart/2005/8/layout/lProcess2"/>
    <dgm:cxn modelId="{116D6DCC-DA00-44F7-B2F0-2A31804EAD6B}" type="presParOf" srcId="{C40D77A6-CDDD-4AD7-BE54-A432B1389965}" destId="{EEFFFF87-5402-4ED8-AA3A-7047546211ED}" srcOrd="2" destOrd="0" presId="urn:microsoft.com/office/officeart/2005/8/layout/lProcess2"/>
    <dgm:cxn modelId="{5A14C41E-6570-4551-8D89-FD274F27DE9A}" type="presParOf" srcId="{305215F9-05B4-4AF9-83B9-13BFB72F3611}" destId="{E6220BC4-B8B5-4404-A63E-C2004A98BAE4}" srcOrd="1" destOrd="0" presId="urn:microsoft.com/office/officeart/2005/8/layout/lProcess2"/>
    <dgm:cxn modelId="{A6970F37-54F2-4939-9F04-416CD202A71F}" type="presParOf" srcId="{305215F9-05B4-4AF9-83B9-13BFB72F3611}" destId="{B9621D36-C4B9-433C-9DB7-AA0AC4203DCF}" srcOrd="2" destOrd="0" presId="urn:microsoft.com/office/officeart/2005/8/layout/lProcess2"/>
    <dgm:cxn modelId="{DB4D018A-044D-42F5-A2B5-976E1C6E2222}" type="presParOf" srcId="{B9621D36-C4B9-433C-9DB7-AA0AC4203DCF}" destId="{7F5CE365-FF30-41DE-B2A5-D8669D68286F}" srcOrd="0" destOrd="0" presId="urn:microsoft.com/office/officeart/2005/8/layout/lProcess2"/>
    <dgm:cxn modelId="{6439B8C7-FAFC-4F3B-BD08-EACFCC64D938}" type="presParOf" srcId="{B9621D36-C4B9-433C-9DB7-AA0AC4203DCF}" destId="{925A2943-59CD-47E0-A1ED-5123672C1CA1}" srcOrd="1" destOrd="0" presId="urn:microsoft.com/office/officeart/2005/8/layout/lProcess2"/>
    <dgm:cxn modelId="{41F53C2E-852A-49D0-A1AC-C3E8981A13F1}" type="presParOf" srcId="{B9621D36-C4B9-433C-9DB7-AA0AC4203DCF}" destId="{474A11E6-27DB-4F02-B0D1-587B6F4E8CF8}" srcOrd="2" destOrd="0" presId="urn:microsoft.com/office/officeart/2005/8/layout/lProcess2"/>
    <dgm:cxn modelId="{11254E80-EA2B-49A3-B1C6-9C96C28FE6E2}" type="presParOf" srcId="{474A11E6-27DB-4F02-B0D1-587B6F4E8CF8}" destId="{91AD5B46-8DCC-4246-8898-44B9C1503BAC}" srcOrd="0" destOrd="0" presId="urn:microsoft.com/office/officeart/2005/8/layout/lProcess2"/>
    <dgm:cxn modelId="{36DFD9D8-A360-4537-8004-08546D0673D7}" type="presParOf" srcId="{91AD5B46-8DCC-4246-8898-44B9C1503BAC}" destId="{BB9E7424-2586-4E36-A800-6F8D977A804D}" srcOrd="0" destOrd="0" presId="urn:microsoft.com/office/officeart/2005/8/layout/lProcess2"/>
    <dgm:cxn modelId="{1E1F1ED3-6048-4B1D-B244-C8800A549266}" type="presParOf" srcId="{91AD5B46-8DCC-4246-8898-44B9C1503BAC}" destId="{6964D059-4169-40D5-A7C2-35863FB04DFB}" srcOrd="1" destOrd="0" presId="urn:microsoft.com/office/officeart/2005/8/layout/lProcess2"/>
    <dgm:cxn modelId="{9ED293D7-665C-4D87-9A55-68509AB8EC5E}" type="presParOf" srcId="{91AD5B46-8DCC-4246-8898-44B9C1503BAC}" destId="{79D9C518-78D1-41AB-B81A-46EED6463E3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781F7E-0AF8-4CD4-BFD4-56EF5322F035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501F950-DECB-4764-91EE-A9E3A752B69B}">
      <dgm:prSet phldrT="[Texto]"/>
      <dgm:spPr/>
      <dgm:t>
        <a:bodyPr/>
        <a:lstStyle/>
        <a:p>
          <a:r>
            <a:rPr lang="pt-PT" dirty="0"/>
            <a:t>Problemas</a:t>
          </a:r>
        </a:p>
      </dgm:t>
    </dgm:pt>
    <dgm:pt modelId="{EC70459B-223A-4F0D-8E30-29101C73611B}" type="parTrans" cxnId="{88A55BAB-5CFC-41DA-9E13-AE98CE2B3952}">
      <dgm:prSet/>
      <dgm:spPr/>
      <dgm:t>
        <a:bodyPr/>
        <a:lstStyle/>
        <a:p>
          <a:endParaRPr lang="pt-PT"/>
        </a:p>
      </dgm:t>
    </dgm:pt>
    <dgm:pt modelId="{001F0BB1-FDD7-49EB-BECD-81CDC085BEE7}" type="sibTrans" cxnId="{88A55BAB-5CFC-41DA-9E13-AE98CE2B3952}">
      <dgm:prSet/>
      <dgm:spPr/>
      <dgm:t>
        <a:bodyPr/>
        <a:lstStyle/>
        <a:p>
          <a:endParaRPr lang="pt-PT"/>
        </a:p>
      </dgm:t>
    </dgm:pt>
    <dgm:pt modelId="{3FF1A7DF-E0C3-47AC-B60A-DBF19BB58EB4}">
      <dgm:prSet phldrT="[Texto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pt-PT" dirty="0"/>
            <a:t>Tempo Bateria</a:t>
          </a:r>
        </a:p>
      </dgm:t>
    </dgm:pt>
    <dgm:pt modelId="{4C29E3F1-5A74-40F4-A435-9FF142518474}" type="parTrans" cxnId="{83FFDAFA-EE31-402E-A596-AE9BC0C0DDD7}">
      <dgm:prSet/>
      <dgm:spPr/>
      <dgm:t>
        <a:bodyPr/>
        <a:lstStyle/>
        <a:p>
          <a:endParaRPr lang="pt-PT"/>
        </a:p>
      </dgm:t>
    </dgm:pt>
    <dgm:pt modelId="{67B68CD5-3B62-495A-A6F1-0E970083FA75}" type="sibTrans" cxnId="{83FFDAFA-EE31-402E-A596-AE9BC0C0DDD7}">
      <dgm:prSet/>
      <dgm:spPr/>
      <dgm:t>
        <a:bodyPr/>
        <a:lstStyle/>
        <a:p>
          <a:endParaRPr lang="pt-PT"/>
        </a:p>
      </dgm:t>
    </dgm:pt>
    <dgm:pt modelId="{CE73D8DC-EDCD-404F-93DB-3CDF1EFDA41C}">
      <dgm:prSet phldrT="[Texto]"/>
      <dgm:spPr/>
      <dgm:t>
        <a:bodyPr/>
        <a:lstStyle/>
        <a:p>
          <a:r>
            <a:rPr lang="pt-PT" dirty="0"/>
            <a:t>Soluções</a:t>
          </a:r>
        </a:p>
      </dgm:t>
    </dgm:pt>
    <dgm:pt modelId="{C858A557-C759-4BFD-9F25-56458C0B0CBF}" type="parTrans" cxnId="{A70A290C-E412-4AA6-BD48-F501AD1A76F4}">
      <dgm:prSet/>
      <dgm:spPr/>
      <dgm:t>
        <a:bodyPr/>
        <a:lstStyle/>
        <a:p>
          <a:endParaRPr lang="pt-PT"/>
        </a:p>
      </dgm:t>
    </dgm:pt>
    <dgm:pt modelId="{20DBE27B-36FF-4454-AE9D-F908567A9B19}" type="sibTrans" cxnId="{A70A290C-E412-4AA6-BD48-F501AD1A76F4}">
      <dgm:prSet/>
      <dgm:spPr/>
      <dgm:t>
        <a:bodyPr/>
        <a:lstStyle/>
        <a:p>
          <a:endParaRPr lang="pt-PT"/>
        </a:p>
      </dgm:t>
    </dgm:pt>
    <dgm:pt modelId="{65882187-381E-4C5E-A757-C35B733A04F2}">
      <dgm:prSet phldrT="[Texto]" phldr="1"/>
      <dgm:spPr/>
      <dgm:t>
        <a:bodyPr/>
        <a:lstStyle/>
        <a:p>
          <a:endParaRPr lang="pt-PT"/>
        </a:p>
      </dgm:t>
    </dgm:pt>
    <dgm:pt modelId="{52C5EEE9-3A97-44F9-B79F-77A6B662F1E4}" type="parTrans" cxnId="{1BD40FE2-56FE-4282-8984-6E60080B5937}">
      <dgm:prSet/>
      <dgm:spPr/>
      <dgm:t>
        <a:bodyPr/>
        <a:lstStyle/>
        <a:p>
          <a:endParaRPr lang="pt-PT"/>
        </a:p>
      </dgm:t>
    </dgm:pt>
    <dgm:pt modelId="{FC81AEB3-FA1C-4B28-8448-EC4F93C84428}" type="sibTrans" cxnId="{1BD40FE2-56FE-4282-8984-6E60080B5937}">
      <dgm:prSet/>
      <dgm:spPr/>
      <dgm:t>
        <a:bodyPr/>
        <a:lstStyle/>
        <a:p>
          <a:endParaRPr lang="pt-PT"/>
        </a:p>
      </dgm:t>
    </dgm:pt>
    <dgm:pt modelId="{F8AA74C3-3FA5-4F22-A22A-A8FF1E35E9EB}">
      <dgm:prSet phldrT="[Texto]"/>
      <dgm:spPr/>
      <dgm:t>
        <a:bodyPr/>
        <a:lstStyle/>
        <a:p>
          <a:pPr>
            <a:buNone/>
          </a:pPr>
          <a:r>
            <a:rPr lang="pt-PT" dirty="0"/>
            <a:t>Dúvida Probabilidades</a:t>
          </a:r>
        </a:p>
      </dgm:t>
    </dgm:pt>
    <dgm:pt modelId="{BCE1C21B-C9BE-4E61-9011-F6799FBB5C6C}" type="parTrans" cxnId="{6655F8B8-12F8-42DA-9333-4BCF3AB7ECE9}">
      <dgm:prSet/>
      <dgm:spPr/>
      <dgm:t>
        <a:bodyPr/>
        <a:lstStyle/>
        <a:p>
          <a:endParaRPr lang="pt-PT"/>
        </a:p>
      </dgm:t>
    </dgm:pt>
    <dgm:pt modelId="{46E56BC5-7596-4FCB-BBE2-D989AB0113EE}" type="sibTrans" cxnId="{6655F8B8-12F8-42DA-9333-4BCF3AB7ECE9}">
      <dgm:prSet/>
      <dgm:spPr/>
      <dgm:t>
        <a:bodyPr/>
        <a:lstStyle/>
        <a:p>
          <a:endParaRPr lang="pt-PT"/>
        </a:p>
      </dgm:t>
    </dgm:pt>
    <dgm:pt modelId="{4110345D-E1FD-4E62-96DF-DC5A47A78981}">
      <dgm:prSet phldrT="[Texto]"/>
      <dgm:spPr/>
      <dgm:t>
        <a:bodyPr/>
        <a:lstStyle/>
        <a:p>
          <a:pPr>
            <a:buNone/>
          </a:pPr>
          <a:r>
            <a:rPr lang="pt-PT" dirty="0"/>
            <a:t>Bug nos limites dos corredores</a:t>
          </a:r>
        </a:p>
      </dgm:t>
    </dgm:pt>
    <dgm:pt modelId="{D0C25B6A-2C19-42B2-9CAA-6C7BC08777A0}" type="parTrans" cxnId="{B76BA5AD-4DA3-45A8-A560-6A6AB8B2D477}">
      <dgm:prSet/>
      <dgm:spPr/>
      <dgm:t>
        <a:bodyPr/>
        <a:lstStyle/>
        <a:p>
          <a:endParaRPr lang="pt-PT"/>
        </a:p>
      </dgm:t>
    </dgm:pt>
    <dgm:pt modelId="{CBDED0C0-4F84-4430-9B12-42F4CEA9E12E}" type="sibTrans" cxnId="{B76BA5AD-4DA3-45A8-A560-6A6AB8B2D477}">
      <dgm:prSet/>
      <dgm:spPr/>
      <dgm:t>
        <a:bodyPr/>
        <a:lstStyle/>
        <a:p>
          <a:endParaRPr lang="pt-PT"/>
        </a:p>
      </dgm:t>
    </dgm:pt>
    <dgm:pt modelId="{E1D04510-6958-4920-91BC-32825320B9A1}">
      <dgm:prSet phldrT="[Texto]"/>
      <dgm:spPr/>
      <dgm:t>
        <a:bodyPr/>
        <a:lstStyle/>
        <a:p>
          <a:pPr>
            <a:buNone/>
          </a:pPr>
          <a:r>
            <a:rPr lang="pt-PT" dirty="0"/>
            <a:t>A* lento em matrizes</a:t>
          </a:r>
        </a:p>
      </dgm:t>
    </dgm:pt>
    <dgm:pt modelId="{3ED800F7-5E80-4504-96AD-D4092E85B4AA}" type="parTrans" cxnId="{B3B208AC-8A5B-44AC-93CC-AE5C6B75569E}">
      <dgm:prSet/>
      <dgm:spPr/>
      <dgm:t>
        <a:bodyPr/>
        <a:lstStyle/>
        <a:p>
          <a:endParaRPr lang="pt-PT"/>
        </a:p>
      </dgm:t>
    </dgm:pt>
    <dgm:pt modelId="{80655F24-CBEC-4C9C-98F2-610953B0555B}" type="sibTrans" cxnId="{B3B208AC-8A5B-44AC-93CC-AE5C6B75569E}">
      <dgm:prSet/>
      <dgm:spPr/>
      <dgm:t>
        <a:bodyPr/>
        <a:lstStyle/>
        <a:p>
          <a:endParaRPr lang="pt-PT"/>
        </a:p>
      </dgm:t>
    </dgm:pt>
    <dgm:pt modelId="{758FE88D-7AC6-4DB9-B459-882D6770F88E}" type="pres">
      <dgm:prSet presAssocID="{DD781F7E-0AF8-4CD4-BFD4-56EF5322F03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5ECD0DBB-B6C3-4CBC-B240-3E51EDD9F37D}" type="pres">
      <dgm:prSet presAssocID="{4501F950-DECB-4764-91EE-A9E3A752B69B}" presName="composite" presStyleCnt="0"/>
      <dgm:spPr/>
    </dgm:pt>
    <dgm:pt modelId="{5F704544-8606-4984-B134-27CCE4647A4B}" type="pres">
      <dgm:prSet presAssocID="{4501F950-DECB-4764-91EE-A9E3A752B69B}" presName="BackAccent" presStyleLbl="bgShp" presStyleIdx="0" presStyleCnt="2"/>
      <dgm:spPr>
        <a:solidFill>
          <a:schemeClr val="bg1">
            <a:lumMod val="75000"/>
          </a:schemeClr>
        </a:solidFill>
      </dgm:spPr>
    </dgm:pt>
    <dgm:pt modelId="{D7030EEE-5ACA-433D-A770-0EB6A8AE51D1}" type="pres">
      <dgm:prSet presAssocID="{4501F950-DECB-4764-91EE-A9E3A752B69B}" presName="Accent" presStyleLbl="alignNode1" presStyleIdx="0" presStyleCnt="2"/>
      <dgm:spPr>
        <a:solidFill>
          <a:srgbClr val="212E67"/>
        </a:solidFill>
        <a:ln>
          <a:solidFill>
            <a:srgbClr val="212E67"/>
          </a:solidFill>
        </a:ln>
      </dgm:spPr>
    </dgm:pt>
    <dgm:pt modelId="{7C0092AA-14D3-4E93-A784-0BF47A9A7A8D}" type="pres">
      <dgm:prSet presAssocID="{4501F950-DECB-4764-91EE-A9E3A752B69B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8CB5E19-AFFF-4EB7-BD2C-1D11D077E0E2}" type="pres">
      <dgm:prSet presAssocID="{4501F950-DECB-4764-91EE-A9E3A752B69B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41841DC5-B79E-4658-8187-E0DE4F1F899A}" type="pres">
      <dgm:prSet presAssocID="{001F0BB1-FDD7-49EB-BECD-81CDC085BEE7}" presName="sibTrans" presStyleCnt="0"/>
      <dgm:spPr/>
    </dgm:pt>
    <dgm:pt modelId="{85CC2BD5-F741-4EF5-878E-24022A1FF68D}" type="pres">
      <dgm:prSet presAssocID="{CE73D8DC-EDCD-404F-93DB-3CDF1EFDA41C}" presName="composite" presStyleCnt="0"/>
      <dgm:spPr/>
    </dgm:pt>
    <dgm:pt modelId="{00E257E0-CC21-43A4-99FE-D533372E7CA1}" type="pres">
      <dgm:prSet presAssocID="{CE73D8DC-EDCD-404F-93DB-3CDF1EFDA41C}" presName="BackAccent" presStyleLbl="bgShp" presStyleIdx="1" presStyleCnt="2" custScaleX="94644"/>
      <dgm:spPr>
        <a:solidFill>
          <a:schemeClr val="bg1">
            <a:lumMod val="75000"/>
          </a:schemeClr>
        </a:solidFill>
      </dgm:spPr>
    </dgm:pt>
    <dgm:pt modelId="{029E62C2-A3D7-4367-A51F-5CF825DCD7A8}" type="pres">
      <dgm:prSet presAssocID="{CE73D8DC-EDCD-404F-93DB-3CDF1EFDA41C}" presName="Accent" presStyleLbl="alignNode1" presStyleIdx="1" presStyleCnt="2" custFlipHor="1" custScaleX="103620" custScaleY="102578" custLinFactNeighborX="-1012" custLinFactNeighborY="1369"/>
      <dgm:spPr>
        <a:solidFill>
          <a:srgbClr val="212E67"/>
        </a:solidFill>
        <a:ln>
          <a:solidFill>
            <a:srgbClr val="212E67"/>
          </a:solidFill>
        </a:ln>
      </dgm:spPr>
    </dgm:pt>
    <dgm:pt modelId="{536E96E5-A6BC-4A97-B83A-A5DB3DA43F28}" type="pres">
      <dgm:prSet presAssocID="{CE73D8DC-EDCD-404F-93DB-3CDF1EFDA41C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3002E0A-303A-42A5-9FAC-00A3E3DE08B6}" type="pres">
      <dgm:prSet presAssocID="{CE73D8DC-EDCD-404F-93DB-3CDF1EFDA41C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79A9A103-AA25-4ED7-923F-67A7C7E8D2A4}" type="presOf" srcId="{65882187-381E-4C5E-A757-C35B733A04F2}" destId="{536E96E5-A6BC-4A97-B83A-A5DB3DA43F28}" srcOrd="0" destOrd="0" presId="urn:microsoft.com/office/officeart/2008/layout/IncreasingCircleProcess"/>
    <dgm:cxn modelId="{A70A290C-E412-4AA6-BD48-F501AD1A76F4}" srcId="{DD781F7E-0AF8-4CD4-BFD4-56EF5322F035}" destId="{CE73D8DC-EDCD-404F-93DB-3CDF1EFDA41C}" srcOrd="1" destOrd="0" parTransId="{C858A557-C759-4BFD-9F25-56458C0B0CBF}" sibTransId="{20DBE27B-36FF-4454-AE9D-F908567A9B19}"/>
    <dgm:cxn modelId="{BD1D5B10-0254-4BCE-A7A4-87B712ECCCE9}" type="presOf" srcId="{CE73D8DC-EDCD-404F-93DB-3CDF1EFDA41C}" destId="{63002E0A-303A-42A5-9FAC-00A3E3DE08B6}" srcOrd="0" destOrd="0" presId="urn:microsoft.com/office/officeart/2008/layout/IncreasingCircleProcess"/>
    <dgm:cxn modelId="{88FE211A-E653-4AAB-80EF-BC565AB42A40}" type="presOf" srcId="{F8AA74C3-3FA5-4F22-A22A-A8FF1E35E9EB}" destId="{7C0092AA-14D3-4E93-A784-0BF47A9A7A8D}" srcOrd="0" destOrd="2" presId="urn:microsoft.com/office/officeart/2008/layout/IncreasingCircleProcess"/>
    <dgm:cxn modelId="{4001A633-8239-4A0F-B6E5-D0C2EE8B30B9}" type="presOf" srcId="{4110345D-E1FD-4E62-96DF-DC5A47A78981}" destId="{7C0092AA-14D3-4E93-A784-0BF47A9A7A8D}" srcOrd="0" destOrd="1" presId="urn:microsoft.com/office/officeart/2008/layout/IncreasingCircleProcess"/>
    <dgm:cxn modelId="{E2121D49-34F1-4E5C-BBE5-4282B9C3CD0D}" type="presOf" srcId="{3FF1A7DF-E0C3-47AC-B60A-DBF19BB58EB4}" destId="{7C0092AA-14D3-4E93-A784-0BF47A9A7A8D}" srcOrd="0" destOrd="0" presId="urn:microsoft.com/office/officeart/2008/layout/IncreasingCircleProcess"/>
    <dgm:cxn modelId="{E8501E4E-F2CE-42EA-B534-999D54F1250D}" type="presOf" srcId="{4501F950-DECB-4764-91EE-A9E3A752B69B}" destId="{98CB5E19-AFFF-4EB7-BD2C-1D11D077E0E2}" srcOrd="0" destOrd="0" presId="urn:microsoft.com/office/officeart/2008/layout/IncreasingCircleProcess"/>
    <dgm:cxn modelId="{D1212D6F-404E-4215-B0DC-E687FF5AA32B}" type="presOf" srcId="{DD781F7E-0AF8-4CD4-BFD4-56EF5322F035}" destId="{758FE88D-7AC6-4DB9-B459-882D6770F88E}" srcOrd="0" destOrd="0" presId="urn:microsoft.com/office/officeart/2008/layout/IncreasingCircleProcess"/>
    <dgm:cxn modelId="{A87A6775-1A14-4D9A-87F5-215494CF9911}" type="presOf" srcId="{E1D04510-6958-4920-91BC-32825320B9A1}" destId="{7C0092AA-14D3-4E93-A784-0BF47A9A7A8D}" srcOrd="0" destOrd="3" presId="urn:microsoft.com/office/officeart/2008/layout/IncreasingCircleProcess"/>
    <dgm:cxn modelId="{88A55BAB-5CFC-41DA-9E13-AE98CE2B3952}" srcId="{DD781F7E-0AF8-4CD4-BFD4-56EF5322F035}" destId="{4501F950-DECB-4764-91EE-A9E3A752B69B}" srcOrd="0" destOrd="0" parTransId="{EC70459B-223A-4F0D-8E30-29101C73611B}" sibTransId="{001F0BB1-FDD7-49EB-BECD-81CDC085BEE7}"/>
    <dgm:cxn modelId="{B3B208AC-8A5B-44AC-93CC-AE5C6B75569E}" srcId="{4501F950-DECB-4764-91EE-A9E3A752B69B}" destId="{E1D04510-6958-4920-91BC-32825320B9A1}" srcOrd="3" destOrd="0" parTransId="{3ED800F7-5E80-4504-96AD-D4092E85B4AA}" sibTransId="{80655F24-CBEC-4C9C-98F2-610953B0555B}"/>
    <dgm:cxn modelId="{B76BA5AD-4DA3-45A8-A560-6A6AB8B2D477}" srcId="{4501F950-DECB-4764-91EE-A9E3A752B69B}" destId="{4110345D-E1FD-4E62-96DF-DC5A47A78981}" srcOrd="1" destOrd="0" parTransId="{D0C25B6A-2C19-42B2-9CAA-6C7BC08777A0}" sibTransId="{CBDED0C0-4F84-4430-9B12-42F4CEA9E12E}"/>
    <dgm:cxn modelId="{6655F8B8-12F8-42DA-9333-4BCF3AB7ECE9}" srcId="{4501F950-DECB-4764-91EE-A9E3A752B69B}" destId="{F8AA74C3-3FA5-4F22-A22A-A8FF1E35E9EB}" srcOrd="2" destOrd="0" parTransId="{BCE1C21B-C9BE-4E61-9011-F6799FBB5C6C}" sibTransId="{46E56BC5-7596-4FCB-BBE2-D989AB0113EE}"/>
    <dgm:cxn modelId="{1BD40FE2-56FE-4282-8984-6E60080B5937}" srcId="{CE73D8DC-EDCD-404F-93DB-3CDF1EFDA41C}" destId="{65882187-381E-4C5E-A757-C35B733A04F2}" srcOrd="0" destOrd="0" parTransId="{52C5EEE9-3A97-44F9-B79F-77A6B662F1E4}" sibTransId="{FC81AEB3-FA1C-4B28-8448-EC4F93C84428}"/>
    <dgm:cxn modelId="{83FFDAFA-EE31-402E-A596-AE9BC0C0DDD7}" srcId="{4501F950-DECB-4764-91EE-A9E3A752B69B}" destId="{3FF1A7DF-E0C3-47AC-B60A-DBF19BB58EB4}" srcOrd="0" destOrd="0" parTransId="{4C29E3F1-5A74-40F4-A435-9FF142518474}" sibTransId="{67B68CD5-3B62-495A-A6F1-0E970083FA75}"/>
    <dgm:cxn modelId="{C53F160B-7062-40B9-98EB-777E3C3D5445}" type="presParOf" srcId="{758FE88D-7AC6-4DB9-B459-882D6770F88E}" destId="{5ECD0DBB-B6C3-4CBC-B240-3E51EDD9F37D}" srcOrd="0" destOrd="0" presId="urn:microsoft.com/office/officeart/2008/layout/IncreasingCircleProcess"/>
    <dgm:cxn modelId="{0D507F5E-10DA-405A-921C-30804B944E0F}" type="presParOf" srcId="{5ECD0DBB-B6C3-4CBC-B240-3E51EDD9F37D}" destId="{5F704544-8606-4984-B134-27CCE4647A4B}" srcOrd="0" destOrd="0" presId="urn:microsoft.com/office/officeart/2008/layout/IncreasingCircleProcess"/>
    <dgm:cxn modelId="{3553AC17-857F-4FFB-ABC4-8400141D59E2}" type="presParOf" srcId="{5ECD0DBB-B6C3-4CBC-B240-3E51EDD9F37D}" destId="{D7030EEE-5ACA-433D-A770-0EB6A8AE51D1}" srcOrd="1" destOrd="0" presId="urn:microsoft.com/office/officeart/2008/layout/IncreasingCircleProcess"/>
    <dgm:cxn modelId="{4028CEBF-64B9-4E59-A978-A8DC8011F8F5}" type="presParOf" srcId="{5ECD0DBB-B6C3-4CBC-B240-3E51EDD9F37D}" destId="{7C0092AA-14D3-4E93-A784-0BF47A9A7A8D}" srcOrd="2" destOrd="0" presId="urn:microsoft.com/office/officeart/2008/layout/IncreasingCircleProcess"/>
    <dgm:cxn modelId="{6AD18834-2582-4333-A0C4-2472C637855B}" type="presParOf" srcId="{5ECD0DBB-B6C3-4CBC-B240-3E51EDD9F37D}" destId="{98CB5E19-AFFF-4EB7-BD2C-1D11D077E0E2}" srcOrd="3" destOrd="0" presId="urn:microsoft.com/office/officeart/2008/layout/IncreasingCircleProcess"/>
    <dgm:cxn modelId="{337E6DEC-647D-4D67-9298-902260867A5D}" type="presParOf" srcId="{758FE88D-7AC6-4DB9-B459-882D6770F88E}" destId="{41841DC5-B79E-4658-8187-E0DE4F1F899A}" srcOrd="1" destOrd="0" presId="urn:microsoft.com/office/officeart/2008/layout/IncreasingCircleProcess"/>
    <dgm:cxn modelId="{8393CBCB-5A97-4959-AB51-5AB3B37F4210}" type="presParOf" srcId="{758FE88D-7AC6-4DB9-B459-882D6770F88E}" destId="{85CC2BD5-F741-4EF5-878E-24022A1FF68D}" srcOrd="2" destOrd="0" presId="urn:microsoft.com/office/officeart/2008/layout/IncreasingCircleProcess"/>
    <dgm:cxn modelId="{2F43DE4B-3D3E-486A-8C16-927208D39D2E}" type="presParOf" srcId="{85CC2BD5-F741-4EF5-878E-24022A1FF68D}" destId="{00E257E0-CC21-43A4-99FE-D533372E7CA1}" srcOrd="0" destOrd="0" presId="urn:microsoft.com/office/officeart/2008/layout/IncreasingCircleProcess"/>
    <dgm:cxn modelId="{76AF1C4E-E5F9-4F61-B7D6-2D8EAD194E72}" type="presParOf" srcId="{85CC2BD5-F741-4EF5-878E-24022A1FF68D}" destId="{029E62C2-A3D7-4367-A51F-5CF825DCD7A8}" srcOrd="1" destOrd="0" presId="urn:microsoft.com/office/officeart/2008/layout/IncreasingCircleProcess"/>
    <dgm:cxn modelId="{7607EE67-DF02-4AA2-94FF-4266655D7CC7}" type="presParOf" srcId="{85CC2BD5-F741-4EF5-878E-24022A1FF68D}" destId="{536E96E5-A6BC-4A97-B83A-A5DB3DA43F28}" srcOrd="2" destOrd="0" presId="urn:microsoft.com/office/officeart/2008/layout/IncreasingCircleProcess"/>
    <dgm:cxn modelId="{FDA66569-A56C-4F13-9A0E-31ABE02F4C5A}" type="presParOf" srcId="{85CC2BD5-F741-4EF5-878E-24022A1FF68D}" destId="{63002E0A-303A-42A5-9FAC-00A3E3DE08B6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B647C-B432-42DD-A41A-A39FF7FD8DE8}">
      <dsp:nvSpPr>
        <dsp:cNvPr id="0" name=""/>
        <dsp:cNvSpPr/>
      </dsp:nvSpPr>
      <dsp:spPr>
        <a:xfrm>
          <a:off x="150651" y="1300"/>
          <a:ext cx="1825040" cy="912520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kern="1200" dirty="0"/>
            <a:t>Grafos</a:t>
          </a:r>
        </a:p>
      </dsp:txBody>
      <dsp:txXfrm>
        <a:off x="177378" y="28027"/>
        <a:ext cx="1771586" cy="859066"/>
      </dsp:txXfrm>
    </dsp:sp>
    <dsp:sp modelId="{4D98D2E4-A764-4219-911E-D884EE30294A}">
      <dsp:nvSpPr>
        <dsp:cNvPr id="0" name=""/>
        <dsp:cNvSpPr/>
      </dsp:nvSpPr>
      <dsp:spPr>
        <a:xfrm>
          <a:off x="333155" y="913820"/>
          <a:ext cx="182504" cy="68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390"/>
              </a:lnTo>
              <a:lnTo>
                <a:pt x="182504" y="68439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7A8BB-DBF7-4A5A-9027-6FB06E4BAA77}">
      <dsp:nvSpPr>
        <dsp:cNvPr id="0" name=""/>
        <dsp:cNvSpPr/>
      </dsp:nvSpPr>
      <dsp:spPr>
        <a:xfrm>
          <a:off x="515659" y="114195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Grafo para divisões</a:t>
          </a:r>
        </a:p>
      </dsp:txBody>
      <dsp:txXfrm>
        <a:off x="542386" y="1168677"/>
        <a:ext cx="1406578" cy="859066"/>
      </dsp:txXfrm>
    </dsp:sp>
    <dsp:sp modelId="{9C704D61-7C18-41F9-8329-1D6E6342C3BB}">
      <dsp:nvSpPr>
        <dsp:cNvPr id="0" name=""/>
        <dsp:cNvSpPr/>
      </dsp:nvSpPr>
      <dsp:spPr>
        <a:xfrm>
          <a:off x="333155" y="913820"/>
          <a:ext cx="182504" cy="1825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40"/>
              </a:lnTo>
              <a:lnTo>
                <a:pt x="182504" y="182504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4FB3B-50FA-4AF1-A888-B2FE69D5DA10}">
      <dsp:nvSpPr>
        <dsp:cNvPr id="0" name=""/>
        <dsp:cNvSpPr/>
      </dsp:nvSpPr>
      <dsp:spPr>
        <a:xfrm>
          <a:off x="515659" y="228260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Grafo para caminho</a:t>
          </a:r>
        </a:p>
      </dsp:txBody>
      <dsp:txXfrm>
        <a:off x="542386" y="2309327"/>
        <a:ext cx="1406578" cy="859066"/>
      </dsp:txXfrm>
    </dsp:sp>
    <dsp:sp modelId="{89320AAF-E181-4433-AA84-1844F213C098}">
      <dsp:nvSpPr>
        <dsp:cNvPr id="0" name=""/>
        <dsp:cNvSpPr/>
      </dsp:nvSpPr>
      <dsp:spPr>
        <a:xfrm>
          <a:off x="2431952" y="1300"/>
          <a:ext cx="1825040" cy="912520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300" i="1" kern="1200" dirty="0" err="1"/>
            <a:t>Stacks</a:t>
          </a:r>
          <a:endParaRPr lang="pt-PT" sz="4300" i="1" kern="1200" dirty="0"/>
        </a:p>
      </dsp:txBody>
      <dsp:txXfrm>
        <a:off x="2458679" y="28027"/>
        <a:ext cx="1771586" cy="859066"/>
      </dsp:txXfrm>
    </dsp:sp>
    <dsp:sp modelId="{497B1043-ADD1-44F8-B911-774CBE7EDF1C}">
      <dsp:nvSpPr>
        <dsp:cNvPr id="0" name=""/>
        <dsp:cNvSpPr/>
      </dsp:nvSpPr>
      <dsp:spPr>
        <a:xfrm>
          <a:off x="2614456" y="913820"/>
          <a:ext cx="182504" cy="68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390"/>
              </a:lnTo>
              <a:lnTo>
                <a:pt x="182504" y="68439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E8645-76C9-485F-AC3F-BE5EF6FB655B}">
      <dsp:nvSpPr>
        <dsp:cNvPr id="0" name=""/>
        <dsp:cNvSpPr/>
      </dsp:nvSpPr>
      <dsp:spPr>
        <a:xfrm>
          <a:off x="2796960" y="114195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Pessoas</a:t>
          </a:r>
        </a:p>
      </dsp:txBody>
      <dsp:txXfrm>
        <a:off x="2823687" y="1168677"/>
        <a:ext cx="1406578" cy="859066"/>
      </dsp:txXfrm>
    </dsp:sp>
    <dsp:sp modelId="{052BE37A-B11D-4217-AA44-723F5F1FBBD3}">
      <dsp:nvSpPr>
        <dsp:cNvPr id="0" name=""/>
        <dsp:cNvSpPr/>
      </dsp:nvSpPr>
      <dsp:spPr>
        <a:xfrm>
          <a:off x="2614456" y="913820"/>
          <a:ext cx="182504" cy="1825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040"/>
              </a:lnTo>
              <a:lnTo>
                <a:pt x="182504" y="1825040"/>
              </a:lnTo>
            </a:path>
          </a:pathLst>
        </a:custGeom>
        <a:noFill/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D68A8-8CDD-47BB-9A87-38AE87D07720}">
      <dsp:nvSpPr>
        <dsp:cNvPr id="0" name=""/>
        <dsp:cNvSpPr/>
      </dsp:nvSpPr>
      <dsp:spPr>
        <a:xfrm>
          <a:off x="2796960" y="2282600"/>
          <a:ext cx="1460032" cy="912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Objectos</a:t>
          </a:r>
          <a:endParaRPr lang="pt-PT" sz="2200" kern="1200" dirty="0"/>
        </a:p>
      </dsp:txBody>
      <dsp:txXfrm>
        <a:off x="2823687" y="2309327"/>
        <a:ext cx="1406578" cy="859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D8218-E79B-4B0E-B759-49BD9322C7F1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Matriz</a:t>
          </a:r>
        </a:p>
      </dsp:txBody>
      <dsp:txXfrm>
        <a:off x="1283646" y="23806"/>
        <a:ext cx="1415428" cy="765188"/>
      </dsp:txXfrm>
    </dsp:sp>
    <dsp:sp modelId="{C70601EF-04A9-484A-9E4F-46226F87D944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Grafos</a:t>
          </a:r>
        </a:p>
      </dsp:txBody>
      <dsp:txXfrm>
        <a:off x="3396926" y="23806"/>
        <a:ext cx="1415428" cy="765188"/>
      </dsp:txXfrm>
    </dsp:sp>
    <dsp:sp modelId="{FE135A2C-2329-4D71-BE99-6778F26DE568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DCB0A-A449-44DF-BC55-1854948D7D4D}">
      <dsp:nvSpPr>
        <dsp:cNvPr id="0" name=""/>
        <dsp:cNvSpPr/>
      </dsp:nvSpPr>
      <dsp:spPr>
        <a:xfrm rot="240000">
          <a:off x="1218641" y="3193179"/>
          <a:ext cx="3658717" cy="255842"/>
        </a:xfrm>
        <a:prstGeom prst="rect">
          <a:avLst/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7F6BC-68F7-4209-A436-538C9DE6E0C1}">
      <dsp:nvSpPr>
        <dsp:cNvPr id="0" name=""/>
        <dsp:cNvSpPr/>
      </dsp:nvSpPr>
      <dsp:spPr>
        <a:xfrm rot="240000">
          <a:off x="3415383" y="2553510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Atributos</a:t>
          </a:r>
        </a:p>
      </dsp:txBody>
      <dsp:txXfrm>
        <a:off x="3448583" y="2586710"/>
        <a:ext cx="1393393" cy="613714"/>
      </dsp:txXfrm>
    </dsp:sp>
    <dsp:sp modelId="{72D95B6D-7EBD-46DC-9E40-C5584D877783}">
      <dsp:nvSpPr>
        <dsp:cNvPr id="0" name=""/>
        <dsp:cNvSpPr/>
      </dsp:nvSpPr>
      <dsp:spPr>
        <a:xfrm rot="240000">
          <a:off x="3468215" y="1821990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Melhor Organização</a:t>
          </a:r>
        </a:p>
      </dsp:txBody>
      <dsp:txXfrm>
        <a:off x="3501415" y="1855190"/>
        <a:ext cx="1393393" cy="613714"/>
      </dsp:txXfrm>
    </dsp:sp>
    <dsp:sp modelId="{3C48B8DB-017B-477D-AACC-09FFBDAB59D6}">
      <dsp:nvSpPr>
        <dsp:cNvPr id="0" name=""/>
        <dsp:cNvSpPr/>
      </dsp:nvSpPr>
      <dsp:spPr>
        <a:xfrm rot="240000">
          <a:off x="3521047" y="1106726"/>
          <a:ext cx="1459793" cy="680114"/>
        </a:xfrm>
        <a:prstGeom prst="roundRect">
          <a:avLst/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A* mais rápido</a:t>
          </a:r>
        </a:p>
      </dsp:txBody>
      <dsp:txXfrm>
        <a:off x="3554247" y="1139926"/>
        <a:ext cx="1393393" cy="613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F6353-DAEE-4016-BF0C-D56635E61628}">
      <dsp:nvSpPr>
        <dsp:cNvPr id="0" name=""/>
        <dsp:cNvSpPr/>
      </dsp:nvSpPr>
      <dsp:spPr>
        <a:xfrm>
          <a:off x="2450" y="0"/>
          <a:ext cx="2357418" cy="406400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Probabilidades Condicionadas</a:t>
          </a:r>
        </a:p>
      </dsp:txBody>
      <dsp:txXfrm>
        <a:off x="2450" y="0"/>
        <a:ext cx="2357418" cy="1219200"/>
      </dsp:txXfrm>
    </dsp:sp>
    <dsp:sp modelId="{1C3DEC8A-AEDD-4879-97CB-2780AB15F771}">
      <dsp:nvSpPr>
        <dsp:cNvPr id="0" name=""/>
        <dsp:cNvSpPr/>
      </dsp:nvSpPr>
      <dsp:spPr>
        <a:xfrm>
          <a:off x="238192" y="1220390"/>
          <a:ext cx="1885934" cy="1225351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900" kern="1200" dirty="0"/>
        </a:p>
      </dsp:txBody>
      <dsp:txXfrm>
        <a:off x="274081" y="1256279"/>
        <a:ext cx="1814156" cy="1153573"/>
      </dsp:txXfrm>
    </dsp:sp>
    <dsp:sp modelId="{EEFFFF87-5402-4ED8-AA3A-7047546211ED}">
      <dsp:nvSpPr>
        <dsp:cNvPr id="0" name=""/>
        <dsp:cNvSpPr/>
      </dsp:nvSpPr>
      <dsp:spPr>
        <a:xfrm>
          <a:off x="238192" y="2634257"/>
          <a:ext cx="1885934" cy="1225351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900" kern="1200"/>
        </a:p>
      </dsp:txBody>
      <dsp:txXfrm>
        <a:off x="274081" y="2670146"/>
        <a:ext cx="1814156" cy="1153573"/>
      </dsp:txXfrm>
    </dsp:sp>
    <dsp:sp modelId="{7F5CE365-FF30-41DE-B2A5-D8669D68286F}">
      <dsp:nvSpPr>
        <dsp:cNvPr id="0" name=""/>
        <dsp:cNvSpPr/>
      </dsp:nvSpPr>
      <dsp:spPr>
        <a:xfrm>
          <a:off x="2539125" y="0"/>
          <a:ext cx="2357418" cy="406400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Aprendizagem </a:t>
          </a:r>
          <a:r>
            <a:rPr lang="pt-PT" sz="2500" i="1" kern="1200" dirty="0" err="1"/>
            <a:t>Bayesiana</a:t>
          </a:r>
          <a:endParaRPr lang="pt-PT" sz="2500" i="1" kern="1200" dirty="0"/>
        </a:p>
      </dsp:txBody>
      <dsp:txXfrm>
        <a:off x="2539125" y="0"/>
        <a:ext cx="2357418" cy="1219200"/>
      </dsp:txXfrm>
    </dsp:sp>
    <dsp:sp modelId="{BB9E7424-2586-4E36-A800-6F8D977A804D}">
      <dsp:nvSpPr>
        <dsp:cNvPr id="0" name=""/>
        <dsp:cNvSpPr/>
      </dsp:nvSpPr>
      <dsp:spPr>
        <a:xfrm>
          <a:off x="2772416" y="1220390"/>
          <a:ext cx="1885934" cy="1225351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900" kern="1200"/>
        </a:p>
      </dsp:txBody>
      <dsp:txXfrm>
        <a:off x="2808305" y="1256279"/>
        <a:ext cx="1814156" cy="1153573"/>
      </dsp:txXfrm>
    </dsp:sp>
    <dsp:sp modelId="{79D9C518-78D1-41AB-B81A-46EED6463E3F}">
      <dsp:nvSpPr>
        <dsp:cNvPr id="0" name=""/>
        <dsp:cNvSpPr/>
      </dsp:nvSpPr>
      <dsp:spPr>
        <a:xfrm>
          <a:off x="2772416" y="2634257"/>
          <a:ext cx="1885934" cy="1225351"/>
        </a:xfrm>
        <a:prstGeom prst="roundRect">
          <a:avLst>
            <a:gd name="adj" fmla="val 10000"/>
          </a:avLst>
        </a:prstGeom>
        <a:solidFill>
          <a:srgbClr val="212E6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74295" rIns="9906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900" kern="1200"/>
        </a:p>
      </dsp:txBody>
      <dsp:txXfrm>
        <a:off x="2808305" y="2670146"/>
        <a:ext cx="1814156" cy="1153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04544-8606-4984-B134-27CCE4647A4B}">
      <dsp:nvSpPr>
        <dsp:cNvPr id="0" name=""/>
        <dsp:cNvSpPr/>
      </dsp:nvSpPr>
      <dsp:spPr>
        <a:xfrm>
          <a:off x="1722" y="0"/>
          <a:ext cx="715518" cy="715518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30EEE-5ACA-433D-A770-0EB6A8AE51D1}">
      <dsp:nvSpPr>
        <dsp:cNvPr id="0" name=""/>
        <dsp:cNvSpPr/>
      </dsp:nvSpPr>
      <dsp:spPr>
        <a:xfrm>
          <a:off x="73274" y="71551"/>
          <a:ext cx="572414" cy="572414"/>
        </a:xfrm>
        <a:prstGeom prst="chord">
          <a:avLst>
            <a:gd name="adj1" fmla="val 0"/>
            <a:gd name="adj2" fmla="val 10800000"/>
          </a:avLst>
        </a:prstGeom>
        <a:solidFill>
          <a:srgbClr val="212E67"/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092AA-14D3-4E93-A784-0BF47A9A7A8D}">
      <dsp:nvSpPr>
        <dsp:cNvPr id="0" name=""/>
        <dsp:cNvSpPr/>
      </dsp:nvSpPr>
      <dsp:spPr>
        <a:xfrm>
          <a:off x="866306" y="715518"/>
          <a:ext cx="2116740" cy="301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PT" sz="2300" kern="1200" dirty="0"/>
            <a:t>Tempo Bateria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Bug nos limites dos corredores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Dúvida Probabilidades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A* lento em matrizes</a:t>
          </a:r>
        </a:p>
      </dsp:txBody>
      <dsp:txXfrm>
        <a:off x="866306" y="715518"/>
        <a:ext cx="2116740" cy="3011138"/>
      </dsp:txXfrm>
    </dsp:sp>
    <dsp:sp modelId="{98CB5E19-AFFF-4EB7-BD2C-1D11D077E0E2}">
      <dsp:nvSpPr>
        <dsp:cNvPr id="0" name=""/>
        <dsp:cNvSpPr/>
      </dsp:nvSpPr>
      <dsp:spPr>
        <a:xfrm>
          <a:off x="866306" y="0"/>
          <a:ext cx="2116740" cy="71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Problemas</a:t>
          </a:r>
        </a:p>
      </dsp:txBody>
      <dsp:txXfrm>
        <a:off x="866306" y="0"/>
        <a:ext cx="2116740" cy="715518"/>
      </dsp:txXfrm>
    </dsp:sp>
    <dsp:sp modelId="{00E257E0-CC21-43A4-99FE-D533372E7CA1}">
      <dsp:nvSpPr>
        <dsp:cNvPr id="0" name=""/>
        <dsp:cNvSpPr/>
      </dsp:nvSpPr>
      <dsp:spPr>
        <a:xfrm>
          <a:off x="3132113" y="0"/>
          <a:ext cx="677194" cy="715518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62C2-A3D7-4367-A51F-5CF825DCD7A8}">
      <dsp:nvSpPr>
        <dsp:cNvPr id="0" name=""/>
        <dsp:cNvSpPr/>
      </dsp:nvSpPr>
      <dsp:spPr>
        <a:xfrm flipH="1">
          <a:off x="3168350" y="72009"/>
          <a:ext cx="593135" cy="587171"/>
        </a:xfrm>
        <a:prstGeom prst="chord">
          <a:avLst>
            <a:gd name="adj1" fmla="val 16200000"/>
            <a:gd name="adj2" fmla="val 16200000"/>
          </a:avLst>
        </a:prstGeom>
        <a:solidFill>
          <a:srgbClr val="212E67"/>
        </a:solidFill>
        <a:ln w="12700" cap="flat" cmpd="sng" algn="ctr">
          <a:solidFill>
            <a:srgbClr val="212E6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E96E5-A6BC-4A97-B83A-A5DB3DA43F28}">
      <dsp:nvSpPr>
        <dsp:cNvPr id="0" name=""/>
        <dsp:cNvSpPr/>
      </dsp:nvSpPr>
      <dsp:spPr>
        <a:xfrm>
          <a:off x="3977536" y="715518"/>
          <a:ext cx="2116740" cy="3011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300" kern="1200"/>
        </a:p>
      </dsp:txBody>
      <dsp:txXfrm>
        <a:off x="3977536" y="715518"/>
        <a:ext cx="2116740" cy="3011138"/>
      </dsp:txXfrm>
    </dsp:sp>
    <dsp:sp modelId="{63002E0A-303A-42A5-9FAC-00A3E3DE08B6}">
      <dsp:nvSpPr>
        <dsp:cNvPr id="0" name=""/>
        <dsp:cNvSpPr/>
      </dsp:nvSpPr>
      <dsp:spPr>
        <a:xfrm>
          <a:off x="3977536" y="0"/>
          <a:ext cx="2116740" cy="715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81280" rIns="81280" bIns="8128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Soluções</a:t>
          </a:r>
        </a:p>
      </dsp:txBody>
      <dsp:txXfrm>
        <a:off x="3977536" y="0"/>
        <a:ext cx="2116740" cy="71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4E25B173-2480-4B55-BD48-B365749C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5E72FED2-1D4A-4955-87AA-55A04710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6C2A06D5-1DA0-4D58-B59B-686F1B46D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65390390-4D8D-4F6A-87DE-C2FC512A6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640CD744-55D0-4267-A698-4A4930374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85B9890-3BC5-4BA1-9B57-39B730B807A5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E25D5E7-C5ED-41DA-9FE0-C72B10CE7E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altLang="pt-PT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4C2A37A2-5156-414E-B157-78433D26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3029648-45C0-4E12-8519-7B1B7996BB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2725" algn="r" eaLnBrk="1" hangingPunct="1">
              <a:buClrTx/>
              <a:buSzPct val="45000"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880600" algn="l"/>
                <a:tab pos="10329863" algn="l"/>
                <a:tab pos="107791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58140BB5-09D2-406C-89DC-06DCD98692CE}" type="slidenum">
              <a:rPr lang="en-US" altLang="pt-PT"/>
              <a:pPr/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37ADB44-36C9-4F77-8409-EE90617853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566AF7-B7A8-4AED-98FF-AAE124EF5026}" type="slidenum">
              <a:rPr lang="en-US" altLang="pt-PT"/>
              <a:pPr/>
              <a:t>1</a:t>
            </a:fld>
            <a:endParaRPr lang="en-US" altLang="pt-PT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FF2B7F06-4676-4B9C-A48C-669EDD6233B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5E2B14D-558E-42BD-9825-962834F86A4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5738D28-3D6C-4D4B-995D-AA662CCD42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C8A7A6-B7C5-4F1E-B2F8-1D61ECFDE88B}" type="slidenum">
              <a:rPr lang="en-US" altLang="pt-PT"/>
              <a:pPr/>
              <a:t>2</a:t>
            </a:fld>
            <a:endParaRPr lang="en-US" altLang="pt-PT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A21B84C8-24C3-4A85-8CD0-D7186E4F612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9E0EA75-7A7D-4FC8-A78F-AC78CE7EB92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FCAD1A-77BB-40EB-B197-0BAD4BCD601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058BBE-B2B5-4AB4-AC9C-BCD45AF4E73D}" type="slidenum">
              <a:rPr lang="en-US" altLang="pt-PT"/>
              <a:pPr/>
              <a:t>3</a:t>
            </a:fld>
            <a:endParaRPr lang="en-US" altLang="pt-PT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1BC5502A-0C76-468A-A371-116C053A15A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A9B69C-CAE6-42CC-A016-EB2111566B2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9D7614DE-20AE-43C9-8A73-98A9DDBBE0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8C126-7A2B-4F38-B3DE-32C3ECD4338F}" type="slidenum">
              <a:rPr lang="en-US" altLang="pt-PT"/>
              <a:pPr/>
              <a:t>4</a:t>
            </a:fld>
            <a:endParaRPr lang="en-US" altLang="pt-PT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6C517143-29AF-40F9-B1F4-2A9928F7EC9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94C6FDE-C769-4AE2-9F54-C5EC4739322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F96AD75-77BA-463D-834E-0EFDC9FAB8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66620A-0D44-497E-B75E-F48D75F57A2B}" type="slidenum">
              <a:rPr lang="en-US" altLang="pt-PT"/>
              <a:pPr/>
              <a:t>5</a:t>
            </a:fld>
            <a:endParaRPr lang="en-US" altLang="pt-PT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F1850E5D-0852-4C37-99FA-8E827115677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B138897-396E-4942-9D18-81E4A6E0115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470F47B-BC87-4A4A-A875-35CC304ABF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AE9DC-2702-45D3-B0AC-DC9EF474E36A}" type="slidenum">
              <a:rPr lang="en-US" altLang="pt-PT"/>
              <a:pPr/>
              <a:t>6</a:t>
            </a:fld>
            <a:endParaRPr lang="en-US" altLang="pt-PT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6C01590B-A052-493E-92F0-0B87C158CAA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C027B1F-59D5-4C1A-A30F-767514BEA71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7D79F0E-0DB0-4457-87D5-AD5DB06E7E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C0A122-119C-4D94-B14F-6DFDBDF20C72}" type="slidenum">
              <a:rPr lang="en-US" altLang="pt-PT"/>
              <a:pPr/>
              <a:t>7</a:t>
            </a:fld>
            <a:endParaRPr lang="en-US" altLang="pt-PT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5A8935B3-17F7-4C38-9E9A-EA420CE0F45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0DD3AD3-7779-4BD0-BD30-1290B5B22E2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A310-F694-4F7C-99C1-5C82F375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0DA8B-B5AD-4924-A686-E0A2AA668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BEC6F3-E76A-4F46-8943-2EC2A7BA3B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92BCD6-8CBB-4D54-B627-71BAAAB56F28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64809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0CC1F-8DA1-47D1-94B5-2505812C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E9BDC0-0459-44D3-A9E1-573A506E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CD978F-5D09-452E-8151-0D3EDBF7958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8909551-C67C-4668-890C-55FA74636BBD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5768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83577-305E-48FB-9A25-4900CFDD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8DEE76-31B3-4B1A-8241-CC56512C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D358D5-DA38-4893-ABF5-B168F2E737D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9FD7E3-44AA-4EDF-993E-A6757F9A9A9E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71694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E1FC-6A02-43CC-971A-DDF6A349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74638"/>
            <a:ext cx="7354888" cy="1277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C768869-2D6F-4C22-BDF1-5C5E688AEB8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336550" y="6308725"/>
            <a:ext cx="500063" cy="328613"/>
          </a:xfrm>
        </p:spPr>
        <p:txBody>
          <a:bodyPr/>
          <a:lstStyle>
            <a:lvl1pPr>
              <a:defRPr/>
            </a:lvl1pPr>
          </a:lstStyle>
          <a:p>
            <a:fld id="{C3A5D424-D97A-4E48-939C-A3A5781490F5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82710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938B-0881-4572-85E0-3A05AECAD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0BD421-C72A-43A1-BEE6-1E14C6B5A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75223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0A9AF-3EE6-49E3-95AB-D9FAE1A9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E7D5F1-361E-4277-8C10-2CD2DA2F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2312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EB2B-6563-4566-AB28-2E4CCF15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6E9D73-8DC1-4CF6-917B-1613B20F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428369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64AC2-EC9E-4F89-8FA2-841D6789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CEEFFA-8892-4663-B677-74B8D2CC1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1667668-188B-461F-B047-4B7A43C1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2355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2775B-4B5E-428E-AF1E-7F8C1B13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2F479C0-0414-47B7-BEE2-EE3AC9C7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97ABA65-A8D5-431F-A18A-413641B2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6664644-9FB5-4BF3-98B5-EDEDBF92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C963371-E74E-45CC-B271-BBDEF8ACC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4667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E879-946D-4D13-A5B8-650919B9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99880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4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338FA-25FF-434D-8611-6E457DEB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CC3E4D-80A9-459C-B17D-F8CE1F38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A071A94-1902-4188-8961-99A6C6FFF0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913339-D9E7-4F60-9D8D-1B53EA7DCE1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62626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77994-32FE-4AC0-9D10-F3132EE4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044DC9-23C5-4A37-8ABB-39AAF82B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0A64885-9120-411D-B44E-17B026F5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761768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EF83-5533-4642-95F0-965774FD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B9517C6-DCF3-40B8-A457-350E66D8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D5A886E-747C-4584-AFDE-477D1530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205582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21788-BA81-4342-A985-61F3234A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905D3D-563A-465D-B011-216D0AEC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1808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31CC2E-1135-4904-BA43-0CCB62F23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7063" y="274638"/>
            <a:ext cx="1838325" cy="58467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65D3AFD-2ADA-4602-BBF4-1EAB4D24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60500" y="274638"/>
            <a:ext cx="5364163" cy="58467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0554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598C7-FA49-4091-B99A-B0708817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02E0C85-3550-4C51-A1CA-291842AC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B70DA22-9DCD-46FD-B4EC-278E462A29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D81906-BC0B-45A7-AE10-339C545676A1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0148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8A916-EE3F-408B-A946-4A63882C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F8D6C7-66DE-4602-9788-27AA85817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773238"/>
            <a:ext cx="3595688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72E680-6987-4AAF-91A6-ABB17F98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88" y="1773238"/>
            <a:ext cx="3595687" cy="434816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7E9423D-E8FA-4E2B-BFB5-C8C1A754326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597336-8B58-430A-B949-ED7848C1AEA8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0278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057A8-9420-42DC-8A79-857F66B7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616EF3-3C43-469D-84E4-5B3C2A43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633F56E-0DF8-4D3F-9213-55D903D3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A57B1F2-279A-47BF-BE49-DE22B97BC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6A0D539-ACE6-4AA6-ADC3-3E682AC1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685DF78-8F1B-4C98-9054-A0B510F329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D49790-CB55-4B89-9AD9-809CBA1E636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418056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A57EB-844D-4574-AABE-1F6B599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869279C-6D16-4C08-951E-F3C3D940AD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3502A57-346B-46A4-B256-C73332BFA2F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22519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E0C4430-62D6-4413-8F67-99B97D8C5E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7AA2A25-6B2C-4496-8D5C-C5CA7E4D607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5797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E8024-9CE9-4CC1-9D04-5AF00DF6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1C088D-6275-4941-B409-B8E28FE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D3C36F-50A1-4360-B7DC-57442024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77B698E-061E-4523-AD99-4F9B39DDBAC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9735D4-0B23-4024-B6EE-A35E489367E4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08987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CC2CE-CE12-453E-89B5-02B344BB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302539C-62DE-41F2-8DDB-0F8AE59AA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A3ACA36-D057-4506-BE2A-C30B19D54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9C8382-B0D8-4A0B-8461-69CD66261C0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388AA0-D956-4A73-BAA1-4B6D1581FC67}" type="slidenum">
              <a:rPr lang="en-US" altLang="pt-PT"/>
              <a:pPr/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750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C3AA20C4-8E72-4DF9-8849-CFAF9076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323850"/>
            <a:ext cx="11890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AB6246-A57A-4247-987D-4BC0E5D3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4475"/>
            <a:ext cx="91440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DA94CEC-3BA4-499F-95D3-734A848EC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967DC7-66AA-4E0B-8FD2-5F7B20F61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7E027634-F660-4293-8423-9D9FDAC4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6308725"/>
            <a:ext cx="73596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EC2736-42B0-49A1-A8AD-5C147ABA36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36550" y="6308725"/>
            <a:ext cx="5000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  <a:tab pos="9601200" algn="l"/>
                <a:tab pos="10058400" algn="l"/>
                <a:tab pos="10515600" algn="l"/>
              </a:tabLst>
              <a:defRPr sz="1200" b="1">
                <a:solidFill>
                  <a:srgbClr val="212E67"/>
                </a:solidFill>
                <a:latin typeface="+mn-lt"/>
                <a:cs typeface="DejaVu Sans" charset="0"/>
              </a:defRPr>
            </a:lvl1pPr>
          </a:lstStyle>
          <a:p>
            <a:fld id="{37D25A61-6166-4F19-8EF5-AC690CC73924}" type="slidenum">
              <a:rPr lang="en-US" altLang="pt-PT"/>
              <a:pPr/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3880E36-0A30-41C0-B084-4F9F1D5F4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0"/>
            <a:ext cx="6732587" cy="6858000"/>
          </a:xfrm>
          <a:prstGeom prst="rect">
            <a:avLst/>
          </a:prstGeom>
          <a:solidFill>
            <a:srgbClr val="212E6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D48EB50-BE9A-4BAB-AB23-BB3E95579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74638"/>
            <a:ext cx="7354888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FDA6C6-B891-449C-AF66-821D8DC0B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60500" y="1773238"/>
            <a:ext cx="7343775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Click to edit the outline text format</a:t>
            </a:r>
          </a:p>
          <a:p>
            <a:pPr lvl="1"/>
            <a:r>
              <a:rPr lang="en-GB" altLang="pt-PT"/>
              <a:t>Second Outline Level</a:t>
            </a:r>
          </a:p>
          <a:p>
            <a:pPr lvl="2"/>
            <a:r>
              <a:rPr lang="en-GB" altLang="pt-PT"/>
              <a:t>Third Outline Level</a:t>
            </a:r>
          </a:p>
          <a:p>
            <a:pPr lvl="3"/>
            <a:r>
              <a:rPr lang="en-GB" altLang="pt-PT"/>
              <a:t>Fourth Outline Level</a:t>
            </a:r>
          </a:p>
          <a:p>
            <a:pPr lvl="4"/>
            <a:r>
              <a:rPr lang="en-GB" altLang="pt-PT"/>
              <a:t>Fifth Outline Level</a:t>
            </a:r>
          </a:p>
          <a:p>
            <a:pPr lvl="4"/>
            <a:r>
              <a:rPr lang="en-GB" altLang="pt-PT"/>
              <a:t>Sixth Outline Level</a:t>
            </a:r>
          </a:p>
          <a:p>
            <a:pPr lvl="4"/>
            <a:r>
              <a:rPr lang="en-GB" altLang="pt-PT"/>
              <a:t>Seventh Outline Level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D9D5D110-04F4-4275-86D3-D58716AD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245225"/>
            <a:ext cx="2428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7FAA7220-DEE8-4E2A-AC9C-505FA9E2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6245225"/>
            <a:ext cx="3330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05D7FC-5926-4C17-8E54-394A3030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2425"/>
            <a:ext cx="1908175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CC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Georgia" panose="02040502050405020303" pitchFamily="18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212E67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212E67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212E67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212E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3E994475-D726-4BDB-B9ED-0728CF71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1268413"/>
            <a:ext cx="590391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4200">
                <a:solidFill>
                  <a:srgbClr val="212E67"/>
                </a:solidFill>
                <a:latin typeface="Georgia" panose="02040502050405020303" pitchFamily="18" charset="0"/>
              </a:rPr>
              <a:t>Projeto Prático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84CD28CC-AB8F-4208-9781-81BEE479A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2997200"/>
            <a:ext cx="590391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ABC8B74-3228-4D8B-B416-2B0FCD16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6119813"/>
            <a:ext cx="29257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 41358 – Beatriz Costa   </a:t>
            </a:r>
          </a:p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 41381 – Igor Nunes      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D2B9C05B-7C74-4187-BCE9-F30F9A50F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103438"/>
            <a:ext cx="3800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PT" sz="2600">
                <a:solidFill>
                  <a:srgbClr val="FFFFFF"/>
                </a:solidFill>
                <a:latin typeface="Georgia" panose="02040502050405020303" pitchFamily="18" charset="0"/>
              </a:rPr>
              <a:t>Inteligência Artificial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EECB6DFA-BA0A-4582-8B5B-15E9E4C31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2919413"/>
            <a:ext cx="31083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pt-PT" altLang="pt-PT" sz="1500">
                <a:solidFill>
                  <a:srgbClr val="FFFFFF"/>
                </a:solidFill>
                <a:latin typeface="Georgia" panose="02040502050405020303" pitchFamily="18" charset="0"/>
              </a:rPr>
              <a:t> Prof. Doutor Luís Alexandre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A8D64F6E-F46C-4ED3-BB96-928F4643A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C5858453-27AC-4A95-A4CB-3BEAD0B7ADFB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2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BC2A6495-DDD4-4B83-B289-210A6E14D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E6F9E38-4991-4C05-9159-53AFE22CC6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 dirty="0" err="1">
                <a:solidFill>
                  <a:srgbClr val="010122"/>
                </a:solidFill>
              </a:rPr>
              <a:t>Estruturas</a:t>
            </a:r>
            <a:r>
              <a:rPr lang="en-US" altLang="pt-PT" sz="2800" dirty="0">
                <a:solidFill>
                  <a:srgbClr val="010122"/>
                </a:solidFill>
              </a:rPr>
              <a:t>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9C92B1-13FF-4097-8A97-1663130281E6}"/>
              </a:ext>
            </a:extLst>
          </p:cNvPr>
          <p:cNvSpPr txBox="1"/>
          <p:nvPr/>
        </p:nvSpPr>
        <p:spPr>
          <a:xfrm>
            <a:off x="5359821" y="956380"/>
            <a:ext cx="283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1º Abordagem: </a:t>
            </a:r>
          </a:p>
          <a:p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		Matrizes e 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2º Abordagem: </a:t>
            </a:r>
          </a:p>
          <a:p>
            <a:r>
              <a:rPr lang="pt-PT" dirty="0">
                <a:solidFill>
                  <a:srgbClr val="010122"/>
                </a:solidFill>
                <a:latin typeface="+mj-lt"/>
                <a:ea typeface="+mj-ea"/>
                <a:cs typeface="+mj-cs"/>
              </a:rPr>
              <a:t>		Grafos e </a:t>
            </a:r>
            <a:r>
              <a:rPr lang="pt-PT" i="1" dirty="0" err="1">
                <a:solidFill>
                  <a:srgbClr val="010122"/>
                </a:solidFill>
                <a:latin typeface="+mj-lt"/>
                <a:ea typeface="+mj-ea"/>
                <a:cs typeface="+mj-cs"/>
              </a:rPr>
              <a:t>Stacks</a:t>
            </a:r>
            <a:endParaRPr lang="pt-PT" i="1" dirty="0">
              <a:solidFill>
                <a:srgbClr val="01012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D848E56-992F-4E45-8C76-3766CB0E4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791080"/>
              </p:ext>
            </p:extLst>
          </p:nvPr>
        </p:nvGraphicFramePr>
        <p:xfrm>
          <a:off x="2368178" y="2348880"/>
          <a:ext cx="4407644" cy="319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67A07A99-A468-4FBD-B78A-F94DBD3B1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4F5D8E3-9955-4C57-8974-261C6552CE90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3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80E8BA15-A446-46F0-86FE-F35D8290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490F2450-92D9-416C-852B-A62FE6C4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73238"/>
            <a:ext cx="73485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99ACE2F-9A01-45B1-B654-F02B45B676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>
                <a:solidFill>
                  <a:srgbClr val="000000"/>
                </a:solidFill>
              </a:rPr>
              <a:t>Grafos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5C3C82C-F532-4E76-A1A5-84AF97116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376030"/>
              </p:ext>
            </p:extLst>
          </p:nvPr>
        </p:nvGraphicFramePr>
        <p:xfrm>
          <a:off x="1524000" y="19177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id="{CD0F3621-5ED9-4865-95BB-ED413036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2B0A6FD5-D970-495D-A8D3-740B6D499F6A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4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82F62A14-820F-406F-A8A9-84BF68FD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F3BE7BA-8996-492A-98D2-E535971A65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>
                <a:solidFill>
                  <a:srgbClr val="000000"/>
                </a:solidFill>
              </a:rPr>
              <a:t>Stacks de Pessoas e Objetos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9A49071-4C4F-46A1-8D00-21E2B74CA38E}"/>
              </a:ext>
            </a:extLst>
          </p:cNvPr>
          <p:cNvGrpSpPr/>
          <p:nvPr/>
        </p:nvGrpSpPr>
        <p:grpSpPr>
          <a:xfrm>
            <a:off x="1259632" y="2348880"/>
            <a:ext cx="1872208" cy="3546078"/>
            <a:chOff x="1259632" y="2348880"/>
            <a:chExt cx="1872208" cy="3546078"/>
          </a:xfrm>
        </p:grpSpPr>
        <p:sp>
          <p:nvSpPr>
            <p:cNvPr id="16" name="Parênteses 15">
              <a:extLst>
                <a:ext uri="{FF2B5EF4-FFF2-40B4-BE49-F238E27FC236}">
                  <a16:creationId xmlns:a16="http://schemas.microsoft.com/office/drawing/2014/main" id="{283FB0D4-208D-479C-B913-BB4EC8EC2CB7}"/>
                </a:ext>
              </a:extLst>
            </p:cNvPr>
            <p:cNvSpPr/>
            <p:nvPr/>
          </p:nvSpPr>
          <p:spPr bwMode="auto">
            <a:xfrm>
              <a:off x="1259632" y="2348880"/>
              <a:ext cx="1872208" cy="3546078"/>
            </a:xfrm>
            <a:prstGeom prst="bracketPai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pt-PT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itstream Vera Sans" charset="0"/>
              </a:endParaRPr>
            </a:p>
          </p:txBody>
        </p: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C3FB4543-8ED5-4675-BC09-AEEF0C304660}"/>
                </a:ext>
              </a:extLst>
            </p:cNvPr>
            <p:cNvCxnSpPr/>
            <p:nvPr/>
          </p:nvCxnSpPr>
          <p:spPr bwMode="auto">
            <a:xfrm>
              <a:off x="1547664" y="5894958"/>
              <a:ext cx="129614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A346E6B-F8EA-48FB-B53D-5435B5FF4C7C}"/>
              </a:ext>
            </a:extLst>
          </p:cNvPr>
          <p:cNvGrpSpPr/>
          <p:nvPr/>
        </p:nvGrpSpPr>
        <p:grpSpPr>
          <a:xfrm>
            <a:off x="5996176" y="2348880"/>
            <a:ext cx="1872208" cy="3546078"/>
            <a:chOff x="1259632" y="2348880"/>
            <a:chExt cx="1872208" cy="3546078"/>
          </a:xfrm>
        </p:grpSpPr>
        <p:sp>
          <p:nvSpPr>
            <p:cNvPr id="29" name="Parênteses 28">
              <a:extLst>
                <a:ext uri="{FF2B5EF4-FFF2-40B4-BE49-F238E27FC236}">
                  <a16:creationId xmlns:a16="http://schemas.microsoft.com/office/drawing/2014/main" id="{A8AF87A0-09A6-4713-B2EB-37DF630B28F4}"/>
                </a:ext>
              </a:extLst>
            </p:cNvPr>
            <p:cNvSpPr/>
            <p:nvPr/>
          </p:nvSpPr>
          <p:spPr bwMode="auto">
            <a:xfrm>
              <a:off x="1259632" y="2348880"/>
              <a:ext cx="1872208" cy="3546078"/>
            </a:xfrm>
            <a:prstGeom prst="bracketPai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pt-PT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itstream Vera Sans" charset="0"/>
              </a:endParaRPr>
            </a:p>
          </p:txBody>
        </p:sp>
        <p:cxnSp>
          <p:nvCxnSpPr>
            <p:cNvPr id="30" name="Conexão reta 29">
              <a:extLst>
                <a:ext uri="{FF2B5EF4-FFF2-40B4-BE49-F238E27FC236}">
                  <a16:creationId xmlns:a16="http://schemas.microsoft.com/office/drawing/2014/main" id="{BD671066-F055-4770-8843-F230726A391E}"/>
                </a:ext>
              </a:extLst>
            </p:cNvPr>
            <p:cNvCxnSpPr/>
            <p:nvPr/>
          </p:nvCxnSpPr>
          <p:spPr bwMode="auto">
            <a:xfrm>
              <a:off x="1547664" y="5894958"/>
              <a:ext cx="129614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D644BA9-AAD6-409C-82DF-D112A77DA27C}"/>
              </a:ext>
            </a:extLst>
          </p:cNvPr>
          <p:cNvSpPr txBox="1"/>
          <p:nvPr/>
        </p:nvSpPr>
        <p:spPr>
          <a:xfrm>
            <a:off x="1706659" y="593939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tx1"/>
                </a:solidFill>
                <a:latin typeface="+mn-lt"/>
              </a:rPr>
              <a:t>Pessoas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A3B8069-2A0D-476E-AB72-692525105866}"/>
              </a:ext>
            </a:extLst>
          </p:cNvPr>
          <p:cNvSpPr txBox="1"/>
          <p:nvPr/>
        </p:nvSpPr>
        <p:spPr>
          <a:xfrm>
            <a:off x="6363008" y="593939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chemeClr val="tx1"/>
                </a:solidFill>
                <a:latin typeface="+mn-lt"/>
              </a:rPr>
              <a:t>Objectos</a:t>
            </a:r>
            <a:endParaRPr lang="pt-PT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14BCAB-5560-43F3-8E1F-F8BA02E6A7B4}"/>
              </a:ext>
            </a:extLst>
          </p:cNvPr>
          <p:cNvSpPr/>
          <p:nvPr/>
        </p:nvSpPr>
        <p:spPr bwMode="auto">
          <a:xfrm>
            <a:off x="1432073" y="4869160"/>
            <a:ext cx="1527324" cy="774550"/>
          </a:xfrm>
          <a:prstGeom prst="rect">
            <a:avLst/>
          </a:prstGeom>
          <a:solidFill>
            <a:srgbClr val="212E6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itstream Vera Sans" charset="0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2FF6AC8-649D-42D5-9DA2-B87A5C47FFE4}"/>
              </a:ext>
            </a:extLst>
          </p:cNvPr>
          <p:cNvSpPr/>
          <p:nvPr/>
        </p:nvSpPr>
        <p:spPr bwMode="auto">
          <a:xfrm>
            <a:off x="1432073" y="3968986"/>
            <a:ext cx="1527324" cy="774550"/>
          </a:xfrm>
          <a:prstGeom prst="rect">
            <a:avLst/>
          </a:prstGeom>
          <a:solidFill>
            <a:srgbClr val="212E6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itstream Vera Sans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89867E1-BACB-4B19-9626-86EB9D49B775}"/>
              </a:ext>
            </a:extLst>
          </p:cNvPr>
          <p:cNvSpPr/>
          <p:nvPr/>
        </p:nvSpPr>
        <p:spPr bwMode="auto">
          <a:xfrm>
            <a:off x="1432073" y="3068812"/>
            <a:ext cx="1527324" cy="774550"/>
          </a:xfrm>
          <a:prstGeom prst="rect">
            <a:avLst/>
          </a:prstGeom>
          <a:solidFill>
            <a:srgbClr val="212E6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itstream Vera Sans" charset="0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B8A8900-3739-4A49-99A7-C52C7ACB37B4}"/>
              </a:ext>
            </a:extLst>
          </p:cNvPr>
          <p:cNvSpPr/>
          <p:nvPr/>
        </p:nvSpPr>
        <p:spPr bwMode="auto">
          <a:xfrm>
            <a:off x="6184603" y="4869160"/>
            <a:ext cx="1527324" cy="774550"/>
          </a:xfrm>
          <a:prstGeom prst="rect">
            <a:avLst/>
          </a:prstGeom>
          <a:solidFill>
            <a:srgbClr val="212E6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itstream Vera Sans" charset="0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C9F7C07-7971-454F-9B04-8AEDF987624C}"/>
              </a:ext>
            </a:extLst>
          </p:cNvPr>
          <p:cNvSpPr/>
          <p:nvPr/>
        </p:nvSpPr>
        <p:spPr bwMode="auto">
          <a:xfrm>
            <a:off x="6187594" y="3968986"/>
            <a:ext cx="1527324" cy="774550"/>
          </a:xfrm>
          <a:prstGeom prst="rect">
            <a:avLst/>
          </a:prstGeom>
          <a:solidFill>
            <a:srgbClr val="212E6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itstream Vera Sans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4A8135E-CE99-4059-9B0F-6FB024FBBC9C}"/>
              </a:ext>
            </a:extLst>
          </p:cNvPr>
          <p:cNvSpPr/>
          <p:nvPr/>
        </p:nvSpPr>
        <p:spPr bwMode="auto">
          <a:xfrm>
            <a:off x="6184603" y="3041725"/>
            <a:ext cx="1527324" cy="774550"/>
          </a:xfrm>
          <a:prstGeom prst="rect">
            <a:avLst/>
          </a:prstGeom>
          <a:solidFill>
            <a:srgbClr val="212E6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itstream Vera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A3D53BEA-A0C1-4672-AC00-84B48F1C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463CEC6E-648B-482C-A648-379BEE0329F8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5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9DDA5501-566C-4E05-ABDE-F8E33F92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E1B6E084-EAF3-4B55-951E-133B4AE3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1773237"/>
            <a:ext cx="5328592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E02EFA3-B268-474F-BFA9-2A868486E5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>
                <a:solidFill>
                  <a:srgbClr val="000000"/>
                </a:solidFill>
              </a:rPr>
              <a:t>Questões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12210D9-76C5-402C-80D6-6A6A36CC5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504917"/>
              </p:ext>
            </p:extLst>
          </p:nvPr>
        </p:nvGraphicFramePr>
        <p:xfrm>
          <a:off x="2123728" y="1917700"/>
          <a:ext cx="48965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423E24B3-FB11-43BB-9CF0-D85F92DF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1C51F2C-5610-4756-9F2B-4C2CB32170A4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6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0989065B-1A00-469C-B3EC-D765299D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967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B540118-4095-44CE-B3F5-4CFC58743A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00" y="274638"/>
            <a:ext cx="7358063" cy="128111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 sz="2800">
                <a:solidFill>
                  <a:srgbClr val="000000"/>
                </a:solidFill>
              </a:rPr>
              <a:t>Análise Crítica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391ADC0-FF85-49D8-9C3E-9551744A4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494849"/>
              </p:ext>
            </p:extLst>
          </p:nvPr>
        </p:nvGraphicFramePr>
        <p:xfrm>
          <a:off x="1691680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626A56A5-9130-4E9A-9CBB-39532C1A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6308725"/>
            <a:ext cx="504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9863" algn="l"/>
                <a:tab pos="107791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Bitstream Vera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D151BC56-C5FC-4718-B925-9A34B33AE581}" type="slidenum">
              <a:rPr lang="en-US" altLang="pt-PT" sz="1200" b="1">
                <a:solidFill>
                  <a:srgbClr val="212E67"/>
                </a:solidFill>
                <a:latin typeface="Georgia" panose="02040502050405020303" pitchFamily="18" charset="0"/>
              </a:rPr>
              <a:pPr algn="ctr" eaLnBrk="1" hangingPunct="1">
                <a:buClrTx/>
                <a:buFontTx/>
                <a:buNone/>
              </a:pPr>
              <a:t>7</a:t>
            </a:fld>
            <a:endParaRPr lang="en-US" altLang="pt-PT" sz="1200" b="1">
              <a:solidFill>
                <a:srgbClr val="212E67"/>
              </a:solidFill>
              <a:latin typeface="Georgia" panose="02040502050405020303" pitchFamily="18" charset="0"/>
            </a:endParaRP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592FC604-BD7A-4977-9C6C-84BC5CFA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74638"/>
            <a:ext cx="73596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7A2F20B2-EE0B-42B0-AC7A-0B2876E3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73238"/>
            <a:ext cx="7348538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7FFFDC5-AC35-4381-B31F-B74AA54BBFC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57288" y="1279525"/>
            <a:ext cx="7346950" cy="4351338"/>
          </a:xfrm>
          <a:ln/>
        </p:spPr>
        <p:txBody>
          <a:bodyPr lIns="0" tIns="0" rIns="0" bIns="0" anchor="ctr"/>
          <a:lstStyle/>
          <a:p>
            <a:pPr indent="-339725" algn="ctr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/>
              <a:t>Obrigada pela atenção.</a:t>
            </a:r>
          </a:p>
          <a:p>
            <a:pPr indent="-339725" algn="ctr">
              <a:buClrTx/>
              <a:buFontTx/>
              <a:buNone/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pt-PT"/>
              <a:t>Questões?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Georgia"/>
        <a:ea typeface=""/>
        <a:cs typeface="Bitstream Vera Sans"/>
      </a:majorFont>
      <a:minorFont>
        <a:latin typeface="Georgia"/>
        <a:ea typeface="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itstream Vera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108</Words>
  <Application>Microsoft Office PowerPoint</Application>
  <PresentationFormat>Apresentação no Ecrã (4:3)</PresentationFormat>
  <Paragraphs>50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Times New Roman</vt:lpstr>
      <vt:lpstr>Georgia</vt:lpstr>
      <vt:lpstr>Bitstream Vera Sans</vt:lpstr>
      <vt:lpstr>Arial</vt:lpstr>
      <vt:lpstr>DejaVu Sans</vt:lpstr>
      <vt:lpstr>Tema do Office</vt:lpstr>
      <vt:lpstr>Tema do Office</vt:lpstr>
      <vt:lpstr>Apresentação do PowerPoint</vt:lpstr>
      <vt:lpstr>Estruturas de Dados</vt:lpstr>
      <vt:lpstr>Grafos</vt:lpstr>
      <vt:lpstr>Stacks de Pessoas e Objetos</vt:lpstr>
      <vt:lpstr>Questões</vt:lpstr>
      <vt:lpstr>Análise Crítica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 Rosa</dc:creator>
  <cp:lastModifiedBy>Beatriz Costa</cp:lastModifiedBy>
  <cp:revision>9</cp:revision>
  <cp:lastPrinted>1601-01-01T00:00:00Z</cp:lastPrinted>
  <dcterms:created xsi:type="dcterms:W3CDTF">2016-11-16T15:24:04Z</dcterms:created>
  <dcterms:modified xsi:type="dcterms:W3CDTF">2021-01-05T20:50:22Z</dcterms:modified>
</cp:coreProperties>
</file>