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5120640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7" d="100"/>
          <a:sy n="17" d="100"/>
        </p:scale>
        <p:origin x="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" y="22272022"/>
            <a:ext cx="37665953" cy="144850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9210" y="22277239"/>
            <a:ext cx="12923854" cy="14537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3596111"/>
            <a:ext cx="37665958" cy="87155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8269207" y="13596111"/>
            <a:ext cx="12923859" cy="8715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355" y="14350074"/>
            <a:ext cx="33987901" cy="7207664"/>
          </a:xfrm>
        </p:spPr>
        <p:txBody>
          <a:bodyPr anchor="b">
            <a:noAutofit/>
          </a:bodyPr>
          <a:lstStyle>
            <a:lvl1pPr algn="r">
              <a:defRPr sz="2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352" y="23065661"/>
            <a:ext cx="34205366" cy="5867081"/>
          </a:xfrm>
        </p:spPr>
        <p:txBody>
          <a:bodyPr>
            <a:normAutofit/>
          </a:bodyPr>
          <a:lstStyle>
            <a:lvl1pPr marL="0" indent="0" algn="r">
              <a:buNone/>
              <a:defRPr sz="10499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511668" y="31160868"/>
            <a:ext cx="11521440" cy="1916653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87045" y="31160873"/>
            <a:ext cx="22521330" cy="19166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258237" y="14437359"/>
            <a:ext cx="7673641" cy="712037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2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" y="23999828"/>
            <a:ext cx="51307026" cy="8803269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057" y="24732718"/>
            <a:ext cx="38610712" cy="2858152"/>
          </a:xfrm>
        </p:spPr>
        <p:txBody>
          <a:bodyPr anchor="b">
            <a:normAutofit/>
          </a:bodyPr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77179" y="3199969"/>
            <a:ext cx="38620590" cy="18842776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7046" y="27590868"/>
            <a:ext cx="38610723" cy="2875669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96053" y="24731109"/>
            <a:ext cx="6439082" cy="572588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2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" y="23999828"/>
            <a:ext cx="51307026" cy="8803269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828" y="3199961"/>
            <a:ext cx="38620590" cy="18859443"/>
          </a:xfrm>
        </p:spPr>
        <p:txBody>
          <a:bodyPr anchor="ctr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7175" y="24726014"/>
            <a:ext cx="38579246" cy="5783496"/>
          </a:xfrm>
        </p:spPr>
        <p:txBody>
          <a:bodyPr anchor="ctr"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96053" y="24732715"/>
            <a:ext cx="6439082" cy="572588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66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" y="23999828"/>
            <a:ext cx="51307026" cy="8803269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0361" y="3238735"/>
            <a:ext cx="35980823" cy="15937212"/>
          </a:xfrm>
        </p:spPr>
        <p:txBody>
          <a:bodyPr anchor="ctr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540855" y="19216464"/>
            <a:ext cx="33531294" cy="2881701"/>
          </a:xfrm>
        </p:spPr>
        <p:txBody>
          <a:bodyPr anchor="t">
            <a:normAutofit/>
          </a:bodyPr>
          <a:lstStyle>
            <a:lvl1pPr marL="0" indent="0">
              <a:buNone/>
              <a:defRPr sz="734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7176" y="24726014"/>
            <a:ext cx="38661946" cy="5783496"/>
          </a:xfrm>
        </p:spPr>
        <p:txBody>
          <a:bodyPr anchor="ctr">
            <a:normAutofit/>
          </a:bodyPr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96053" y="24723844"/>
            <a:ext cx="6439082" cy="572588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17219" y="3927090"/>
            <a:ext cx="2987040" cy="3069668"/>
          </a:xfrm>
          <a:prstGeom prst="rect">
            <a:avLst/>
          </a:prstGeom>
        </p:spPr>
        <p:txBody>
          <a:bodyPr vert="horz" lIns="479997" tIns="239998" rIns="479997" bIns="2399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779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016270" y="15740429"/>
            <a:ext cx="2560320" cy="3069673"/>
          </a:xfrm>
          <a:prstGeom prst="rect">
            <a:avLst/>
          </a:prstGeom>
        </p:spPr>
        <p:txBody>
          <a:bodyPr vert="horz" lIns="479997" tIns="239998" rIns="479997" bIns="2399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37795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59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" y="23999828"/>
            <a:ext cx="51307026" cy="8803269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173" y="24726014"/>
            <a:ext cx="38620590" cy="3096103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7179" y="27822107"/>
            <a:ext cx="38620590" cy="2687403"/>
          </a:xfrm>
        </p:spPr>
        <p:txBody>
          <a:bodyPr anchor="t"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96053" y="24723844"/>
            <a:ext cx="6439082" cy="572588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99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" y="3199979"/>
            <a:ext cx="51307026" cy="8803269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977179" y="3953924"/>
            <a:ext cx="38620590" cy="56741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82722" y="12228200"/>
            <a:ext cx="12289536" cy="3024975"/>
          </a:xfrm>
        </p:spPr>
        <p:txBody>
          <a:bodyPr anchor="b">
            <a:noAutofit/>
          </a:bodyPr>
          <a:lstStyle>
            <a:lvl1pPr marL="0" indent="0">
              <a:buNone/>
              <a:defRPr sz="12598" b="0">
                <a:solidFill>
                  <a:schemeClr val="tx1"/>
                </a:solidFill>
              </a:defRPr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022751" y="15828181"/>
            <a:ext cx="12289536" cy="15293920"/>
          </a:xfrm>
        </p:spPr>
        <p:txBody>
          <a:bodyPr anchor="t">
            <a:normAutofit/>
          </a:bodyPr>
          <a:lstStyle>
            <a:lvl1pPr marL="0" indent="0">
              <a:buNone/>
              <a:defRPr sz="7349"/>
            </a:lvl1pPr>
            <a:lvl2pPr marL="2399980" indent="0">
              <a:buNone/>
              <a:defRPr sz="6299"/>
            </a:lvl2pPr>
            <a:lvl3pPr marL="4799960" indent="0">
              <a:buNone/>
              <a:defRPr sz="5249"/>
            </a:lvl3pPr>
            <a:lvl4pPr marL="7199940" indent="0">
              <a:buNone/>
              <a:defRPr sz="4724"/>
            </a:lvl4pPr>
            <a:lvl5pPr marL="9599920" indent="0">
              <a:buNone/>
              <a:defRPr sz="4724"/>
            </a:lvl5pPr>
            <a:lvl6pPr marL="11999900" indent="0">
              <a:buNone/>
              <a:defRPr sz="4724"/>
            </a:lvl6pPr>
            <a:lvl7pPr marL="14399880" indent="0">
              <a:buNone/>
              <a:defRPr sz="4724"/>
            </a:lvl7pPr>
            <a:lvl8pPr marL="16799860" indent="0">
              <a:buNone/>
              <a:defRPr sz="4724"/>
            </a:lvl8pPr>
            <a:lvl9pPr marL="19199840" indent="0">
              <a:buNone/>
              <a:defRPr sz="47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119113" y="12266961"/>
            <a:ext cx="12289536" cy="3024975"/>
          </a:xfrm>
        </p:spPr>
        <p:txBody>
          <a:bodyPr anchor="b">
            <a:noAutofit/>
          </a:bodyPr>
          <a:lstStyle>
            <a:lvl1pPr marL="0" indent="0">
              <a:buNone/>
              <a:defRPr sz="12598" b="0">
                <a:solidFill>
                  <a:schemeClr val="tx1"/>
                </a:solidFill>
              </a:defRPr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126376" y="15789421"/>
            <a:ext cx="12289536" cy="15293920"/>
          </a:xfrm>
        </p:spPr>
        <p:txBody>
          <a:bodyPr anchor="t">
            <a:normAutofit/>
          </a:bodyPr>
          <a:lstStyle>
            <a:lvl1pPr marL="0" indent="0">
              <a:buNone/>
              <a:defRPr sz="7349"/>
            </a:lvl1pPr>
            <a:lvl2pPr marL="2399980" indent="0">
              <a:buNone/>
              <a:defRPr sz="6299"/>
            </a:lvl2pPr>
            <a:lvl3pPr marL="4799960" indent="0">
              <a:buNone/>
              <a:defRPr sz="5249"/>
            </a:lvl3pPr>
            <a:lvl4pPr marL="7199940" indent="0">
              <a:buNone/>
              <a:defRPr sz="4724"/>
            </a:lvl4pPr>
            <a:lvl5pPr marL="9599920" indent="0">
              <a:buNone/>
              <a:defRPr sz="4724"/>
            </a:lvl5pPr>
            <a:lvl6pPr marL="11999900" indent="0">
              <a:buNone/>
              <a:defRPr sz="4724"/>
            </a:lvl6pPr>
            <a:lvl7pPr marL="14399880" indent="0">
              <a:buNone/>
              <a:defRPr sz="4724"/>
            </a:lvl7pPr>
            <a:lvl8pPr marL="16799860" indent="0">
              <a:buNone/>
              <a:defRPr sz="4724"/>
            </a:lvl8pPr>
            <a:lvl9pPr marL="19199840" indent="0">
              <a:buNone/>
              <a:defRPr sz="47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266362" y="12266961"/>
            <a:ext cx="12289536" cy="3024975"/>
          </a:xfrm>
        </p:spPr>
        <p:txBody>
          <a:bodyPr anchor="b">
            <a:noAutofit/>
          </a:bodyPr>
          <a:lstStyle>
            <a:lvl1pPr marL="0" indent="0">
              <a:buNone/>
              <a:defRPr sz="12598" b="0">
                <a:solidFill>
                  <a:schemeClr val="tx1"/>
                </a:solidFill>
              </a:defRPr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9307712" y="15789415"/>
            <a:ext cx="12289536" cy="15293920"/>
          </a:xfrm>
        </p:spPr>
        <p:txBody>
          <a:bodyPr anchor="t">
            <a:normAutofit/>
          </a:bodyPr>
          <a:lstStyle>
            <a:lvl1pPr marL="0" indent="0">
              <a:buNone/>
              <a:defRPr sz="7349"/>
            </a:lvl1pPr>
            <a:lvl2pPr marL="2399980" indent="0">
              <a:buNone/>
              <a:defRPr sz="6299"/>
            </a:lvl2pPr>
            <a:lvl3pPr marL="4799960" indent="0">
              <a:buNone/>
              <a:defRPr sz="5249"/>
            </a:lvl3pPr>
            <a:lvl4pPr marL="7199940" indent="0">
              <a:buNone/>
              <a:defRPr sz="4724"/>
            </a:lvl4pPr>
            <a:lvl5pPr marL="9599920" indent="0">
              <a:buNone/>
              <a:defRPr sz="4724"/>
            </a:lvl5pPr>
            <a:lvl6pPr marL="11999900" indent="0">
              <a:buNone/>
              <a:defRPr sz="4724"/>
            </a:lvl6pPr>
            <a:lvl7pPr marL="14399880" indent="0">
              <a:buNone/>
              <a:defRPr sz="4724"/>
            </a:lvl7pPr>
            <a:lvl8pPr marL="16799860" indent="0">
              <a:buNone/>
              <a:defRPr sz="4724"/>
            </a:lvl8pPr>
            <a:lvl9pPr marL="19199840" indent="0">
              <a:buNone/>
              <a:defRPr sz="47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3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" y="3199979"/>
            <a:ext cx="51307026" cy="8803269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977179" y="3953924"/>
            <a:ext cx="38620590" cy="56741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981393" y="22558907"/>
            <a:ext cx="12276639" cy="3024975"/>
          </a:xfrm>
        </p:spPr>
        <p:txBody>
          <a:bodyPr anchor="b">
            <a:noAutofit/>
          </a:bodyPr>
          <a:lstStyle>
            <a:lvl1pPr marL="0" indent="0">
              <a:buNone/>
              <a:defRPr sz="12598" b="0">
                <a:solidFill>
                  <a:schemeClr val="tx1"/>
                </a:solidFill>
              </a:defRPr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981393" y="12266960"/>
            <a:ext cx="12276639" cy="799994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399"/>
            </a:lvl1pPr>
            <a:lvl2pPr marL="2399980" indent="0">
              <a:buNone/>
              <a:defRPr sz="8399"/>
            </a:lvl2pPr>
            <a:lvl3pPr marL="4799960" indent="0">
              <a:buNone/>
              <a:defRPr sz="8399"/>
            </a:lvl3pPr>
            <a:lvl4pPr marL="7199940" indent="0">
              <a:buNone/>
              <a:defRPr sz="8399"/>
            </a:lvl4pPr>
            <a:lvl5pPr marL="9599920" indent="0">
              <a:buNone/>
              <a:defRPr sz="8399"/>
            </a:lvl5pPr>
            <a:lvl6pPr marL="11999900" indent="0">
              <a:buNone/>
              <a:defRPr sz="8399"/>
            </a:lvl6pPr>
            <a:lvl7pPr marL="14399880" indent="0">
              <a:buNone/>
              <a:defRPr sz="8399"/>
            </a:lvl7pPr>
            <a:lvl8pPr marL="16799860" indent="0">
              <a:buNone/>
              <a:defRPr sz="8399"/>
            </a:lvl8pPr>
            <a:lvl9pPr marL="19199840" indent="0">
              <a:buNone/>
              <a:defRPr sz="83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1393" y="25583882"/>
            <a:ext cx="12276639" cy="5576978"/>
          </a:xfrm>
        </p:spPr>
        <p:txBody>
          <a:bodyPr anchor="t">
            <a:normAutofit/>
          </a:bodyPr>
          <a:lstStyle>
            <a:lvl1pPr marL="0" indent="0">
              <a:buNone/>
              <a:defRPr sz="7349"/>
            </a:lvl1pPr>
            <a:lvl2pPr marL="2399980" indent="0">
              <a:buNone/>
              <a:defRPr sz="6299"/>
            </a:lvl2pPr>
            <a:lvl3pPr marL="4799960" indent="0">
              <a:buNone/>
              <a:defRPr sz="5249"/>
            </a:lvl3pPr>
            <a:lvl4pPr marL="7199940" indent="0">
              <a:buNone/>
              <a:defRPr sz="4724"/>
            </a:lvl4pPr>
            <a:lvl5pPr marL="9599920" indent="0">
              <a:buNone/>
              <a:defRPr sz="4724"/>
            </a:lvl5pPr>
            <a:lvl6pPr marL="11999900" indent="0">
              <a:buNone/>
              <a:defRPr sz="4724"/>
            </a:lvl6pPr>
            <a:lvl7pPr marL="14399880" indent="0">
              <a:buNone/>
              <a:defRPr sz="4724"/>
            </a:lvl7pPr>
            <a:lvl8pPr marL="16799860" indent="0">
              <a:buNone/>
              <a:defRPr sz="4724"/>
            </a:lvl8pPr>
            <a:lvl9pPr marL="19199840" indent="0">
              <a:buNone/>
              <a:defRPr sz="47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74783" y="22558907"/>
            <a:ext cx="12404392" cy="3024975"/>
          </a:xfrm>
        </p:spPr>
        <p:txBody>
          <a:bodyPr anchor="b">
            <a:noAutofit/>
          </a:bodyPr>
          <a:lstStyle>
            <a:lvl1pPr marL="0" indent="0">
              <a:buNone/>
              <a:defRPr sz="12598" b="0">
                <a:solidFill>
                  <a:schemeClr val="tx1"/>
                </a:solidFill>
              </a:defRPr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6074783" y="12266960"/>
            <a:ext cx="12404392" cy="799994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399"/>
            </a:lvl1pPr>
            <a:lvl2pPr marL="2399980" indent="0">
              <a:buNone/>
              <a:defRPr sz="8399"/>
            </a:lvl2pPr>
            <a:lvl3pPr marL="4799960" indent="0">
              <a:buNone/>
              <a:defRPr sz="8399"/>
            </a:lvl3pPr>
            <a:lvl4pPr marL="7199940" indent="0">
              <a:buNone/>
              <a:defRPr sz="8399"/>
            </a:lvl4pPr>
            <a:lvl5pPr marL="9599920" indent="0">
              <a:buNone/>
              <a:defRPr sz="8399"/>
            </a:lvl5pPr>
            <a:lvl6pPr marL="11999900" indent="0">
              <a:buNone/>
              <a:defRPr sz="8399"/>
            </a:lvl6pPr>
            <a:lvl7pPr marL="14399880" indent="0">
              <a:buNone/>
              <a:defRPr sz="8399"/>
            </a:lvl7pPr>
            <a:lvl8pPr marL="16799860" indent="0">
              <a:buNone/>
              <a:defRPr sz="8399"/>
            </a:lvl8pPr>
            <a:lvl9pPr marL="19199840" indent="0">
              <a:buNone/>
              <a:defRPr sz="83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6069105" y="25583877"/>
            <a:ext cx="12420822" cy="5576978"/>
          </a:xfrm>
        </p:spPr>
        <p:txBody>
          <a:bodyPr anchor="t">
            <a:normAutofit/>
          </a:bodyPr>
          <a:lstStyle>
            <a:lvl1pPr marL="0" indent="0">
              <a:buNone/>
              <a:defRPr sz="7349"/>
            </a:lvl1pPr>
            <a:lvl2pPr marL="2399980" indent="0">
              <a:buNone/>
              <a:defRPr sz="6299"/>
            </a:lvl2pPr>
            <a:lvl3pPr marL="4799960" indent="0">
              <a:buNone/>
              <a:defRPr sz="5249"/>
            </a:lvl3pPr>
            <a:lvl4pPr marL="7199940" indent="0">
              <a:buNone/>
              <a:defRPr sz="4724"/>
            </a:lvl4pPr>
            <a:lvl5pPr marL="9599920" indent="0">
              <a:buNone/>
              <a:defRPr sz="4724"/>
            </a:lvl5pPr>
            <a:lvl6pPr marL="11999900" indent="0">
              <a:buNone/>
              <a:defRPr sz="4724"/>
            </a:lvl6pPr>
            <a:lvl7pPr marL="14399880" indent="0">
              <a:buNone/>
              <a:defRPr sz="4724"/>
            </a:lvl7pPr>
            <a:lvl8pPr marL="16799860" indent="0">
              <a:buNone/>
              <a:defRPr sz="4724"/>
            </a:lvl8pPr>
            <a:lvl9pPr marL="19199840" indent="0">
              <a:buNone/>
              <a:defRPr sz="47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293760" y="22558907"/>
            <a:ext cx="12288265" cy="3024975"/>
          </a:xfrm>
        </p:spPr>
        <p:txBody>
          <a:bodyPr anchor="b">
            <a:noAutofit/>
          </a:bodyPr>
          <a:lstStyle>
            <a:lvl1pPr marL="0" indent="0">
              <a:buNone/>
              <a:defRPr sz="12598" b="0">
                <a:solidFill>
                  <a:schemeClr val="tx1"/>
                </a:solidFill>
              </a:defRPr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293754" y="12266960"/>
            <a:ext cx="12288265" cy="799994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399"/>
            </a:lvl1pPr>
            <a:lvl2pPr marL="2399980" indent="0">
              <a:buNone/>
              <a:defRPr sz="8399"/>
            </a:lvl2pPr>
            <a:lvl3pPr marL="4799960" indent="0">
              <a:buNone/>
              <a:defRPr sz="8399"/>
            </a:lvl3pPr>
            <a:lvl4pPr marL="7199940" indent="0">
              <a:buNone/>
              <a:defRPr sz="8399"/>
            </a:lvl4pPr>
            <a:lvl5pPr marL="9599920" indent="0">
              <a:buNone/>
              <a:defRPr sz="8399"/>
            </a:lvl5pPr>
            <a:lvl6pPr marL="11999900" indent="0">
              <a:buNone/>
              <a:defRPr sz="8399"/>
            </a:lvl6pPr>
            <a:lvl7pPr marL="14399880" indent="0">
              <a:buNone/>
              <a:defRPr sz="8399"/>
            </a:lvl7pPr>
            <a:lvl8pPr marL="16799860" indent="0">
              <a:buNone/>
              <a:defRPr sz="8399"/>
            </a:lvl8pPr>
            <a:lvl9pPr marL="19199840" indent="0">
              <a:buNone/>
              <a:defRPr sz="83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9293233" y="25583866"/>
            <a:ext cx="12304538" cy="5576978"/>
          </a:xfrm>
        </p:spPr>
        <p:txBody>
          <a:bodyPr anchor="t">
            <a:normAutofit/>
          </a:bodyPr>
          <a:lstStyle>
            <a:lvl1pPr marL="0" indent="0">
              <a:buNone/>
              <a:defRPr sz="7349"/>
            </a:lvl1pPr>
            <a:lvl2pPr marL="2399980" indent="0">
              <a:buNone/>
              <a:defRPr sz="6299"/>
            </a:lvl2pPr>
            <a:lvl3pPr marL="4799960" indent="0">
              <a:buNone/>
              <a:defRPr sz="5249"/>
            </a:lvl3pPr>
            <a:lvl4pPr marL="7199940" indent="0">
              <a:buNone/>
              <a:defRPr sz="4724"/>
            </a:lvl4pPr>
            <a:lvl5pPr marL="9599920" indent="0">
              <a:buNone/>
              <a:defRPr sz="4724"/>
            </a:lvl5pPr>
            <a:lvl6pPr marL="11999900" indent="0">
              <a:buNone/>
              <a:defRPr sz="4724"/>
            </a:lvl6pPr>
            <a:lvl7pPr marL="14399880" indent="0">
              <a:buNone/>
              <a:defRPr sz="4724"/>
            </a:lvl7pPr>
            <a:lvl8pPr marL="16799860" indent="0">
              <a:buNone/>
              <a:defRPr sz="4724"/>
            </a:lvl8pPr>
            <a:lvl9pPr marL="19199840" indent="0">
              <a:buNone/>
              <a:defRPr sz="47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81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" y="3199979"/>
            <a:ext cx="51307026" cy="8803269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179" y="3953924"/>
            <a:ext cx="38620590" cy="5674174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47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26825040" y="14180870"/>
            <a:ext cx="36023649" cy="7661914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02869" y="3199961"/>
            <a:ext cx="5989771" cy="23422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353" y="3199969"/>
            <a:ext cx="36827610" cy="279608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163206" y="31160868"/>
            <a:ext cx="11521440" cy="1916653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353" y="31160873"/>
            <a:ext cx="25306170" cy="19166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614451" y="28516853"/>
            <a:ext cx="6437962" cy="6682891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1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" y="3199979"/>
            <a:ext cx="51307026" cy="8803269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6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" y="14322376"/>
            <a:ext cx="51307026" cy="8803269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178" y="15064956"/>
            <a:ext cx="38579240" cy="5725880"/>
          </a:xfrm>
        </p:spPr>
        <p:txBody>
          <a:bodyPr anchor="ctr">
            <a:normAutofit/>
          </a:bodyPr>
          <a:lstStyle>
            <a:lvl1pPr algn="r"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7178" y="22215967"/>
            <a:ext cx="38579240" cy="8944906"/>
          </a:xfrm>
        </p:spPr>
        <p:txBody>
          <a:bodyPr>
            <a:normAutofit/>
          </a:bodyPr>
          <a:lstStyle>
            <a:lvl1pPr marL="0" indent="0" algn="r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048536" y="31160868"/>
            <a:ext cx="11521440" cy="1916653"/>
          </a:xfrm>
        </p:spPr>
        <p:txBody>
          <a:bodyPr/>
          <a:lstStyle/>
          <a:p>
            <a:fld id="{30578ACC-22D6-47C1-A373-4FD133E34F3C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87043" y="31160873"/>
            <a:ext cx="27074169" cy="19166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96053" y="15064964"/>
            <a:ext cx="6439082" cy="572588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4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" y="3199979"/>
            <a:ext cx="51307026" cy="8803269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040" y="3953924"/>
            <a:ext cx="38569384" cy="56741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7043" y="12266960"/>
            <a:ext cx="18804234" cy="188939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42319" y="12266960"/>
            <a:ext cx="18814102" cy="188939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1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" y="3199979"/>
            <a:ext cx="51307026" cy="8803269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179" y="3953937"/>
            <a:ext cx="38620590" cy="56741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533" y="12266969"/>
            <a:ext cx="17612448" cy="3638477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7176" y="15905446"/>
            <a:ext cx="18855452" cy="15255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982821" y="12266961"/>
            <a:ext cx="17614951" cy="3632918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42323" y="15905446"/>
            <a:ext cx="18855446" cy="15255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5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" y="3199979"/>
            <a:ext cx="51307026" cy="8803269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43216415" y="10358255"/>
            <a:ext cx="8090611" cy="75731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3180309" y="3199977"/>
            <a:ext cx="8026094" cy="71820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9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" y="3199979"/>
            <a:ext cx="51307026" cy="8803269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179" y="3953919"/>
            <a:ext cx="38620590" cy="5674184"/>
          </a:xfrm>
        </p:spPr>
        <p:txBody>
          <a:bodyPr anchor="ctr">
            <a:normAutofit/>
          </a:bodyPr>
          <a:lstStyle>
            <a:lvl1pPr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0556" y="12266968"/>
            <a:ext cx="21917213" cy="188938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7046" y="12266963"/>
            <a:ext cx="15658944" cy="18893915"/>
          </a:xfrm>
        </p:spPr>
        <p:txBody>
          <a:bodyPr anchor="ctr"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8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" y="3199979"/>
            <a:ext cx="51307026" cy="8803269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179" y="3953924"/>
            <a:ext cx="38620590" cy="5674174"/>
          </a:xfrm>
        </p:spPr>
        <p:txBody>
          <a:bodyPr anchor="ctr">
            <a:normAutofit/>
          </a:bodyPr>
          <a:lstStyle>
            <a:lvl1pPr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661356" y="12266966"/>
            <a:ext cx="21936415" cy="18893889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7176" y="12266969"/>
            <a:ext cx="15671527" cy="18893904"/>
          </a:xfrm>
        </p:spPr>
        <p:txBody>
          <a:bodyPr anchor="ctr"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3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51206400" cy="359997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7179" y="3953924"/>
            <a:ext cx="38620590" cy="5674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7043" y="12266960"/>
            <a:ext cx="38569378" cy="1889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060134" y="31160868"/>
            <a:ext cx="115214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7043" y="31160873"/>
            <a:ext cx="2707416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52160" y="3953927"/>
            <a:ext cx="6482974" cy="572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8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70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18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3" Type="http://schemas.openxmlformats.org/officeDocument/2006/relationships/image" Target="../media/image5.jpeg"/><Relationship Id="rId21" Type="http://schemas.openxmlformats.org/officeDocument/2006/relationships/image" Target="../media/image23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17" Type="http://schemas.openxmlformats.org/officeDocument/2006/relationships/image" Target="../media/image19.jpeg"/><Relationship Id="rId2" Type="http://schemas.openxmlformats.org/officeDocument/2006/relationships/image" Target="../media/image4.jpeg"/><Relationship Id="rId16" Type="http://schemas.openxmlformats.org/officeDocument/2006/relationships/image" Target="../media/image18.jpe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23" Type="http://schemas.openxmlformats.org/officeDocument/2006/relationships/image" Target="../media/image25.jpeg"/><Relationship Id="rId10" Type="http://schemas.openxmlformats.org/officeDocument/2006/relationships/image" Target="../media/image12.jpeg"/><Relationship Id="rId19" Type="http://schemas.openxmlformats.org/officeDocument/2006/relationships/image" Target="../media/image21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Relationship Id="rId22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059A320-8768-45B7-97A8-030AB958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206400" cy="35999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sil gambar untuk top table image">
            <a:extLst>
              <a:ext uri="{FF2B5EF4-FFF2-40B4-BE49-F238E27FC236}">
                <a16:creationId xmlns:a16="http://schemas.microsoft.com/office/drawing/2014/main" id="{DDD4E1F6-E8A4-4260-9C00-1F630B7E8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" r="1156"/>
          <a:stretch/>
        </p:blipFill>
        <p:spPr bwMode="auto">
          <a:xfrm>
            <a:off x="20" y="10"/>
            <a:ext cx="51206380" cy="359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0A4990-7F44-49EB-BCE0-E85CE424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1699" y="27710313"/>
            <a:ext cx="4800600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A2EA6-9453-4270-9BB9-7D0D029CD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863" y="27617926"/>
            <a:ext cx="4800600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06AE61-A296-42D0-B098-AB88BC034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1811" y="27710313"/>
            <a:ext cx="4800600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A2E7F1-887B-445C-9DF6-7DC4FF41B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51521" y="27710313"/>
            <a:ext cx="4449947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6D74AC-33F8-41BC-BB93-1677EDE9EF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857"/>
          <a:stretch/>
        </p:blipFill>
        <p:spPr>
          <a:xfrm>
            <a:off x="18231685" y="27710313"/>
            <a:ext cx="4800600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F3FE7-5BC6-4148-B2D8-E59FC900EE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62516" y="27710313"/>
            <a:ext cx="3618543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B2166D-1AB9-48FF-8D60-31E58237510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757" t="14099" r="12242" b="16401"/>
          <a:stretch/>
        </p:blipFill>
        <p:spPr>
          <a:xfrm>
            <a:off x="42519903" y="2926079"/>
            <a:ext cx="7183632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272054-B7BE-403F-AB54-D8D124B4DB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4256" y="27663646"/>
            <a:ext cx="4800600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8214A6-D8B8-4A9E-8315-D7A2591F416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1019"/>
          <a:stretch/>
        </p:blipFill>
        <p:spPr>
          <a:xfrm>
            <a:off x="8372461" y="27617926"/>
            <a:ext cx="4187131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6356C8E-CFD8-476F-B6D0-B350145F36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34256" y="2958084"/>
            <a:ext cx="6400800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13C8869-C57F-4D15-864B-EA0EFA76A6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13263" y="21565790"/>
            <a:ext cx="4800600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84EA2D2-D2E7-462F-B852-E57D93E5586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796" r="11867"/>
          <a:stretch/>
        </p:blipFill>
        <p:spPr>
          <a:xfrm>
            <a:off x="1734256" y="21565790"/>
            <a:ext cx="6023190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53D5D0-03BB-4619-B98F-6D120CFE8C3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2814" r="12184"/>
          <a:stretch/>
        </p:blipFill>
        <p:spPr>
          <a:xfrm>
            <a:off x="9076489" y="2992458"/>
            <a:ext cx="6411540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7C97FBE-DADE-41F1-9957-594EEF8B5582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9657" r="7575"/>
          <a:stretch/>
        </p:blipFill>
        <p:spPr>
          <a:xfrm>
            <a:off x="1734256" y="14980445"/>
            <a:ext cx="5864114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4FA573-17AC-440D-BE41-5F4FFE28D72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246097" y="2926079"/>
            <a:ext cx="6411540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360C3DD-B7E1-430F-8FD4-5113329FD89C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0990" r="13920"/>
          <a:stretch/>
        </p:blipFill>
        <p:spPr>
          <a:xfrm>
            <a:off x="23653222" y="2992458"/>
            <a:ext cx="4800600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35D6C6D-9109-4EA8-8206-3AA94CAAF24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34256" y="8969264"/>
            <a:ext cx="5366084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A2738DC-876F-46DE-8B1F-3A10BF5F826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8364" r="16165"/>
          <a:stretch/>
        </p:blipFill>
        <p:spPr>
          <a:xfrm>
            <a:off x="44883174" y="14980445"/>
            <a:ext cx="4830689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4FCA23D-8111-49C6-A420-3EA5A75DA79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883174" y="9070602"/>
            <a:ext cx="4800600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09FB1A5-6295-40B3-91A9-20E6C74DA18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5918" r="11638"/>
          <a:stretch/>
        </p:blipFill>
        <p:spPr>
          <a:xfrm>
            <a:off x="36334351" y="2926079"/>
            <a:ext cx="5277047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C2A38FC-E33D-4EB5-89F0-57622E71AF9D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5794"/>
          <a:stretch/>
        </p:blipFill>
        <p:spPr>
          <a:xfrm>
            <a:off x="29424618" y="2926079"/>
            <a:ext cx="6037715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D8044E0-7876-45A7-9587-8E4F428B7B78}"/>
              </a:ext>
            </a:extLst>
          </p:cNvPr>
          <p:cNvSpPr/>
          <p:nvPr/>
        </p:nvSpPr>
        <p:spPr>
          <a:xfrm>
            <a:off x="8834576" y="10357216"/>
            <a:ext cx="33685327" cy="4708981"/>
          </a:xfrm>
          <a:prstGeom prst="rect">
            <a:avLst/>
          </a:prstGeom>
          <a:solidFill>
            <a:schemeClr val="accent3">
              <a:lumMod val="60000"/>
              <a:lumOff val="40000"/>
              <a:alpha val="24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KEDAI ARSYILA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6D8BA4-4771-4CA4-BFE0-68818F7C96F1}"/>
              </a:ext>
            </a:extLst>
          </p:cNvPr>
          <p:cNvSpPr txBox="1"/>
          <p:nvPr/>
        </p:nvSpPr>
        <p:spPr>
          <a:xfrm>
            <a:off x="11839848" y="17226140"/>
            <a:ext cx="28991013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SEDIA ANEKA MAKANAN, MINUMAN </a:t>
            </a:r>
          </a:p>
          <a:p>
            <a:pPr algn="ctr"/>
            <a:r>
              <a:rPr lang="en-US" sz="13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DAN KUE SNACK BASAH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213C9A-F429-4B7D-8F7C-BD4D4F267173}"/>
              </a:ext>
            </a:extLst>
          </p:cNvPr>
          <p:cNvSpPr txBox="1"/>
          <p:nvPr/>
        </p:nvSpPr>
        <p:spPr>
          <a:xfrm>
            <a:off x="18017178" y="22079971"/>
            <a:ext cx="1680569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TERIMA PESAN ANTAR</a:t>
            </a:r>
            <a:br>
              <a:rPr lang="en-US" sz="1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1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Hub :089618722633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B093F6-B70C-491D-8F6A-F5903849DC60}"/>
              </a:ext>
            </a:extLst>
          </p:cNvPr>
          <p:cNvSpPr txBox="1"/>
          <p:nvPr/>
        </p:nvSpPr>
        <p:spPr>
          <a:xfrm>
            <a:off x="23858075" y="31753437"/>
            <a:ext cx="5847170" cy="1015663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Jus Melon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434261-95A1-42C1-B5F6-B59878D47F40}"/>
              </a:ext>
            </a:extLst>
          </p:cNvPr>
          <p:cNvSpPr txBox="1"/>
          <p:nvPr/>
        </p:nvSpPr>
        <p:spPr>
          <a:xfrm>
            <a:off x="29705245" y="31741243"/>
            <a:ext cx="5847170" cy="1015663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Jus 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Jeruk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711955-7F6A-4793-95AD-1AA0C7939DFA}"/>
              </a:ext>
            </a:extLst>
          </p:cNvPr>
          <p:cNvSpPr txBox="1"/>
          <p:nvPr/>
        </p:nvSpPr>
        <p:spPr>
          <a:xfrm>
            <a:off x="17767493" y="31802202"/>
            <a:ext cx="5847170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Alpukat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Selasih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3C38AB-528A-4008-A9EE-5FFF4DDBD540}"/>
              </a:ext>
            </a:extLst>
          </p:cNvPr>
          <p:cNvSpPr txBox="1"/>
          <p:nvPr/>
        </p:nvSpPr>
        <p:spPr>
          <a:xfrm>
            <a:off x="13353038" y="31818336"/>
            <a:ext cx="4442900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Sop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Buah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D8EED-B594-4CF0-8565-86CDA4C906FB}"/>
              </a:ext>
            </a:extLst>
          </p:cNvPr>
          <p:cNvSpPr txBox="1"/>
          <p:nvPr/>
        </p:nvSpPr>
        <p:spPr>
          <a:xfrm>
            <a:off x="7915346" y="31818336"/>
            <a:ext cx="5051258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Blue Ocean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7233FD-C290-4802-B3C3-E0F0108ADF49}"/>
              </a:ext>
            </a:extLst>
          </p:cNvPr>
          <p:cNvSpPr txBox="1"/>
          <p:nvPr/>
        </p:nvSpPr>
        <p:spPr>
          <a:xfrm>
            <a:off x="1242386" y="31754771"/>
            <a:ext cx="5847170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Kuwut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 Melon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EBD753-E6B8-49A7-9CE0-BC28F8B4FC17}"/>
              </a:ext>
            </a:extLst>
          </p:cNvPr>
          <p:cNvSpPr txBox="1"/>
          <p:nvPr/>
        </p:nvSpPr>
        <p:spPr>
          <a:xfrm>
            <a:off x="37104578" y="31899085"/>
            <a:ext cx="5847170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Jus Mangga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8D48B3-921B-40BC-A291-7C6F89BD7B15}"/>
              </a:ext>
            </a:extLst>
          </p:cNvPr>
          <p:cNvSpPr txBox="1"/>
          <p:nvPr/>
        </p:nvSpPr>
        <p:spPr>
          <a:xfrm>
            <a:off x="43948414" y="31899085"/>
            <a:ext cx="5847170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Jus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Alpukat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010AF3-6D34-4B2B-A471-4B687345D222}"/>
              </a:ext>
            </a:extLst>
          </p:cNvPr>
          <p:cNvSpPr txBox="1"/>
          <p:nvPr/>
        </p:nvSpPr>
        <p:spPr>
          <a:xfrm>
            <a:off x="44359889" y="25711734"/>
            <a:ext cx="5847170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Cilok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Goang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09C7B2-7AE1-4363-9423-5CDBDB9E227F}"/>
              </a:ext>
            </a:extLst>
          </p:cNvPr>
          <p:cNvSpPr txBox="1"/>
          <p:nvPr/>
        </p:nvSpPr>
        <p:spPr>
          <a:xfrm>
            <a:off x="44374933" y="19340226"/>
            <a:ext cx="5847170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Telor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Gulung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6E34EF-A51F-447D-99EC-D3C6B378A906}"/>
              </a:ext>
            </a:extLst>
          </p:cNvPr>
          <p:cNvSpPr txBox="1"/>
          <p:nvPr/>
        </p:nvSpPr>
        <p:spPr>
          <a:xfrm>
            <a:off x="44468949" y="13174857"/>
            <a:ext cx="5847170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Sosis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Gulung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D37BDC-0ECA-4428-9A4F-CA99771205E8}"/>
              </a:ext>
            </a:extLst>
          </p:cNvPr>
          <p:cNvSpPr txBox="1"/>
          <p:nvPr/>
        </p:nvSpPr>
        <p:spPr>
          <a:xfrm>
            <a:off x="43187078" y="7072023"/>
            <a:ext cx="5847170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Telur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Bulat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81B65E-3767-4761-B77B-B8C58B972C2B}"/>
              </a:ext>
            </a:extLst>
          </p:cNvPr>
          <p:cNvSpPr txBox="1"/>
          <p:nvPr/>
        </p:nvSpPr>
        <p:spPr>
          <a:xfrm>
            <a:off x="36049289" y="7072023"/>
            <a:ext cx="5847170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Karedok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Basreng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66C593-A3B0-40AB-B958-170F9E9FC925}"/>
              </a:ext>
            </a:extLst>
          </p:cNvPr>
          <p:cNvSpPr txBox="1"/>
          <p:nvPr/>
        </p:nvSpPr>
        <p:spPr>
          <a:xfrm>
            <a:off x="29615163" y="7081168"/>
            <a:ext cx="5847170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Karedok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Cireng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C4CDC6-C3AA-432B-9B64-FBCBB44A0BB6}"/>
              </a:ext>
            </a:extLst>
          </p:cNvPr>
          <p:cNvSpPr txBox="1"/>
          <p:nvPr/>
        </p:nvSpPr>
        <p:spPr>
          <a:xfrm>
            <a:off x="23129937" y="7176520"/>
            <a:ext cx="5847170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Mie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Tektek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5C9E48-9D89-4218-A79B-09C79334D3A4}"/>
              </a:ext>
            </a:extLst>
          </p:cNvPr>
          <p:cNvSpPr txBox="1"/>
          <p:nvPr/>
        </p:nvSpPr>
        <p:spPr>
          <a:xfrm>
            <a:off x="16429462" y="7154963"/>
            <a:ext cx="5847170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Seblak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Tulang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74D52A-4393-400A-A62F-40C1BFE1566E}"/>
              </a:ext>
            </a:extLst>
          </p:cNvPr>
          <p:cNvSpPr txBox="1"/>
          <p:nvPr/>
        </p:nvSpPr>
        <p:spPr>
          <a:xfrm>
            <a:off x="1751200" y="25729418"/>
            <a:ext cx="5847170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Seblak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Ceker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AE11CC-0583-448F-84AB-4B88FC4EA045}"/>
              </a:ext>
            </a:extLst>
          </p:cNvPr>
          <p:cNvSpPr txBox="1"/>
          <p:nvPr/>
        </p:nvSpPr>
        <p:spPr>
          <a:xfrm>
            <a:off x="1734256" y="19159138"/>
            <a:ext cx="5847170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Seblak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Campur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F1AA3-2669-4CB6-ADA3-C122B04A8962}"/>
              </a:ext>
            </a:extLst>
          </p:cNvPr>
          <p:cNvSpPr txBox="1"/>
          <p:nvPr/>
        </p:nvSpPr>
        <p:spPr>
          <a:xfrm>
            <a:off x="1522626" y="13098841"/>
            <a:ext cx="5847170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Lumpia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Basah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73D777-0DFA-4FC7-898B-79689297F1FD}"/>
              </a:ext>
            </a:extLst>
          </p:cNvPr>
          <p:cNvSpPr txBox="1"/>
          <p:nvPr/>
        </p:nvSpPr>
        <p:spPr>
          <a:xfrm>
            <a:off x="1994386" y="7185412"/>
            <a:ext cx="5847170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Mie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Tulang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B50FB3-CA03-4EE1-84F7-2406AE219BBC}"/>
              </a:ext>
            </a:extLst>
          </p:cNvPr>
          <p:cNvSpPr txBox="1"/>
          <p:nvPr/>
        </p:nvSpPr>
        <p:spPr>
          <a:xfrm>
            <a:off x="9291673" y="7273943"/>
            <a:ext cx="5847170" cy="923330"/>
          </a:xfrm>
          <a:prstGeom prst="rect">
            <a:avLst/>
          </a:prstGeom>
          <a:solidFill>
            <a:schemeClr val="bg1">
              <a:alpha val="40000"/>
            </a:schemeClr>
          </a:solidFill>
          <a:effectLst>
            <a:softEdge rad="1143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Comic Sans MS" panose="030F0702030302020204" pitchFamily="66" charset="0"/>
              </a:rPr>
              <a:t>Sphagety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873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55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Comic Sans MS</vt:lpstr>
      <vt:lpstr>Trebuchet MS</vt:lpstr>
      <vt:lpstr>Berlin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ibnu qoyim</dc:creator>
  <cp:lastModifiedBy>ibnu qoyim</cp:lastModifiedBy>
  <cp:revision>6</cp:revision>
  <dcterms:created xsi:type="dcterms:W3CDTF">2018-08-31T01:08:27Z</dcterms:created>
  <dcterms:modified xsi:type="dcterms:W3CDTF">2018-08-31T02:13:20Z</dcterms:modified>
</cp:coreProperties>
</file>