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84" y="-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BD668-52CC-4859-935C-91C7611828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5C47537-9007-4971-AA3A-1805809FBF5F}">
      <dgm:prSet phldrT="[Text]" custT="1"/>
      <dgm:spPr>
        <a:noFill/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id-ID" sz="2800" dirty="0" smtClean="0">
              <a:solidFill>
                <a:schemeClr val="bg1"/>
              </a:solidFill>
            </a:rPr>
            <a:t>JENIS-JENIS HARI AKHIR</a:t>
          </a:r>
          <a:endParaRPr lang="id-ID" sz="2800" dirty="0"/>
        </a:p>
      </dgm:t>
    </dgm:pt>
    <dgm:pt modelId="{A0F4FB5D-9F0E-463A-8517-FA25CA32D72B}" type="parTrans" cxnId="{25913849-F633-4E20-A5F7-A1A50C595857}">
      <dgm:prSet/>
      <dgm:spPr/>
      <dgm:t>
        <a:bodyPr/>
        <a:lstStyle/>
        <a:p>
          <a:endParaRPr lang="id-ID"/>
        </a:p>
      </dgm:t>
    </dgm:pt>
    <dgm:pt modelId="{5EE652FF-2B33-4EDD-90D1-35116BD6224A}" type="sibTrans" cxnId="{25913849-F633-4E20-A5F7-A1A50C595857}">
      <dgm:prSet/>
      <dgm:spPr/>
      <dgm:t>
        <a:bodyPr/>
        <a:lstStyle/>
        <a:p>
          <a:endParaRPr lang="id-ID"/>
        </a:p>
      </dgm:t>
    </dgm:pt>
    <dgm:pt modelId="{78F6640D-E97B-40C4-9B4A-3A6C62600BAA}">
      <dgm:prSet phldrT="[Text]" custT="1"/>
      <dgm:spPr>
        <a:noFill/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id-ID" sz="2800" dirty="0" smtClean="0"/>
            <a:t>KIAMAT SUGHRA</a:t>
          </a:r>
          <a:endParaRPr lang="id-ID" sz="2800" dirty="0"/>
        </a:p>
      </dgm:t>
    </dgm:pt>
    <dgm:pt modelId="{E059F433-8C66-466A-A60F-B1FAD6508A01}" type="parTrans" cxnId="{9B70D4A3-6328-49C0-A190-5E9A42D71269}">
      <dgm:prSet/>
      <dgm:spPr>
        <a:ln>
          <a:solidFill>
            <a:schemeClr val="bg1"/>
          </a:solidFill>
        </a:ln>
      </dgm:spPr>
      <dgm:t>
        <a:bodyPr/>
        <a:lstStyle/>
        <a:p>
          <a:endParaRPr lang="id-ID"/>
        </a:p>
      </dgm:t>
    </dgm:pt>
    <dgm:pt modelId="{BD587396-5395-4DAA-95CD-04719315530E}" type="sibTrans" cxnId="{9B70D4A3-6328-49C0-A190-5E9A42D71269}">
      <dgm:prSet/>
      <dgm:spPr/>
      <dgm:t>
        <a:bodyPr/>
        <a:lstStyle/>
        <a:p>
          <a:endParaRPr lang="id-ID"/>
        </a:p>
      </dgm:t>
    </dgm:pt>
    <dgm:pt modelId="{F304B7D3-F215-4671-9017-7526744E3287}">
      <dgm:prSet phldrT="[Text]" custT="1"/>
      <dgm:spPr>
        <a:noFill/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r>
            <a:rPr lang="id-ID" sz="2800" dirty="0" smtClean="0"/>
            <a:t>KIAMAT KUBRA</a:t>
          </a:r>
          <a:endParaRPr lang="id-ID" sz="2800" dirty="0"/>
        </a:p>
      </dgm:t>
    </dgm:pt>
    <dgm:pt modelId="{1B409820-5E8C-453A-9510-16253B064B39}" type="parTrans" cxnId="{4FE47B1C-14AB-407E-B40F-609BA059BBFA}">
      <dgm:prSet/>
      <dgm:spPr>
        <a:ln>
          <a:solidFill>
            <a:schemeClr val="bg1"/>
          </a:solidFill>
        </a:ln>
      </dgm:spPr>
      <dgm:t>
        <a:bodyPr/>
        <a:lstStyle/>
        <a:p>
          <a:endParaRPr lang="id-ID"/>
        </a:p>
      </dgm:t>
    </dgm:pt>
    <dgm:pt modelId="{F9BA606F-E1A4-47B8-93AF-25C163201991}" type="sibTrans" cxnId="{4FE47B1C-14AB-407E-B40F-609BA059BBFA}">
      <dgm:prSet/>
      <dgm:spPr/>
      <dgm:t>
        <a:bodyPr/>
        <a:lstStyle/>
        <a:p>
          <a:endParaRPr lang="id-ID"/>
        </a:p>
      </dgm:t>
    </dgm:pt>
    <dgm:pt modelId="{B2B7E217-782E-4B58-817E-B357C6EC1715}" type="pres">
      <dgm:prSet presAssocID="{21CBD668-52CC-4859-935C-91C7611828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A01B236-CBF5-477A-BD14-554EDEF4F28E}" type="pres">
      <dgm:prSet presAssocID="{F5C47537-9007-4971-AA3A-1805809FBF5F}" presName="root1" presStyleCnt="0"/>
      <dgm:spPr/>
    </dgm:pt>
    <dgm:pt modelId="{6F8F0331-4042-41F5-9AE1-9973ECC2B636}" type="pres">
      <dgm:prSet presAssocID="{F5C47537-9007-4971-AA3A-1805809FBF5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15929E21-E967-4803-8C95-76218BB5CBC3}" type="pres">
      <dgm:prSet presAssocID="{F5C47537-9007-4971-AA3A-1805809FBF5F}" presName="level2hierChild" presStyleCnt="0"/>
      <dgm:spPr/>
    </dgm:pt>
    <dgm:pt modelId="{3B137B1A-CE00-4C31-A2C4-7AF4267324DB}" type="pres">
      <dgm:prSet presAssocID="{E059F433-8C66-466A-A60F-B1FAD6508A01}" presName="conn2-1" presStyleLbl="parChTrans1D2" presStyleIdx="0" presStyleCnt="2"/>
      <dgm:spPr/>
      <dgm:t>
        <a:bodyPr/>
        <a:lstStyle/>
        <a:p>
          <a:endParaRPr lang="id-ID"/>
        </a:p>
      </dgm:t>
    </dgm:pt>
    <dgm:pt modelId="{F4D42F36-C433-43E2-A620-E6C291464F89}" type="pres">
      <dgm:prSet presAssocID="{E059F433-8C66-466A-A60F-B1FAD6508A01}" presName="connTx" presStyleLbl="parChTrans1D2" presStyleIdx="0" presStyleCnt="2"/>
      <dgm:spPr/>
      <dgm:t>
        <a:bodyPr/>
        <a:lstStyle/>
        <a:p>
          <a:endParaRPr lang="id-ID"/>
        </a:p>
      </dgm:t>
    </dgm:pt>
    <dgm:pt modelId="{A7E8526A-27C5-49CB-91EF-D09FD8EA0060}" type="pres">
      <dgm:prSet presAssocID="{78F6640D-E97B-40C4-9B4A-3A6C62600BAA}" presName="root2" presStyleCnt="0"/>
      <dgm:spPr/>
    </dgm:pt>
    <dgm:pt modelId="{D40C7DD2-EC28-4458-8B97-43D08FEEFA5E}" type="pres">
      <dgm:prSet presAssocID="{78F6640D-E97B-40C4-9B4A-3A6C62600BAA}" presName="LevelTwoTextNode" presStyleLbl="node2" presStyleIdx="0" presStyleCnt="2" custLinFactNeighborX="-850" custLinFactNeighborY="-31855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D0775245-1BB1-4B0D-889A-F4343F64A065}" type="pres">
      <dgm:prSet presAssocID="{78F6640D-E97B-40C4-9B4A-3A6C62600BAA}" presName="level3hierChild" presStyleCnt="0"/>
      <dgm:spPr/>
    </dgm:pt>
    <dgm:pt modelId="{A8015D41-E4A0-4674-8457-F5548EBE4E5E}" type="pres">
      <dgm:prSet presAssocID="{1B409820-5E8C-453A-9510-16253B064B39}" presName="conn2-1" presStyleLbl="parChTrans1D2" presStyleIdx="1" presStyleCnt="2"/>
      <dgm:spPr/>
      <dgm:t>
        <a:bodyPr/>
        <a:lstStyle/>
        <a:p>
          <a:endParaRPr lang="id-ID"/>
        </a:p>
      </dgm:t>
    </dgm:pt>
    <dgm:pt modelId="{03E6BE51-ABFB-4DA7-9402-14BEE56E9D6C}" type="pres">
      <dgm:prSet presAssocID="{1B409820-5E8C-453A-9510-16253B064B39}" presName="connTx" presStyleLbl="parChTrans1D2" presStyleIdx="1" presStyleCnt="2"/>
      <dgm:spPr/>
      <dgm:t>
        <a:bodyPr/>
        <a:lstStyle/>
        <a:p>
          <a:endParaRPr lang="id-ID"/>
        </a:p>
      </dgm:t>
    </dgm:pt>
    <dgm:pt modelId="{43D0D27B-E344-4D6B-AAFA-698C2C775AAF}" type="pres">
      <dgm:prSet presAssocID="{F304B7D3-F215-4671-9017-7526744E3287}" presName="root2" presStyleCnt="0"/>
      <dgm:spPr/>
    </dgm:pt>
    <dgm:pt modelId="{38738A30-C1A7-47E6-823D-59607FA43D24}" type="pres">
      <dgm:prSet presAssocID="{F304B7D3-F215-4671-9017-7526744E3287}" presName="LevelTwoTextNode" presStyleLbl="node2" presStyleIdx="1" presStyleCnt="2" custLinFactNeighborX="-850" custLinFactNeighborY="38748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72F254A9-3114-4062-99D5-9CE61CFC80FC}" type="pres">
      <dgm:prSet presAssocID="{F304B7D3-F215-4671-9017-7526744E3287}" presName="level3hierChild" presStyleCnt="0"/>
      <dgm:spPr/>
    </dgm:pt>
  </dgm:ptLst>
  <dgm:cxnLst>
    <dgm:cxn modelId="{6BC815B9-506E-43C3-84EA-CB702D1829AB}" type="presOf" srcId="{21CBD668-52CC-4859-935C-91C7611828E3}" destId="{B2B7E217-782E-4B58-817E-B357C6EC1715}" srcOrd="0" destOrd="0" presId="urn:microsoft.com/office/officeart/2005/8/layout/hierarchy2"/>
    <dgm:cxn modelId="{D4C77F2B-6D8F-4D34-A569-6FB130F86C17}" type="presOf" srcId="{E059F433-8C66-466A-A60F-B1FAD6508A01}" destId="{3B137B1A-CE00-4C31-A2C4-7AF4267324DB}" srcOrd="0" destOrd="0" presId="urn:microsoft.com/office/officeart/2005/8/layout/hierarchy2"/>
    <dgm:cxn modelId="{DDFED54A-6165-4CE3-8493-4FCC097D4C49}" type="presOf" srcId="{F5C47537-9007-4971-AA3A-1805809FBF5F}" destId="{6F8F0331-4042-41F5-9AE1-9973ECC2B636}" srcOrd="0" destOrd="0" presId="urn:microsoft.com/office/officeart/2005/8/layout/hierarchy2"/>
    <dgm:cxn modelId="{0DB34FF8-214B-4600-9284-F06189CC6AE5}" type="presOf" srcId="{F304B7D3-F215-4671-9017-7526744E3287}" destId="{38738A30-C1A7-47E6-823D-59607FA43D24}" srcOrd="0" destOrd="0" presId="urn:microsoft.com/office/officeart/2005/8/layout/hierarchy2"/>
    <dgm:cxn modelId="{AC00163D-F3C9-4E51-8E39-832802999393}" type="presOf" srcId="{1B409820-5E8C-453A-9510-16253B064B39}" destId="{A8015D41-E4A0-4674-8457-F5548EBE4E5E}" srcOrd="0" destOrd="0" presId="urn:microsoft.com/office/officeart/2005/8/layout/hierarchy2"/>
    <dgm:cxn modelId="{4FE47B1C-14AB-407E-B40F-609BA059BBFA}" srcId="{F5C47537-9007-4971-AA3A-1805809FBF5F}" destId="{F304B7D3-F215-4671-9017-7526744E3287}" srcOrd="1" destOrd="0" parTransId="{1B409820-5E8C-453A-9510-16253B064B39}" sibTransId="{F9BA606F-E1A4-47B8-93AF-25C163201991}"/>
    <dgm:cxn modelId="{9B70D4A3-6328-49C0-A190-5E9A42D71269}" srcId="{F5C47537-9007-4971-AA3A-1805809FBF5F}" destId="{78F6640D-E97B-40C4-9B4A-3A6C62600BAA}" srcOrd="0" destOrd="0" parTransId="{E059F433-8C66-466A-A60F-B1FAD6508A01}" sibTransId="{BD587396-5395-4DAA-95CD-04719315530E}"/>
    <dgm:cxn modelId="{DD611B52-11C4-41BE-8539-C78E1FEDB535}" type="presOf" srcId="{E059F433-8C66-466A-A60F-B1FAD6508A01}" destId="{F4D42F36-C433-43E2-A620-E6C291464F89}" srcOrd="1" destOrd="0" presId="urn:microsoft.com/office/officeart/2005/8/layout/hierarchy2"/>
    <dgm:cxn modelId="{25913849-F633-4E20-A5F7-A1A50C595857}" srcId="{21CBD668-52CC-4859-935C-91C7611828E3}" destId="{F5C47537-9007-4971-AA3A-1805809FBF5F}" srcOrd="0" destOrd="0" parTransId="{A0F4FB5D-9F0E-463A-8517-FA25CA32D72B}" sibTransId="{5EE652FF-2B33-4EDD-90D1-35116BD6224A}"/>
    <dgm:cxn modelId="{8F2CA9DE-A954-45D5-8B5D-5FF5875AF3AA}" type="presOf" srcId="{1B409820-5E8C-453A-9510-16253B064B39}" destId="{03E6BE51-ABFB-4DA7-9402-14BEE56E9D6C}" srcOrd="1" destOrd="0" presId="urn:microsoft.com/office/officeart/2005/8/layout/hierarchy2"/>
    <dgm:cxn modelId="{8CD9A38B-EF0E-4096-9B11-B741C27FA722}" type="presOf" srcId="{78F6640D-E97B-40C4-9B4A-3A6C62600BAA}" destId="{D40C7DD2-EC28-4458-8B97-43D08FEEFA5E}" srcOrd="0" destOrd="0" presId="urn:microsoft.com/office/officeart/2005/8/layout/hierarchy2"/>
    <dgm:cxn modelId="{812027E4-B369-4058-9586-13E747A1C04F}" type="presParOf" srcId="{B2B7E217-782E-4B58-817E-B357C6EC1715}" destId="{EA01B236-CBF5-477A-BD14-554EDEF4F28E}" srcOrd="0" destOrd="0" presId="urn:microsoft.com/office/officeart/2005/8/layout/hierarchy2"/>
    <dgm:cxn modelId="{07DBAC76-4749-465C-B9BC-12CC658BB335}" type="presParOf" srcId="{EA01B236-CBF5-477A-BD14-554EDEF4F28E}" destId="{6F8F0331-4042-41F5-9AE1-9973ECC2B636}" srcOrd="0" destOrd="0" presId="urn:microsoft.com/office/officeart/2005/8/layout/hierarchy2"/>
    <dgm:cxn modelId="{F3E1C95C-2067-468A-9173-FC574C9C3CE8}" type="presParOf" srcId="{EA01B236-CBF5-477A-BD14-554EDEF4F28E}" destId="{15929E21-E967-4803-8C95-76218BB5CBC3}" srcOrd="1" destOrd="0" presId="urn:microsoft.com/office/officeart/2005/8/layout/hierarchy2"/>
    <dgm:cxn modelId="{84C108AA-29E9-4D23-A794-F33C67F5F680}" type="presParOf" srcId="{15929E21-E967-4803-8C95-76218BB5CBC3}" destId="{3B137B1A-CE00-4C31-A2C4-7AF4267324DB}" srcOrd="0" destOrd="0" presId="urn:microsoft.com/office/officeart/2005/8/layout/hierarchy2"/>
    <dgm:cxn modelId="{DC63C543-3514-434F-96AD-89093AC76C11}" type="presParOf" srcId="{3B137B1A-CE00-4C31-A2C4-7AF4267324DB}" destId="{F4D42F36-C433-43E2-A620-E6C291464F89}" srcOrd="0" destOrd="0" presId="urn:microsoft.com/office/officeart/2005/8/layout/hierarchy2"/>
    <dgm:cxn modelId="{53E24738-188D-4723-B84A-6911C9B4EE97}" type="presParOf" srcId="{15929E21-E967-4803-8C95-76218BB5CBC3}" destId="{A7E8526A-27C5-49CB-91EF-D09FD8EA0060}" srcOrd="1" destOrd="0" presId="urn:microsoft.com/office/officeart/2005/8/layout/hierarchy2"/>
    <dgm:cxn modelId="{BC6D1514-50C3-4749-9F9E-995F08858DE1}" type="presParOf" srcId="{A7E8526A-27C5-49CB-91EF-D09FD8EA0060}" destId="{D40C7DD2-EC28-4458-8B97-43D08FEEFA5E}" srcOrd="0" destOrd="0" presId="urn:microsoft.com/office/officeart/2005/8/layout/hierarchy2"/>
    <dgm:cxn modelId="{41A07C99-E8AB-4E02-A91A-076F0A3590B4}" type="presParOf" srcId="{A7E8526A-27C5-49CB-91EF-D09FD8EA0060}" destId="{D0775245-1BB1-4B0D-889A-F4343F64A065}" srcOrd="1" destOrd="0" presId="urn:microsoft.com/office/officeart/2005/8/layout/hierarchy2"/>
    <dgm:cxn modelId="{8F9E75EB-D91C-48E9-8142-E831405C0D6C}" type="presParOf" srcId="{15929E21-E967-4803-8C95-76218BB5CBC3}" destId="{A8015D41-E4A0-4674-8457-F5548EBE4E5E}" srcOrd="2" destOrd="0" presId="urn:microsoft.com/office/officeart/2005/8/layout/hierarchy2"/>
    <dgm:cxn modelId="{D2B86B93-340E-4DC5-B0B0-F7E35621CAE8}" type="presParOf" srcId="{A8015D41-E4A0-4674-8457-F5548EBE4E5E}" destId="{03E6BE51-ABFB-4DA7-9402-14BEE56E9D6C}" srcOrd="0" destOrd="0" presId="urn:microsoft.com/office/officeart/2005/8/layout/hierarchy2"/>
    <dgm:cxn modelId="{58163140-D2F3-47D2-A9AC-353C20FBD4FB}" type="presParOf" srcId="{15929E21-E967-4803-8C95-76218BB5CBC3}" destId="{43D0D27B-E344-4D6B-AAFA-698C2C775AAF}" srcOrd="3" destOrd="0" presId="urn:microsoft.com/office/officeart/2005/8/layout/hierarchy2"/>
    <dgm:cxn modelId="{FCA0EF3D-73AA-45E3-95B5-6CF78B150259}" type="presParOf" srcId="{43D0D27B-E344-4D6B-AAFA-698C2C775AAF}" destId="{38738A30-C1A7-47E6-823D-59607FA43D24}" srcOrd="0" destOrd="0" presId="urn:microsoft.com/office/officeart/2005/8/layout/hierarchy2"/>
    <dgm:cxn modelId="{6DA3DDB7-1474-4BCF-89DB-B8F350D00B83}" type="presParOf" srcId="{43D0D27B-E344-4D6B-AAFA-698C2C775AAF}" destId="{72F254A9-3114-4062-99D5-9CE61CFC80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273D4-A82B-4161-AD88-BDDFBF94510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F521E91-3618-4076-8B30-D11FCA77CDD0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kebangkitan</a:t>
          </a:r>
          <a:endParaRPr lang="id-ID" dirty="0"/>
        </a:p>
      </dgm:t>
    </dgm:pt>
    <dgm:pt modelId="{D9AB5200-F0B1-4D70-8926-571864C1B27F}" type="parTrans" cxnId="{2EE80D23-58EF-4193-9D4F-25C04ADDD0EA}">
      <dgm:prSet/>
      <dgm:spPr/>
      <dgm:t>
        <a:bodyPr/>
        <a:lstStyle/>
        <a:p>
          <a:endParaRPr lang="id-ID"/>
        </a:p>
      </dgm:t>
    </dgm:pt>
    <dgm:pt modelId="{40AF9F37-4824-4CE8-A7B6-370BC00DCD5C}" type="sibTrans" cxnId="{2EE80D23-58EF-4193-9D4F-25C04ADDD0EA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2E38E697-2AE2-4693-B2C3-88EE946BF342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Pada saat lama berdiri, Allah Azza Wa Jalla mengangkatkan untuk Nabi-Nya (Muhammad) shollallahu alaihi wasallam pertama kali telaga beliau yang akan didatangi (umatnya). </a:t>
          </a:r>
          <a:endParaRPr lang="id-ID" dirty="0"/>
        </a:p>
      </dgm:t>
    </dgm:pt>
    <dgm:pt modelId="{CA718B62-8864-4EEA-9BAE-4CFD1321FEC4}" type="parTrans" cxnId="{847AEEBB-5BF4-4E00-86A1-85A951E416DC}">
      <dgm:prSet/>
      <dgm:spPr/>
      <dgm:t>
        <a:bodyPr/>
        <a:lstStyle/>
        <a:p>
          <a:endParaRPr lang="id-ID"/>
        </a:p>
      </dgm:t>
    </dgm:pt>
    <dgm:pt modelId="{C80C07AF-A0C8-441A-B961-73398E302395}" type="sibTrans" cxnId="{847AEEBB-5BF4-4E00-86A1-85A951E416DC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206B772B-36B1-42CF-88AF-94C76F3B43B0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1. </a:t>
          </a:r>
          <a:r>
            <a:rPr lang="id-ID" dirty="0" smtClean="0"/>
            <a:t>Kemudian manusia berdiri sangat lama.</a:t>
          </a:r>
        </a:p>
        <a:p>
          <a:r>
            <a:rPr lang="id-ID" dirty="0" smtClean="0"/>
            <a:t>2. </a:t>
          </a:r>
          <a:r>
            <a:rPr lang="id-ID" dirty="0" smtClean="0"/>
            <a:t>asy-Syafaa’atul ‘Udzhmaa</a:t>
          </a:r>
        </a:p>
        <a:p>
          <a:endParaRPr lang="id-ID" dirty="0"/>
        </a:p>
      </dgm:t>
    </dgm:pt>
    <dgm:pt modelId="{98E4FD76-669D-4FE5-AC32-72997304BA32}" type="parTrans" cxnId="{0D230524-4DA0-44AA-A84E-3F5554955DC4}">
      <dgm:prSet/>
      <dgm:spPr/>
      <dgm:t>
        <a:bodyPr/>
        <a:lstStyle/>
        <a:p>
          <a:endParaRPr lang="id-ID"/>
        </a:p>
      </dgm:t>
    </dgm:pt>
    <dgm:pt modelId="{C36298B9-1F86-4A92-B63F-53A0B7DECD71}" type="sibTrans" cxnId="{0D230524-4DA0-44AA-A84E-3F5554955DC4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E73B5622-EBFF-4A4B-89CA-ED5F3A0F293E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Al-Ardl (ditunjukannya amalan-amalan)</a:t>
          </a:r>
        </a:p>
      </dgm:t>
    </dgm:pt>
    <dgm:pt modelId="{4068A69A-7706-4C5C-BB9B-FEB8159DAE66}" type="parTrans" cxnId="{48C034CE-EC4E-4A8B-9F7E-F0F5C736BF8F}">
      <dgm:prSet/>
      <dgm:spPr/>
      <dgm:t>
        <a:bodyPr/>
        <a:lstStyle/>
        <a:p>
          <a:endParaRPr lang="id-ID"/>
        </a:p>
      </dgm:t>
    </dgm:pt>
    <dgm:pt modelId="{991E8B7F-828E-4F4A-B965-A17190E3DF1B}" type="sibTrans" cxnId="{48C034CE-EC4E-4A8B-9F7E-F0F5C736BF8F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4492DFBC-36E6-46E5-91E0-FD2029A1E674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Penimbangan ( al- miizan)</a:t>
          </a:r>
          <a:endParaRPr lang="id-ID" dirty="0"/>
        </a:p>
      </dgm:t>
    </dgm:pt>
    <dgm:pt modelId="{0DDAD1A2-673F-471C-AB9C-1B7F2FF42A19}" type="parTrans" cxnId="{FD954441-81CB-45D7-B1C9-1E42632A0FD0}">
      <dgm:prSet/>
      <dgm:spPr/>
      <dgm:t>
        <a:bodyPr/>
        <a:lstStyle/>
        <a:p>
          <a:endParaRPr lang="id-ID"/>
        </a:p>
      </dgm:t>
    </dgm:pt>
    <dgm:pt modelId="{27C7ED4C-F85F-404A-AA7D-69FD98DF2547}" type="sibTrans" cxnId="{FD954441-81CB-45D7-B1C9-1E42632A0FD0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E8B5F2BB-4989-4389-9A4C-EE28E9EB243A}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Setelah hisab yang pertama, bertebaranlah lembaran-lembaran (catatan amal). Hisab yang pertama berada dalam bagian al-‘Ard</a:t>
          </a:r>
          <a:endParaRPr lang="id-ID" dirty="0"/>
        </a:p>
      </dgm:t>
    </dgm:pt>
    <dgm:pt modelId="{405588D6-3656-43E5-9063-C630073D9F37}" type="parTrans" cxnId="{ED606917-F642-4D4C-946A-C7D6807CDE32}">
      <dgm:prSet/>
      <dgm:spPr/>
      <dgm:t>
        <a:bodyPr/>
        <a:lstStyle/>
        <a:p>
          <a:endParaRPr lang="id-ID"/>
        </a:p>
      </dgm:t>
    </dgm:pt>
    <dgm:pt modelId="{9BBFA6CC-7ED2-4005-8358-5AF43A384D39}" type="sibTrans" cxnId="{ED606917-F642-4D4C-946A-C7D6807CDE32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B8599CEC-91BE-43F5-8608-5F1AE0909349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terdapat hisab juga untuk menepis alasan-alasan dan penegakan hujjah</a:t>
          </a:r>
          <a:endParaRPr lang="id-ID" dirty="0"/>
        </a:p>
      </dgm:t>
    </dgm:pt>
    <dgm:pt modelId="{E66FAC7F-36BE-4738-A50B-6082B3E2D77A}" type="parTrans" cxnId="{68D9F2A4-B196-484E-B22E-3065C3092DD8}">
      <dgm:prSet/>
      <dgm:spPr/>
      <dgm:t>
        <a:bodyPr/>
        <a:lstStyle/>
        <a:p>
          <a:endParaRPr lang="id-ID"/>
        </a:p>
      </dgm:t>
    </dgm:pt>
    <dgm:pt modelId="{78E0791A-A980-44B8-B7D7-65082412C057}" type="sibTrans" cxnId="{68D9F2A4-B196-484E-B22E-3065C3092DD8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4D1FFEA3-707C-4B03-A419-917838DFA3A0}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hisab</a:t>
          </a:r>
          <a:endParaRPr lang="id-ID" dirty="0"/>
        </a:p>
      </dgm:t>
    </dgm:pt>
    <dgm:pt modelId="{386FFE7E-94E0-4190-8622-80DA9C9EF945}" type="parTrans" cxnId="{3E3E2F8E-77BF-45BF-9A8C-59C5D6298FBB}">
      <dgm:prSet/>
      <dgm:spPr/>
      <dgm:t>
        <a:bodyPr/>
        <a:lstStyle/>
        <a:p>
          <a:endParaRPr lang="id-ID"/>
        </a:p>
      </dgm:t>
    </dgm:pt>
    <dgm:pt modelId="{B02858E5-DCB1-44F6-82FD-1544F503142F}" type="sibTrans" cxnId="{3E3E2F8E-77BF-45BF-9A8C-59C5D6298FBB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FF15C33F-31D7-48F6-AE5D-98A97A96E673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Pembagian kelompok dan azwaaj</a:t>
          </a:r>
          <a:endParaRPr lang="id-ID" dirty="0"/>
        </a:p>
      </dgm:t>
    </dgm:pt>
    <dgm:pt modelId="{F8711C99-DF15-45AE-BD86-C816CBAABF9B}" type="parTrans" cxnId="{0C1ECC7A-E4F2-4352-BA4B-71AB5FE101DD}">
      <dgm:prSet/>
      <dgm:spPr/>
      <dgm:t>
        <a:bodyPr/>
        <a:lstStyle/>
        <a:p>
          <a:endParaRPr lang="id-ID"/>
        </a:p>
      </dgm:t>
    </dgm:pt>
    <dgm:pt modelId="{30C68615-7FE4-4AA7-9E2F-D5E622CF9679}" type="sibTrans" cxnId="{0C1ECC7A-E4F2-4352-BA4B-71AB5FE101DD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2B144F8D-81CB-4808-829E-1FCDE6C3467D}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smtClean="0"/>
            <a:t>Kemudian setelah itu Allah Azza Wa Jalla menimbulkan kegelapan sebelum Jahannam</a:t>
          </a:r>
          <a:endParaRPr lang="id-ID"/>
        </a:p>
      </dgm:t>
    </dgm:pt>
    <dgm:pt modelId="{14CA7C44-2EE4-4B17-A4B5-77436AF52786}" type="parTrans" cxnId="{7295D1CE-B556-440A-BE7F-C232FDB519F9}">
      <dgm:prSet/>
      <dgm:spPr/>
      <dgm:t>
        <a:bodyPr/>
        <a:lstStyle/>
        <a:p>
          <a:endParaRPr lang="id-ID"/>
        </a:p>
      </dgm:t>
    </dgm:pt>
    <dgm:pt modelId="{C5C83C22-5EC4-4A42-A298-7A7B646E6B49}" type="sibTrans" cxnId="{7295D1CE-B556-440A-BE7F-C232FDB519F9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F0E95C68-3D42-4F25-AC60-1AA2FBEC2312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Nabi shollallahu alaihi wasallam dan umatnya menyeberangi as-Shirath</a:t>
          </a:r>
          <a:endParaRPr lang="id-ID" dirty="0"/>
        </a:p>
      </dgm:t>
    </dgm:pt>
    <dgm:pt modelId="{F3CE168A-B57F-44FF-9441-D7C6F3534C32}" type="parTrans" cxnId="{80EA5EF9-12E4-4AED-A56E-4C6BD9324634}">
      <dgm:prSet/>
      <dgm:spPr/>
      <dgm:t>
        <a:bodyPr/>
        <a:lstStyle/>
        <a:p>
          <a:endParaRPr lang="id-ID"/>
        </a:p>
      </dgm:t>
    </dgm:pt>
    <dgm:pt modelId="{F7ADA2AA-4B96-4847-BD35-FF14612FBD4F}" type="sibTrans" cxnId="{80EA5EF9-12E4-4AED-A56E-4C6BD9324634}">
      <dgm:prSet/>
      <dgm:spPr>
        <a:solidFill>
          <a:schemeClr val="bg1"/>
        </a:solidFill>
      </dgm:spPr>
      <dgm:t>
        <a:bodyPr/>
        <a:lstStyle/>
        <a:p>
          <a:endParaRPr lang="id-ID"/>
        </a:p>
      </dgm:t>
    </dgm:pt>
    <dgm:pt modelId="{79BCF470-FB22-4088-9A11-BC9D0F54BE70}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d-ID" dirty="0" smtClean="0"/>
            <a:t>Masuk syurga giliran awal</a:t>
          </a:r>
          <a:endParaRPr lang="id-ID" dirty="0"/>
        </a:p>
      </dgm:t>
    </dgm:pt>
    <dgm:pt modelId="{CEAD7373-8D51-4542-800E-EB72D460304D}" type="parTrans" cxnId="{EE76FDFA-517E-434A-A42D-886093C1FE98}">
      <dgm:prSet/>
      <dgm:spPr/>
      <dgm:t>
        <a:bodyPr/>
        <a:lstStyle/>
        <a:p>
          <a:endParaRPr lang="id-ID"/>
        </a:p>
      </dgm:t>
    </dgm:pt>
    <dgm:pt modelId="{4BC4366B-865D-4915-97E4-09451DC9D131}" type="sibTrans" cxnId="{EE76FDFA-517E-434A-A42D-886093C1FE98}">
      <dgm:prSet/>
      <dgm:spPr/>
      <dgm:t>
        <a:bodyPr/>
        <a:lstStyle/>
        <a:p>
          <a:endParaRPr lang="id-ID"/>
        </a:p>
      </dgm:t>
    </dgm:pt>
    <dgm:pt modelId="{3EDC474B-EABD-4B31-81CB-89F8BC176D5C}" type="pres">
      <dgm:prSet presAssocID="{8EA273D4-A82B-4161-AD88-BDDFBF94510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A3C3DA5-32CE-40BD-8D48-CC0EF9BB9D03}" type="pres">
      <dgm:prSet presAssocID="{EF521E91-3618-4076-8B30-D11FCA77CDD0}" presName="node" presStyleLbl="node1" presStyleIdx="0" presStyleCnt="12" custLinFactNeighborX="2595" custLinFactNeighborY="-1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D427E1-C2DF-415E-AEDC-46E877E64531}" type="pres">
      <dgm:prSet presAssocID="{40AF9F37-4824-4CE8-A7B6-370BC00DCD5C}" presName="sibTrans" presStyleLbl="sibTrans2D1" presStyleIdx="0" presStyleCnt="11"/>
      <dgm:spPr/>
      <dgm:t>
        <a:bodyPr/>
        <a:lstStyle/>
        <a:p>
          <a:endParaRPr lang="id-ID"/>
        </a:p>
      </dgm:t>
    </dgm:pt>
    <dgm:pt modelId="{04E7C78D-BD15-444E-95DD-3153E4FCBB8C}" type="pres">
      <dgm:prSet presAssocID="{40AF9F37-4824-4CE8-A7B6-370BC00DCD5C}" presName="connectorText" presStyleLbl="sibTrans2D1" presStyleIdx="0" presStyleCnt="11"/>
      <dgm:spPr/>
      <dgm:t>
        <a:bodyPr/>
        <a:lstStyle/>
        <a:p>
          <a:endParaRPr lang="id-ID"/>
        </a:p>
      </dgm:t>
    </dgm:pt>
    <dgm:pt modelId="{B18333A8-E277-4442-B7B3-1BC75FE7AFF6}" type="pres">
      <dgm:prSet presAssocID="{2E38E697-2AE2-4693-B2C3-88EE946BF342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D8763D-FD59-4C32-8353-40C0CD73C0A3}" type="pres">
      <dgm:prSet presAssocID="{C80C07AF-A0C8-441A-B961-73398E302395}" presName="sibTrans" presStyleLbl="sibTrans2D1" presStyleIdx="1" presStyleCnt="11"/>
      <dgm:spPr/>
      <dgm:t>
        <a:bodyPr/>
        <a:lstStyle/>
        <a:p>
          <a:endParaRPr lang="id-ID"/>
        </a:p>
      </dgm:t>
    </dgm:pt>
    <dgm:pt modelId="{C07A2DF2-76BA-44DD-9849-2575ED41CC39}" type="pres">
      <dgm:prSet presAssocID="{C80C07AF-A0C8-441A-B961-73398E302395}" presName="connectorText" presStyleLbl="sibTrans2D1" presStyleIdx="1" presStyleCnt="11"/>
      <dgm:spPr/>
      <dgm:t>
        <a:bodyPr/>
        <a:lstStyle/>
        <a:p>
          <a:endParaRPr lang="id-ID"/>
        </a:p>
      </dgm:t>
    </dgm:pt>
    <dgm:pt modelId="{9BEB8702-F1C1-4E26-8B8C-8A5BB1515763}" type="pres">
      <dgm:prSet presAssocID="{206B772B-36B1-42CF-88AF-94C76F3B43B0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AE706E-FDC7-4921-8DA5-6C3E23D1C0DF}" type="pres">
      <dgm:prSet presAssocID="{C36298B9-1F86-4A92-B63F-53A0B7DECD71}" presName="sibTrans" presStyleLbl="sibTrans2D1" presStyleIdx="2" presStyleCnt="11"/>
      <dgm:spPr/>
      <dgm:t>
        <a:bodyPr/>
        <a:lstStyle/>
        <a:p>
          <a:endParaRPr lang="id-ID"/>
        </a:p>
      </dgm:t>
    </dgm:pt>
    <dgm:pt modelId="{F74F48F1-AC37-40B5-82A6-AECF59754A01}" type="pres">
      <dgm:prSet presAssocID="{C36298B9-1F86-4A92-B63F-53A0B7DECD71}" presName="connectorText" presStyleLbl="sibTrans2D1" presStyleIdx="2" presStyleCnt="11"/>
      <dgm:spPr/>
      <dgm:t>
        <a:bodyPr/>
        <a:lstStyle/>
        <a:p>
          <a:endParaRPr lang="id-ID"/>
        </a:p>
      </dgm:t>
    </dgm:pt>
    <dgm:pt modelId="{589CAC92-560C-45E0-896A-E6C02318D5BF}" type="pres">
      <dgm:prSet presAssocID="{E73B5622-EBFF-4A4B-89CA-ED5F3A0F293E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48B026-CB94-473D-B359-FDDA278A8C3A}" type="pres">
      <dgm:prSet presAssocID="{991E8B7F-828E-4F4A-B965-A17190E3DF1B}" presName="sibTrans" presStyleLbl="sibTrans2D1" presStyleIdx="3" presStyleCnt="11"/>
      <dgm:spPr/>
      <dgm:t>
        <a:bodyPr/>
        <a:lstStyle/>
        <a:p>
          <a:endParaRPr lang="id-ID"/>
        </a:p>
      </dgm:t>
    </dgm:pt>
    <dgm:pt modelId="{4964C205-CBD3-49CF-BFB3-1843D9829F66}" type="pres">
      <dgm:prSet presAssocID="{991E8B7F-828E-4F4A-B965-A17190E3DF1B}" presName="connectorText" presStyleLbl="sibTrans2D1" presStyleIdx="3" presStyleCnt="11"/>
      <dgm:spPr/>
      <dgm:t>
        <a:bodyPr/>
        <a:lstStyle/>
        <a:p>
          <a:endParaRPr lang="id-ID"/>
        </a:p>
      </dgm:t>
    </dgm:pt>
    <dgm:pt modelId="{CB636DA5-7341-493C-9B31-401EE2812883}" type="pres">
      <dgm:prSet presAssocID="{4492DFBC-36E6-46E5-91E0-FD2029A1E674}" presName="node" presStyleLbl="node1" presStyleIdx="4" presStyleCnt="12" custLinFactNeighborX="135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982CBB-EDF1-4424-B93F-4FEF9303965B}" type="pres">
      <dgm:prSet presAssocID="{27C7ED4C-F85F-404A-AA7D-69FD98DF2547}" presName="sibTrans" presStyleLbl="sibTrans2D1" presStyleIdx="4" presStyleCnt="11"/>
      <dgm:spPr/>
      <dgm:t>
        <a:bodyPr/>
        <a:lstStyle/>
        <a:p>
          <a:endParaRPr lang="id-ID"/>
        </a:p>
      </dgm:t>
    </dgm:pt>
    <dgm:pt modelId="{712C8E8F-9277-47BF-89EF-DDEE3B2544FF}" type="pres">
      <dgm:prSet presAssocID="{27C7ED4C-F85F-404A-AA7D-69FD98DF2547}" presName="connectorText" presStyleLbl="sibTrans2D1" presStyleIdx="4" presStyleCnt="11"/>
      <dgm:spPr/>
      <dgm:t>
        <a:bodyPr/>
        <a:lstStyle/>
        <a:p>
          <a:endParaRPr lang="id-ID"/>
        </a:p>
      </dgm:t>
    </dgm:pt>
    <dgm:pt modelId="{338B5AEF-5383-4C68-B8B8-DB1FCA94D0C5}" type="pres">
      <dgm:prSet presAssocID="{E8B5F2BB-4989-4389-9A4C-EE28E9EB243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044F9F-43D7-477F-84A1-C8764930EEC5}" type="pres">
      <dgm:prSet presAssocID="{9BBFA6CC-7ED2-4005-8358-5AF43A384D39}" presName="sibTrans" presStyleLbl="sibTrans2D1" presStyleIdx="5" presStyleCnt="11"/>
      <dgm:spPr/>
      <dgm:t>
        <a:bodyPr/>
        <a:lstStyle/>
        <a:p>
          <a:endParaRPr lang="id-ID"/>
        </a:p>
      </dgm:t>
    </dgm:pt>
    <dgm:pt modelId="{C403AC61-C9B7-4D67-929E-F284FDA747C4}" type="pres">
      <dgm:prSet presAssocID="{9BBFA6CC-7ED2-4005-8358-5AF43A384D39}" presName="connectorText" presStyleLbl="sibTrans2D1" presStyleIdx="5" presStyleCnt="11"/>
      <dgm:spPr/>
      <dgm:t>
        <a:bodyPr/>
        <a:lstStyle/>
        <a:p>
          <a:endParaRPr lang="id-ID"/>
        </a:p>
      </dgm:t>
    </dgm:pt>
    <dgm:pt modelId="{96CA3F8B-DFFD-4DF2-8882-76DB1D145336}" type="pres">
      <dgm:prSet presAssocID="{B8599CEC-91BE-43F5-8608-5F1AE0909349}" presName="node" presStyleLbl="node1" presStyleIdx="6" presStyleCnt="12" custLinFactNeighborX="135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D894DC-D070-4502-9EF4-FAAFB6FE3FFF}" type="pres">
      <dgm:prSet presAssocID="{78E0791A-A980-44B8-B7D7-65082412C057}" presName="sibTrans" presStyleLbl="sibTrans2D1" presStyleIdx="6" presStyleCnt="11"/>
      <dgm:spPr/>
      <dgm:t>
        <a:bodyPr/>
        <a:lstStyle/>
        <a:p>
          <a:endParaRPr lang="id-ID"/>
        </a:p>
      </dgm:t>
    </dgm:pt>
    <dgm:pt modelId="{37B9218C-E51D-4D81-A99A-0E542D06B45A}" type="pres">
      <dgm:prSet presAssocID="{78E0791A-A980-44B8-B7D7-65082412C057}" presName="connectorText" presStyleLbl="sibTrans2D1" presStyleIdx="6" presStyleCnt="11"/>
      <dgm:spPr/>
      <dgm:t>
        <a:bodyPr/>
        <a:lstStyle/>
        <a:p>
          <a:endParaRPr lang="id-ID"/>
        </a:p>
      </dgm:t>
    </dgm:pt>
    <dgm:pt modelId="{8972AC09-B264-4D15-9D11-F708F2908239}" type="pres">
      <dgm:prSet presAssocID="{4D1FFEA3-707C-4B03-A419-917838DFA3A0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767C28-B3A0-40B4-96D3-BB62132C82B6}" type="pres">
      <dgm:prSet presAssocID="{B02858E5-DCB1-44F6-82FD-1544F503142F}" presName="sibTrans" presStyleLbl="sibTrans2D1" presStyleIdx="7" presStyleCnt="11"/>
      <dgm:spPr/>
      <dgm:t>
        <a:bodyPr/>
        <a:lstStyle/>
        <a:p>
          <a:endParaRPr lang="id-ID"/>
        </a:p>
      </dgm:t>
    </dgm:pt>
    <dgm:pt modelId="{E87456D8-C3A8-413C-9F81-53A65747D323}" type="pres">
      <dgm:prSet presAssocID="{B02858E5-DCB1-44F6-82FD-1544F503142F}" presName="connectorText" presStyleLbl="sibTrans2D1" presStyleIdx="7" presStyleCnt="11"/>
      <dgm:spPr/>
      <dgm:t>
        <a:bodyPr/>
        <a:lstStyle/>
        <a:p>
          <a:endParaRPr lang="id-ID"/>
        </a:p>
      </dgm:t>
    </dgm:pt>
    <dgm:pt modelId="{11224EDA-52D7-4A81-81AB-3E580271B3C6}" type="pres">
      <dgm:prSet presAssocID="{FF15C33F-31D7-48F6-AE5D-98A97A96E673}" presName="node" presStyleLbl="node1" presStyleIdx="8" presStyleCnt="12" custLinFactNeighborX="135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D9418-FD43-4B97-A8F1-15754611CC7E}" type="pres">
      <dgm:prSet presAssocID="{30C68615-7FE4-4AA7-9E2F-D5E622CF9679}" presName="sibTrans" presStyleLbl="sibTrans2D1" presStyleIdx="8" presStyleCnt="11"/>
      <dgm:spPr/>
      <dgm:t>
        <a:bodyPr/>
        <a:lstStyle/>
        <a:p>
          <a:endParaRPr lang="id-ID"/>
        </a:p>
      </dgm:t>
    </dgm:pt>
    <dgm:pt modelId="{D10AD9E1-1CCC-4E5F-9386-387F01B815D5}" type="pres">
      <dgm:prSet presAssocID="{30C68615-7FE4-4AA7-9E2F-D5E622CF9679}" presName="connectorText" presStyleLbl="sibTrans2D1" presStyleIdx="8" presStyleCnt="11"/>
      <dgm:spPr/>
      <dgm:t>
        <a:bodyPr/>
        <a:lstStyle/>
        <a:p>
          <a:endParaRPr lang="id-ID"/>
        </a:p>
      </dgm:t>
    </dgm:pt>
    <dgm:pt modelId="{F27C25DB-92E2-4B9C-A242-7404F5C7792D}" type="pres">
      <dgm:prSet presAssocID="{2B144F8D-81CB-4808-829E-1FCDE6C3467D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3E5E11E-0002-46E7-B434-E5265688B28D}" type="pres">
      <dgm:prSet presAssocID="{C5C83C22-5EC4-4A42-A298-7A7B646E6B49}" presName="sibTrans" presStyleLbl="sibTrans2D1" presStyleIdx="9" presStyleCnt="11"/>
      <dgm:spPr/>
      <dgm:t>
        <a:bodyPr/>
        <a:lstStyle/>
        <a:p>
          <a:endParaRPr lang="id-ID"/>
        </a:p>
      </dgm:t>
    </dgm:pt>
    <dgm:pt modelId="{5F1F168E-D881-438B-B341-9329469318F5}" type="pres">
      <dgm:prSet presAssocID="{C5C83C22-5EC4-4A42-A298-7A7B646E6B49}" presName="connectorText" presStyleLbl="sibTrans2D1" presStyleIdx="9" presStyleCnt="11"/>
      <dgm:spPr/>
      <dgm:t>
        <a:bodyPr/>
        <a:lstStyle/>
        <a:p>
          <a:endParaRPr lang="id-ID"/>
        </a:p>
      </dgm:t>
    </dgm:pt>
    <dgm:pt modelId="{A4029A9A-A836-49DB-9CD6-1329D6012C9C}" type="pres">
      <dgm:prSet presAssocID="{F0E95C68-3D42-4F25-AC60-1AA2FBEC2312}" presName="node" presStyleLbl="node1" presStyleIdx="10" presStyleCnt="12" custLinFactNeighborX="135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949E8B-BBC1-43B3-AA63-D1B3196FA6BB}" type="pres">
      <dgm:prSet presAssocID="{F7ADA2AA-4B96-4847-BD35-FF14612FBD4F}" presName="sibTrans" presStyleLbl="sibTrans2D1" presStyleIdx="10" presStyleCnt="11"/>
      <dgm:spPr/>
      <dgm:t>
        <a:bodyPr/>
        <a:lstStyle/>
        <a:p>
          <a:endParaRPr lang="id-ID"/>
        </a:p>
      </dgm:t>
    </dgm:pt>
    <dgm:pt modelId="{080C1242-4F06-4C37-B4B9-FB3D04F9DF0A}" type="pres">
      <dgm:prSet presAssocID="{F7ADA2AA-4B96-4847-BD35-FF14612FBD4F}" presName="connectorText" presStyleLbl="sibTrans2D1" presStyleIdx="10" presStyleCnt="11"/>
      <dgm:spPr/>
      <dgm:t>
        <a:bodyPr/>
        <a:lstStyle/>
        <a:p>
          <a:endParaRPr lang="id-ID"/>
        </a:p>
      </dgm:t>
    </dgm:pt>
    <dgm:pt modelId="{E934BD21-9D35-4E85-BF75-0ED121069764}" type="pres">
      <dgm:prSet presAssocID="{79BCF470-FB22-4088-9A11-BC9D0F54BE70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91A4F7F-AECB-4000-8C34-97B8971EAE91}" type="presOf" srcId="{C80C07AF-A0C8-441A-B961-73398E302395}" destId="{C07A2DF2-76BA-44DD-9849-2575ED41CC39}" srcOrd="1" destOrd="0" presId="urn:microsoft.com/office/officeart/2005/8/layout/process5"/>
    <dgm:cxn modelId="{DC06E83E-BF5B-41DB-BE09-E20BE0CBCF59}" type="presOf" srcId="{78E0791A-A980-44B8-B7D7-65082412C057}" destId="{7ED894DC-D070-4502-9EF4-FAAFB6FE3FFF}" srcOrd="0" destOrd="0" presId="urn:microsoft.com/office/officeart/2005/8/layout/process5"/>
    <dgm:cxn modelId="{8F9B208F-D76F-4B3F-B91A-27992A546715}" type="presOf" srcId="{C5C83C22-5EC4-4A42-A298-7A7B646E6B49}" destId="{83E5E11E-0002-46E7-B434-E5265688B28D}" srcOrd="0" destOrd="0" presId="urn:microsoft.com/office/officeart/2005/8/layout/process5"/>
    <dgm:cxn modelId="{0D2E9CE2-B74A-467D-986F-82748CB73740}" type="presOf" srcId="{C36298B9-1F86-4A92-B63F-53A0B7DECD71}" destId="{F74F48F1-AC37-40B5-82A6-AECF59754A01}" srcOrd="1" destOrd="0" presId="urn:microsoft.com/office/officeart/2005/8/layout/process5"/>
    <dgm:cxn modelId="{2EE80D23-58EF-4193-9D4F-25C04ADDD0EA}" srcId="{8EA273D4-A82B-4161-AD88-BDDFBF945108}" destId="{EF521E91-3618-4076-8B30-D11FCA77CDD0}" srcOrd="0" destOrd="0" parTransId="{D9AB5200-F0B1-4D70-8926-571864C1B27F}" sibTransId="{40AF9F37-4824-4CE8-A7B6-370BC00DCD5C}"/>
    <dgm:cxn modelId="{F8666779-AE6D-4A8B-B213-F9B302540703}" type="presOf" srcId="{27C7ED4C-F85F-404A-AA7D-69FD98DF2547}" destId="{712C8E8F-9277-47BF-89EF-DDEE3B2544FF}" srcOrd="1" destOrd="0" presId="urn:microsoft.com/office/officeart/2005/8/layout/process5"/>
    <dgm:cxn modelId="{9367264C-AE0F-430C-80AB-DFFA20A0F7A3}" type="presOf" srcId="{C80C07AF-A0C8-441A-B961-73398E302395}" destId="{6AD8763D-FD59-4C32-8353-40C0CD73C0A3}" srcOrd="0" destOrd="0" presId="urn:microsoft.com/office/officeart/2005/8/layout/process5"/>
    <dgm:cxn modelId="{86D901E9-5895-4A3D-916E-32DC432E4E70}" type="presOf" srcId="{991E8B7F-828E-4F4A-B965-A17190E3DF1B}" destId="{D248B026-CB94-473D-B359-FDDA278A8C3A}" srcOrd="0" destOrd="0" presId="urn:microsoft.com/office/officeart/2005/8/layout/process5"/>
    <dgm:cxn modelId="{0E725B1E-AFDD-47A9-A667-62A7D025B240}" type="presOf" srcId="{B02858E5-DCB1-44F6-82FD-1544F503142F}" destId="{3C767C28-B3A0-40B4-96D3-BB62132C82B6}" srcOrd="0" destOrd="0" presId="urn:microsoft.com/office/officeart/2005/8/layout/process5"/>
    <dgm:cxn modelId="{591B2564-0D97-4048-BD3F-057021535D89}" type="presOf" srcId="{78E0791A-A980-44B8-B7D7-65082412C057}" destId="{37B9218C-E51D-4D81-A99A-0E542D06B45A}" srcOrd="1" destOrd="0" presId="urn:microsoft.com/office/officeart/2005/8/layout/process5"/>
    <dgm:cxn modelId="{1054439F-DCC3-4801-8912-78CDC5E1EFFD}" type="presOf" srcId="{27C7ED4C-F85F-404A-AA7D-69FD98DF2547}" destId="{2E982CBB-EDF1-4424-B93F-4FEF9303965B}" srcOrd="0" destOrd="0" presId="urn:microsoft.com/office/officeart/2005/8/layout/process5"/>
    <dgm:cxn modelId="{B31155D2-31CA-44E4-A904-885D3A726055}" type="presOf" srcId="{9BBFA6CC-7ED2-4005-8358-5AF43A384D39}" destId="{C403AC61-C9B7-4D67-929E-F284FDA747C4}" srcOrd="1" destOrd="0" presId="urn:microsoft.com/office/officeart/2005/8/layout/process5"/>
    <dgm:cxn modelId="{E365EFD2-7753-4815-BA25-98602F553BE1}" type="presOf" srcId="{2E38E697-2AE2-4693-B2C3-88EE946BF342}" destId="{B18333A8-E277-4442-B7B3-1BC75FE7AFF6}" srcOrd="0" destOrd="0" presId="urn:microsoft.com/office/officeart/2005/8/layout/process5"/>
    <dgm:cxn modelId="{C51E739F-C992-4FD8-9376-744F17B087EF}" type="presOf" srcId="{2B144F8D-81CB-4808-829E-1FCDE6C3467D}" destId="{F27C25DB-92E2-4B9C-A242-7404F5C7792D}" srcOrd="0" destOrd="0" presId="urn:microsoft.com/office/officeart/2005/8/layout/process5"/>
    <dgm:cxn modelId="{48C034CE-EC4E-4A8B-9F7E-F0F5C736BF8F}" srcId="{8EA273D4-A82B-4161-AD88-BDDFBF945108}" destId="{E73B5622-EBFF-4A4B-89CA-ED5F3A0F293E}" srcOrd="3" destOrd="0" parTransId="{4068A69A-7706-4C5C-BB9B-FEB8159DAE66}" sibTransId="{991E8B7F-828E-4F4A-B965-A17190E3DF1B}"/>
    <dgm:cxn modelId="{7295D1CE-B556-440A-BE7F-C232FDB519F9}" srcId="{8EA273D4-A82B-4161-AD88-BDDFBF945108}" destId="{2B144F8D-81CB-4808-829E-1FCDE6C3467D}" srcOrd="9" destOrd="0" parTransId="{14CA7C44-2EE4-4B17-A4B5-77436AF52786}" sibTransId="{C5C83C22-5EC4-4A42-A298-7A7B646E6B49}"/>
    <dgm:cxn modelId="{56599E43-A880-4C63-927E-E77FCCB27AE2}" type="presOf" srcId="{F0E95C68-3D42-4F25-AC60-1AA2FBEC2312}" destId="{A4029A9A-A836-49DB-9CD6-1329D6012C9C}" srcOrd="0" destOrd="0" presId="urn:microsoft.com/office/officeart/2005/8/layout/process5"/>
    <dgm:cxn modelId="{A4BCC7FC-71F9-4A75-A2BA-E9839BFE9BB4}" type="presOf" srcId="{C5C83C22-5EC4-4A42-A298-7A7B646E6B49}" destId="{5F1F168E-D881-438B-B341-9329469318F5}" srcOrd="1" destOrd="0" presId="urn:microsoft.com/office/officeart/2005/8/layout/process5"/>
    <dgm:cxn modelId="{536B7BCA-5930-4911-AF83-D7E7CA19682A}" type="presOf" srcId="{4492DFBC-36E6-46E5-91E0-FD2029A1E674}" destId="{CB636DA5-7341-493C-9B31-401EE2812883}" srcOrd="0" destOrd="0" presId="urn:microsoft.com/office/officeart/2005/8/layout/process5"/>
    <dgm:cxn modelId="{13BA72FC-EE7B-4DE0-86D1-7E37052832B7}" type="presOf" srcId="{40AF9F37-4824-4CE8-A7B6-370BC00DCD5C}" destId="{04E7C78D-BD15-444E-95DD-3153E4FCBB8C}" srcOrd="1" destOrd="0" presId="urn:microsoft.com/office/officeart/2005/8/layout/process5"/>
    <dgm:cxn modelId="{3E3E2F8E-77BF-45BF-9A8C-59C5D6298FBB}" srcId="{8EA273D4-A82B-4161-AD88-BDDFBF945108}" destId="{4D1FFEA3-707C-4B03-A419-917838DFA3A0}" srcOrd="7" destOrd="0" parTransId="{386FFE7E-94E0-4190-8622-80DA9C9EF945}" sibTransId="{B02858E5-DCB1-44F6-82FD-1544F503142F}"/>
    <dgm:cxn modelId="{09E2BAC9-7849-499A-B7E1-F28C36EE2C48}" type="presOf" srcId="{4D1FFEA3-707C-4B03-A419-917838DFA3A0}" destId="{8972AC09-B264-4D15-9D11-F708F2908239}" srcOrd="0" destOrd="0" presId="urn:microsoft.com/office/officeart/2005/8/layout/process5"/>
    <dgm:cxn modelId="{4BE3976F-0BE0-469F-A474-81EC2755CE85}" type="presOf" srcId="{B8599CEC-91BE-43F5-8608-5F1AE0909349}" destId="{96CA3F8B-DFFD-4DF2-8882-76DB1D145336}" srcOrd="0" destOrd="0" presId="urn:microsoft.com/office/officeart/2005/8/layout/process5"/>
    <dgm:cxn modelId="{F1FAC3FE-8542-42C0-91A3-B9F43DD07364}" type="presOf" srcId="{B02858E5-DCB1-44F6-82FD-1544F503142F}" destId="{E87456D8-C3A8-413C-9F81-53A65747D323}" srcOrd="1" destOrd="0" presId="urn:microsoft.com/office/officeart/2005/8/layout/process5"/>
    <dgm:cxn modelId="{CD9360E2-F3BE-4FEC-A3C3-7A00E6B76CFF}" type="presOf" srcId="{E73B5622-EBFF-4A4B-89CA-ED5F3A0F293E}" destId="{589CAC92-560C-45E0-896A-E6C02318D5BF}" srcOrd="0" destOrd="0" presId="urn:microsoft.com/office/officeart/2005/8/layout/process5"/>
    <dgm:cxn modelId="{E46151C6-6870-475D-8DD5-7F9BB80A5BE7}" type="presOf" srcId="{EF521E91-3618-4076-8B30-D11FCA77CDD0}" destId="{EA3C3DA5-32CE-40BD-8D48-CC0EF9BB9D03}" srcOrd="0" destOrd="0" presId="urn:microsoft.com/office/officeart/2005/8/layout/process5"/>
    <dgm:cxn modelId="{ED606917-F642-4D4C-946A-C7D6807CDE32}" srcId="{8EA273D4-A82B-4161-AD88-BDDFBF945108}" destId="{E8B5F2BB-4989-4389-9A4C-EE28E9EB243A}" srcOrd="5" destOrd="0" parTransId="{405588D6-3656-43E5-9063-C630073D9F37}" sibTransId="{9BBFA6CC-7ED2-4005-8358-5AF43A384D39}"/>
    <dgm:cxn modelId="{80EA5EF9-12E4-4AED-A56E-4C6BD9324634}" srcId="{8EA273D4-A82B-4161-AD88-BDDFBF945108}" destId="{F0E95C68-3D42-4F25-AC60-1AA2FBEC2312}" srcOrd="10" destOrd="0" parTransId="{F3CE168A-B57F-44FF-9441-D7C6F3534C32}" sibTransId="{F7ADA2AA-4B96-4847-BD35-FF14612FBD4F}"/>
    <dgm:cxn modelId="{0375DAD0-57B8-4CF5-BF7D-7B8AE44C4BA7}" type="presOf" srcId="{C36298B9-1F86-4A92-B63F-53A0B7DECD71}" destId="{90AE706E-FDC7-4921-8DA5-6C3E23D1C0DF}" srcOrd="0" destOrd="0" presId="urn:microsoft.com/office/officeart/2005/8/layout/process5"/>
    <dgm:cxn modelId="{EBB61D7F-5245-47F7-8A7C-90F4876FB7C2}" type="presOf" srcId="{79BCF470-FB22-4088-9A11-BC9D0F54BE70}" destId="{E934BD21-9D35-4E85-BF75-0ED121069764}" srcOrd="0" destOrd="0" presId="urn:microsoft.com/office/officeart/2005/8/layout/process5"/>
    <dgm:cxn modelId="{0D230524-4DA0-44AA-A84E-3F5554955DC4}" srcId="{8EA273D4-A82B-4161-AD88-BDDFBF945108}" destId="{206B772B-36B1-42CF-88AF-94C76F3B43B0}" srcOrd="2" destOrd="0" parTransId="{98E4FD76-669D-4FE5-AC32-72997304BA32}" sibTransId="{C36298B9-1F86-4A92-B63F-53A0B7DECD71}"/>
    <dgm:cxn modelId="{5C5AB49A-E4E4-4793-89E0-756144E8BD3E}" type="presOf" srcId="{991E8B7F-828E-4F4A-B965-A17190E3DF1B}" destId="{4964C205-CBD3-49CF-BFB3-1843D9829F66}" srcOrd="1" destOrd="0" presId="urn:microsoft.com/office/officeart/2005/8/layout/process5"/>
    <dgm:cxn modelId="{4D9F2298-91D1-4B4F-86D3-063981FF2A11}" type="presOf" srcId="{8EA273D4-A82B-4161-AD88-BDDFBF945108}" destId="{3EDC474B-EABD-4B31-81CB-89F8BC176D5C}" srcOrd="0" destOrd="0" presId="urn:microsoft.com/office/officeart/2005/8/layout/process5"/>
    <dgm:cxn modelId="{E5B46B73-2CE7-4FBF-A238-62B18D810629}" type="presOf" srcId="{206B772B-36B1-42CF-88AF-94C76F3B43B0}" destId="{9BEB8702-F1C1-4E26-8B8C-8A5BB1515763}" srcOrd="0" destOrd="0" presId="urn:microsoft.com/office/officeart/2005/8/layout/process5"/>
    <dgm:cxn modelId="{0C1ECC7A-E4F2-4352-BA4B-71AB5FE101DD}" srcId="{8EA273D4-A82B-4161-AD88-BDDFBF945108}" destId="{FF15C33F-31D7-48F6-AE5D-98A97A96E673}" srcOrd="8" destOrd="0" parTransId="{F8711C99-DF15-45AE-BD86-C816CBAABF9B}" sibTransId="{30C68615-7FE4-4AA7-9E2F-D5E622CF9679}"/>
    <dgm:cxn modelId="{847AEEBB-5BF4-4E00-86A1-85A951E416DC}" srcId="{8EA273D4-A82B-4161-AD88-BDDFBF945108}" destId="{2E38E697-2AE2-4693-B2C3-88EE946BF342}" srcOrd="1" destOrd="0" parTransId="{CA718B62-8864-4EEA-9BAE-4CFD1321FEC4}" sibTransId="{C80C07AF-A0C8-441A-B961-73398E302395}"/>
    <dgm:cxn modelId="{68D9F2A4-B196-484E-B22E-3065C3092DD8}" srcId="{8EA273D4-A82B-4161-AD88-BDDFBF945108}" destId="{B8599CEC-91BE-43F5-8608-5F1AE0909349}" srcOrd="6" destOrd="0" parTransId="{E66FAC7F-36BE-4738-A50B-6082B3E2D77A}" sibTransId="{78E0791A-A980-44B8-B7D7-65082412C057}"/>
    <dgm:cxn modelId="{FD954441-81CB-45D7-B1C9-1E42632A0FD0}" srcId="{8EA273D4-A82B-4161-AD88-BDDFBF945108}" destId="{4492DFBC-36E6-46E5-91E0-FD2029A1E674}" srcOrd="4" destOrd="0" parTransId="{0DDAD1A2-673F-471C-AB9C-1B7F2FF42A19}" sibTransId="{27C7ED4C-F85F-404A-AA7D-69FD98DF2547}"/>
    <dgm:cxn modelId="{ACD22AA4-06AD-4696-9471-C1E673D96155}" type="presOf" srcId="{30C68615-7FE4-4AA7-9E2F-D5E622CF9679}" destId="{D10AD9E1-1CCC-4E5F-9386-387F01B815D5}" srcOrd="1" destOrd="0" presId="urn:microsoft.com/office/officeart/2005/8/layout/process5"/>
    <dgm:cxn modelId="{5C9AB0DC-0F14-4981-85D1-C68D2D2628AC}" type="presOf" srcId="{F7ADA2AA-4B96-4847-BD35-FF14612FBD4F}" destId="{080C1242-4F06-4C37-B4B9-FB3D04F9DF0A}" srcOrd="1" destOrd="0" presId="urn:microsoft.com/office/officeart/2005/8/layout/process5"/>
    <dgm:cxn modelId="{EE76FDFA-517E-434A-A42D-886093C1FE98}" srcId="{8EA273D4-A82B-4161-AD88-BDDFBF945108}" destId="{79BCF470-FB22-4088-9A11-BC9D0F54BE70}" srcOrd="11" destOrd="0" parTransId="{CEAD7373-8D51-4542-800E-EB72D460304D}" sibTransId="{4BC4366B-865D-4915-97E4-09451DC9D131}"/>
    <dgm:cxn modelId="{428A6504-7BF9-4585-9E70-144CDDEE2F27}" type="presOf" srcId="{F7ADA2AA-4B96-4847-BD35-FF14612FBD4F}" destId="{FF949E8B-BBC1-43B3-AA63-D1B3196FA6BB}" srcOrd="0" destOrd="0" presId="urn:microsoft.com/office/officeart/2005/8/layout/process5"/>
    <dgm:cxn modelId="{31EE1202-D563-459A-BAEE-9C8E09C90B5A}" type="presOf" srcId="{30C68615-7FE4-4AA7-9E2F-D5E622CF9679}" destId="{C8ED9418-FD43-4B97-A8F1-15754611CC7E}" srcOrd="0" destOrd="0" presId="urn:microsoft.com/office/officeart/2005/8/layout/process5"/>
    <dgm:cxn modelId="{97105E7E-003A-4AA5-9277-1A3B0150F5AE}" type="presOf" srcId="{FF15C33F-31D7-48F6-AE5D-98A97A96E673}" destId="{11224EDA-52D7-4A81-81AB-3E580271B3C6}" srcOrd="0" destOrd="0" presId="urn:microsoft.com/office/officeart/2005/8/layout/process5"/>
    <dgm:cxn modelId="{3AA945CB-BC6C-490F-ADD2-430FBA82BDB6}" type="presOf" srcId="{9BBFA6CC-7ED2-4005-8358-5AF43A384D39}" destId="{04044F9F-43D7-477F-84A1-C8764930EEC5}" srcOrd="0" destOrd="0" presId="urn:microsoft.com/office/officeart/2005/8/layout/process5"/>
    <dgm:cxn modelId="{28C2541D-EA64-4E18-8F29-16899FAF0336}" type="presOf" srcId="{E8B5F2BB-4989-4389-9A4C-EE28E9EB243A}" destId="{338B5AEF-5383-4C68-B8B8-DB1FCA94D0C5}" srcOrd="0" destOrd="0" presId="urn:microsoft.com/office/officeart/2005/8/layout/process5"/>
    <dgm:cxn modelId="{BB93B898-E49C-4DD9-AB3E-F53876E31630}" type="presOf" srcId="{40AF9F37-4824-4CE8-A7B6-370BC00DCD5C}" destId="{5BD427E1-C2DF-415E-AEDC-46E877E64531}" srcOrd="0" destOrd="0" presId="urn:microsoft.com/office/officeart/2005/8/layout/process5"/>
    <dgm:cxn modelId="{56B344AC-532A-4FE9-8B0B-EC4895E476BC}" type="presParOf" srcId="{3EDC474B-EABD-4B31-81CB-89F8BC176D5C}" destId="{EA3C3DA5-32CE-40BD-8D48-CC0EF9BB9D03}" srcOrd="0" destOrd="0" presId="urn:microsoft.com/office/officeart/2005/8/layout/process5"/>
    <dgm:cxn modelId="{0A8144F8-AC88-4746-9358-9E8642BCC2E3}" type="presParOf" srcId="{3EDC474B-EABD-4B31-81CB-89F8BC176D5C}" destId="{5BD427E1-C2DF-415E-AEDC-46E877E64531}" srcOrd="1" destOrd="0" presId="urn:microsoft.com/office/officeart/2005/8/layout/process5"/>
    <dgm:cxn modelId="{C1E5BC40-8AC3-449A-BF73-BD5AC9AF8E8E}" type="presParOf" srcId="{5BD427E1-C2DF-415E-AEDC-46E877E64531}" destId="{04E7C78D-BD15-444E-95DD-3153E4FCBB8C}" srcOrd="0" destOrd="0" presId="urn:microsoft.com/office/officeart/2005/8/layout/process5"/>
    <dgm:cxn modelId="{4DA239B1-CE49-472A-B486-C4446EC27714}" type="presParOf" srcId="{3EDC474B-EABD-4B31-81CB-89F8BC176D5C}" destId="{B18333A8-E277-4442-B7B3-1BC75FE7AFF6}" srcOrd="2" destOrd="0" presId="urn:microsoft.com/office/officeart/2005/8/layout/process5"/>
    <dgm:cxn modelId="{ACE9B28C-8DCE-4756-A553-D7E3074AF701}" type="presParOf" srcId="{3EDC474B-EABD-4B31-81CB-89F8BC176D5C}" destId="{6AD8763D-FD59-4C32-8353-40C0CD73C0A3}" srcOrd="3" destOrd="0" presId="urn:microsoft.com/office/officeart/2005/8/layout/process5"/>
    <dgm:cxn modelId="{CDA7DD38-CEF2-417D-BB5B-A4CBB1E87B91}" type="presParOf" srcId="{6AD8763D-FD59-4C32-8353-40C0CD73C0A3}" destId="{C07A2DF2-76BA-44DD-9849-2575ED41CC39}" srcOrd="0" destOrd="0" presId="urn:microsoft.com/office/officeart/2005/8/layout/process5"/>
    <dgm:cxn modelId="{33C29AFE-ABA8-49C4-95CD-4F069B4D83B5}" type="presParOf" srcId="{3EDC474B-EABD-4B31-81CB-89F8BC176D5C}" destId="{9BEB8702-F1C1-4E26-8B8C-8A5BB1515763}" srcOrd="4" destOrd="0" presId="urn:microsoft.com/office/officeart/2005/8/layout/process5"/>
    <dgm:cxn modelId="{3A776804-677B-4772-8183-A5E7AE51A417}" type="presParOf" srcId="{3EDC474B-EABD-4B31-81CB-89F8BC176D5C}" destId="{90AE706E-FDC7-4921-8DA5-6C3E23D1C0DF}" srcOrd="5" destOrd="0" presId="urn:microsoft.com/office/officeart/2005/8/layout/process5"/>
    <dgm:cxn modelId="{16C4B12E-AAE6-43C6-B4A4-26F6FF7F3877}" type="presParOf" srcId="{90AE706E-FDC7-4921-8DA5-6C3E23D1C0DF}" destId="{F74F48F1-AC37-40B5-82A6-AECF59754A01}" srcOrd="0" destOrd="0" presId="urn:microsoft.com/office/officeart/2005/8/layout/process5"/>
    <dgm:cxn modelId="{5F2A0765-B41E-4EB9-B715-50FB3244AA3D}" type="presParOf" srcId="{3EDC474B-EABD-4B31-81CB-89F8BC176D5C}" destId="{589CAC92-560C-45E0-896A-E6C02318D5BF}" srcOrd="6" destOrd="0" presId="urn:microsoft.com/office/officeart/2005/8/layout/process5"/>
    <dgm:cxn modelId="{4F8E5986-028A-4183-B5E6-CA6295053567}" type="presParOf" srcId="{3EDC474B-EABD-4B31-81CB-89F8BC176D5C}" destId="{D248B026-CB94-473D-B359-FDDA278A8C3A}" srcOrd="7" destOrd="0" presId="urn:microsoft.com/office/officeart/2005/8/layout/process5"/>
    <dgm:cxn modelId="{FBE55484-FA37-48E3-8426-9895053E0CED}" type="presParOf" srcId="{D248B026-CB94-473D-B359-FDDA278A8C3A}" destId="{4964C205-CBD3-49CF-BFB3-1843D9829F66}" srcOrd="0" destOrd="0" presId="urn:microsoft.com/office/officeart/2005/8/layout/process5"/>
    <dgm:cxn modelId="{F62B1251-73FE-447D-BF27-3EB3F0F22AAB}" type="presParOf" srcId="{3EDC474B-EABD-4B31-81CB-89F8BC176D5C}" destId="{CB636DA5-7341-493C-9B31-401EE2812883}" srcOrd="8" destOrd="0" presId="urn:microsoft.com/office/officeart/2005/8/layout/process5"/>
    <dgm:cxn modelId="{A616C523-FAFC-478D-8394-B65309F11F01}" type="presParOf" srcId="{3EDC474B-EABD-4B31-81CB-89F8BC176D5C}" destId="{2E982CBB-EDF1-4424-B93F-4FEF9303965B}" srcOrd="9" destOrd="0" presId="urn:microsoft.com/office/officeart/2005/8/layout/process5"/>
    <dgm:cxn modelId="{28162CCA-E69B-4B4C-8E27-41ADD9C7266E}" type="presParOf" srcId="{2E982CBB-EDF1-4424-B93F-4FEF9303965B}" destId="{712C8E8F-9277-47BF-89EF-DDEE3B2544FF}" srcOrd="0" destOrd="0" presId="urn:microsoft.com/office/officeart/2005/8/layout/process5"/>
    <dgm:cxn modelId="{040305C1-2EA9-49F6-834A-064DBC9404CC}" type="presParOf" srcId="{3EDC474B-EABD-4B31-81CB-89F8BC176D5C}" destId="{338B5AEF-5383-4C68-B8B8-DB1FCA94D0C5}" srcOrd="10" destOrd="0" presId="urn:microsoft.com/office/officeart/2005/8/layout/process5"/>
    <dgm:cxn modelId="{EAA1AF0D-6AC0-4212-AC04-E7DB512975F4}" type="presParOf" srcId="{3EDC474B-EABD-4B31-81CB-89F8BC176D5C}" destId="{04044F9F-43D7-477F-84A1-C8764930EEC5}" srcOrd="11" destOrd="0" presId="urn:microsoft.com/office/officeart/2005/8/layout/process5"/>
    <dgm:cxn modelId="{3BABF648-A097-4825-8213-1CDFFCD1655C}" type="presParOf" srcId="{04044F9F-43D7-477F-84A1-C8764930EEC5}" destId="{C403AC61-C9B7-4D67-929E-F284FDA747C4}" srcOrd="0" destOrd="0" presId="urn:microsoft.com/office/officeart/2005/8/layout/process5"/>
    <dgm:cxn modelId="{51106A8F-570E-4C7F-B080-0C6E2B5707AC}" type="presParOf" srcId="{3EDC474B-EABD-4B31-81CB-89F8BC176D5C}" destId="{96CA3F8B-DFFD-4DF2-8882-76DB1D145336}" srcOrd="12" destOrd="0" presId="urn:microsoft.com/office/officeart/2005/8/layout/process5"/>
    <dgm:cxn modelId="{B32457B5-95A2-41A8-B88E-71F96005C619}" type="presParOf" srcId="{3EDC474B-EABD-4B31-81CB-89F8BC176D5C}" destId="{7ED894DC-D070-4502-9EF4-FAAFB6FE3FFF}" srcOrd="13" destOrd="0" presId="urn:microsoft.com/office/officeart/2005/8/layout/process5"/>
    <dgm:cxn modelId="{8AED1873-A125-474A-9C72-ECFD9460BBAC}" type="presParOf" srcId="{7ED894DC-D070-4502-9EF4-FAAFB6FE3FFF}" destId="{37B9218C-E51D-4D81-A99A-0E542D06B45A}" srcOrd="0" destOrd="0" presId="urn:microsoft.com/office/officeart/2005/8/layout/process5"/>
    <dgm:cxn modelId="{D1E9655A-6CCC-4AFB-9E3E-73014D65B230}" type="presParOf" srcId="{3EDC474B-EABD-4B31-81CB-89F8BC176D5C}" destId="{8972AC09-B264-4D15-9D11-F708F2908239}" srcOrd="14" destOrd="0" presId="urn:microsoft.com/office/officeart/2005/8/layout/process5"/>
    <dgm:cxn modelId="{EFE3954A-F834-45C3-99BA-9B48CCBDF1E1}" type="presParOf" srcId="{3EDC474B-EABD-4B31-81CB-89F8BC176D5C}" destId="{3C767C28-B3A0-40B4-96D3-BB62132C82B6}" srcOrd="15" destOrd="0" presId="urn:microsoft.com/office/officeart/2005/8/layout/process5"/>
    <dgm:cxn modelId="{9D4D6797-E2C0-4E2F-A9C8-FF62230F0920}" type="presParOf" srcId="{3C767C28-B3A0-40B4-96D3-BB62132C82B6}" destId="{E87456D8-C3A8-413C-9F81-53A65747D323}" srcOrd="0" destOrd="0" presId="urn:microsoft.com/office/officeart/2005/8/layout/process5"/>
    <dgm:cxn modelId="{EEBC7C60-AE86-45DF-95E2-3F43E0050DA1}" type="presParOf" srcId="{3EDC474B-EABD-4B31-81CB-89F8BC176D5C}" destId="{11224EDA-52D7-4A81-81AB-3E580271B3C6}" srcOrd="16" destOrd="0" presId="urn:microsoft.com/office/officeart/2005/8/layout/process5"/>
    <dgm:cxn modelId="{DB9A360E-3752-4F84-967C-CEFEA00D526A}" type="presParOf" srcId="{3EDC474B-EABD-4B31-81CB-89F8BC176D5C}" destId="{C8ED9418-FD43-4B97-A8F1-15754611CC7E}" srcOrd="17" destOrd="0" presId="urn:microsoft.com/office/officeart/2005/8/layout/process5"/>
    <dgm:cxn modelId="{EA27FE46-520C-4FC3-8644-F036871E98CD}" type="presParOf" srcId="{C8ED9418-FD43-4B97-A8F1-15754611CC7E}" destId="{D10AD9E1-1CCC-4E5F-9386-387F01B815D5}" srcOrd="0" destOrd="0" presId="urn:microsoft.com/office/officeart/2005/8/layout/process5"/>
    <dgm:cxn modelId="{7BABD517-3CEC-4C4E-A2BF-ECF20F4C8E85}" type="presParOf" srcId="{3EDC474B-EABD-4B31-81CB-89F8BC176D5C}" destId="{F27C25DB-92E2-4B9C-A242-7404F5C7792D}" srcOrd="18" destOrd="0" presId="urn:microsoft.com/office/officeart/2005/8/layout/process5"/>
    <dgm:cxn modelId="{973CDD47-8DE8-492F-8041-54BFC6E2D05A}" type="presParOf" srcId="{3EDC474B-EABD-4B31-81CB-89F8BC176D5C}" destId="{83E5E11E-0002-46E7-B434-E5265688B28D}" srcOrd="19" destOrd="0" presId="urn:microsoft.com/office/officeart/2005/8/layout/process5"/>
    <dgm:cxn modelId="{9C158E1A-04E1-4E0F-B9ED-264A51829E96}" type="presParOf" srcId="{83E5E11E-0002-46E7-B434-E5265688B28D}" destId="{5F1F168E-D881-438B-B341-9329469318F5}" srcOrd="0" destOrd="0" presId="urn:microsoft.com/office/officeart/2005/8/layout/process5"/>
    <dgm:cxn modelId="{0CDD4F7E-8A97-4512-A2D4-3A2D2C2E7694}" type="presParOf" srcId="{3EDC474B-EABD-4B31-81CB-89F8BC176D5C}" destId="{A4029A9A-A836-49DB-9CD6-1329D6012C9C}" srcOrd="20" destOrd="0" presId="urn:microsoft.com/office/officeart/2005/8/layout/process5"/>
    <dgm:cxn modelId="{1737932F-B234-4509-93C1-22D70571DB2D}" type="presParOf" srcId="{3EDC474B-EABD-4B31-81CB-89F8BC176D5C}" destId="{FF949E8B-BBC1-43B3-AA63-D1B3196FA6BB}" srcOrd="21" destOrd="0" presId="urn:microsoft.com/office/officeart/2005/8/layout/process5"/>
    <dgm:cxn modelId="{E1025366-74D3-46D1-8509-735269177F96}" type="presParOf" srcId="{FF949E8B-BBC1-43B3-AA63-D1B3196FA6BB}" destId="{080C1242-4F06-4C37-B4B9-FB3D04F9DF0A}" srcOrd="0" destOrd="0" presId="urn:microsoft.com/office/officeart/2005/8/layout/process5"/>
    <dgm:cxn modelId="{BCB12118-6091-4083-8013-430869187625}" type="presParOf" srcId="{3EDC474B-EABD-4B31-81CB-89F8BC176D5C}" destId="{E934BD21-9D35-4E85-BF75-0ED121069764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F0331-4042-41F5-9AE1-9973ECC2B636}">
      <dsp:nvSpPr>
        <dsp:cNvPr id="0" name=""/>
        <dsp:cNvSpPr/>
      </dsp:nvSpPr>
      <dsp:spPr>
        <a:xfrm>
          <a:off x="1552" y="1564639"/>
          <a:ext cx="2793367" cy="139668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solidFill>
                <a:schemeClr val="bg1"/>
              </a:solidFill>
            </a:rPr>
            <a:t>JENIS-JENIS HARI AKHIR</a:t>
          </a:r>
          <a:endParaRPr lang="id-ID" sz="2800" kern="1200" dirty="0"/>
        </a:p>
      </dsp:txBody>
      <dsp:txXfrm>
        <a:off x="42459" y="1605546"/>
        <a:ext cx="2711553" cy="1314869"/>
      </dsp:txXfrm>
    </dsp:sp>
    <dsp:sp modelId="{3B137B1A-CE00-4C31-A2C4-7AF4267324DB}">
      <dsp:nvSpPr>
        <dsp:cNvPr id="0" name=""/>
        <dsp:cNvSpPr/>
      </dsp:nvSpPr>
      <dsp:spPr>
        <a:xfrm rot="18673646">
          <a:off x="2512039" y="1611204"/>
          <a:ext cx="1659364" cy="55546"/>
        </a:xfrm>
        <a:custGeom>
          <a:avLst/>
          <a:gdLst/>
          <a:ahLst/>
          <a:cxnLst/>
          <a:rect l="0" t="0" r="0" b="0"/>
          <a:pathLst>
            <a:path>
              <a:moveTo>
                <a:pt x="0" y="27773"/>
              </a:moveTo>
              <a:lnTo>
                <a:pt x="1659364" y="2777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3300237" y="1597493"/>
        <a:ext cx="82968" cy="82968"/>
      </dsp:txXfrm>
    </dsp:sp>
    <dsp:sp modelId="{D40C7DD2-EC28-4458-8B97-43D08FEEFA5E}">
      <dsp:nvSpPr>
        <dsp:cNvPr id="0" name=""/>
        <dsp:cNvSpPr/>
      </dsp:nvSpPr>
      <dsp:spPr>
        <a:xfrm>
          <a:off x="3888523" y="316632"/>
          <a:ext cx="2793367" cy="139668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KIAMAT SUGHRA</a:t>
          </a:r>
          <a:endParaRPr lang="id-ID" sz="2800" kern="1200" dirty="0"/>
        </a:p>
      </dsp:txBody>
      <dsp:txXfrm>
        <a:off x="3929430" y="357539"/>
        <a:ext cx="2711553" cy="1314869"/>
      </dsp:txXfrm>
    </dsp:sp>
    <dsp:sp modelId="{A8015D41-E4A0-4674-8457-F5548EBE4E5E}">
      <dsp:nvSpPr>
        <dsp:cNvPr id="0" name=""/>
        <dsp:cNvSpPr/>
      </dsp:nvSpPr>
      <dsp:spPr>
        <a:xfrm rot="3052250">
          <a:off x="2475254" y="2907348"/>
          <a:ext cx="1732933" cy="55546"/>
        </a:xfrm>
        <a:custGeom>
          <a:avLst/>
          <a:gdLst/>
          <a:ahLst/>
          <a:cxnLst/>
          <a:rect l="0" t="0" r="0" b="0"/>
          <a:pathLst>
            <a:path>
              <a:moveTo>
                <a:pt x="0" y="27773"/>
              </a:moveTo>
              <a:lnTo>
                <a:pt x="1732933" y="2777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>
        <a:off x="3298398" y="2891798"/>
        <a:ext cx="86646" cy="86646"/>
      </dsp:txXfrm>
    </dsp:sp>
    <dsp:sp modelId="{38738A30-C1A7-47E6-823D-59607FA43D24}">
      <dsp:nvSpPr>
        <dsp:cNvPr id="0" name=""/>
        <dsp:cNvSpPr/>
      </dsp:nvSpPr>
      <dsp:spPr>
        <a:xfrm>
          <a:off x="3888523" y="2908919"/>
          <a:ext cx="2793367" cy="139668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KIAMAT KUBRA</a:t>
          </a:r>
          <a:endParaRPr lang="id-ID" sz="2800" kern="1200" dirty="0"/>
        </a:p>
      </dsp:txBody>
      <dsp:txXfrm>
        <a:off x="3929430" y="2949826"/>
        <a:ext cx="2711553" cy="1314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C3DA5-32CE-40BD-8D48-CC0EF9BB9D03}">
      <dsp:nvSpPr>
        <dsp:cNvPr id="0" name=""/>
        <dsp:cNvSpPr/>
      </dsp:nvSpPr>
      <dsp:spPr>
        <a:xfrm>
          <a:off x="423721" y="466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kebangkitan</a:t>
          </a:r>
          <a:endParaRPr lang="id-ID" sz="900" kern="1200" dirty="0"/>
        </a:p>
      </dsp:txBody>
      <dsp:txXfrm>
        <a:off x="451484" y="28229"/>
        <a:ext cx="1524290" cy="892363"/>
      </dsp:txXfrm>
    </dsp:sp>
    <dsp:sp modelId="{5BD427E1-C2DF-415E-AEDC-46E877E64531}">
      <dsp:nvSpPr>
        <dsp:cNvPr id="0" name=""/>
        <dsp:cNvSpPr/>
      </dsp:nvSpPr>
      <dsp:spPr>
        <a:xfrm rot="285">
          <a:off x="2133542" y="278603"/>
          <a:ext cx="313193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2133542" y="356958"/>
        <a:ext cx="219235" cy="235076"/>
      </dsp:txXfrm>
    </dsp:sp>
    <dsp:sp modelId="{B18333A8-E277-4442-B7B3-1BC75FE7AFF6}">
      <dsp:nvSpPr>
        <dsp:cNvPr id="0" name=""/>
        <dsp:cNvSpPr/>
      </dsp:nvSpPr>
      <dsp:spPr>
        <a:xfrm>
          <a:off x="2594467" y="646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Pada saat lama berdiri, Allah Azza Wa Jalla mengangkatkan untuk Nabi-Nya (Muhammad) shollallahu alaihi wasallam pertama kali telaga beliau yang akan didatangi (umatnya). </a:t>
          </a:r>
          <a:endParaRPr lang="id-ID" sz="900" kern="1200" dirty="0"/>
        </a:p>
      </dsp:txBody>
      <dsp:txXfrm>
        <a:off x="2622230" y="28409"/>
        <a:ext cx="1524290" cy="892363"/>
      </dsp:txXfrm>
    </dsp:sp>
    <dsp:sp modelId="{6AD8763D-FD59-4C32-8353-40C0CD73C0A3}">
      <dsp:nvSpPr>
        <dsp:cNvPr id="0" name=""/>
        <dsp:cNvSpPr/>
      </dsp:nvSpPr>
      <dsp:spPr>
        <a:xfrm>
          <a:off x="4313307" y="278694"/>
          <a:ext cx="334921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4313307" y="357053"/>
        <a:ext cx="234445" cy="235076"/>
      </dsp:txXfrm>
    </dsp:sp>
    <dsp:sp modelId="{9BEB8702-F1C1-4E26-8B8C-8A5BB1515763}">
      <dsp:nvSpPr>
        <dsp:cNvPr id="0" name=""/>
        <dsp:cNvSpPr/>
      </dsp:nvSpPr>
      <dsp:spPr>
        <a:xfrm>
          <a:off x="4806210" y="646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1. </a:t>
          </a:r>
          <a:r>
            <a:rPr lang="id-ID" sz="900" kern="1200" dirty="0" smtClean="0"/>
            <a:t>Kemudian manusia berdiri sangat lama.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2. </a:t>
          </a:r>
          <a:r>
            <a:rPr lang="id-ID" sz="900" kern="1200" dirty="0" smtClean="0"/>
            <a:t>asy-Syafaa’atul ‘Udzhmaa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 dirty="0"/>
        </a:p>
      </dsp:txBody>
      <dsp:txXfrm>
        <a:off x="4833973" y="28409"/>
        <a:ext cx="1524290" cy="892363"/>
      </dsp:txXfrm>
    </dsp:sp>
    <dsp:sp modelId="{90AE706E-FDC7-4921-8DA5-6C3E23D1C0DF}">
      <dsp:nvSpPr>
        <dsp:cNvPr id="0" name=""/>
        <dsp:cNvSpPr/>
      </dsp:nvSpPr>
      <dsp:spPr>
        <a:xfrm rot="5400000">
          <a:off x="5428658" y="1059123"/>
          <a:ext cx="334921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-5400000">
        <a:off x="5478581" y="1087559"/>
        <a:ext cx="235076" cy="234445"/>
      </dsp:txXfrm>
    </dsp:sp>
    <dsp:sp modelId="{589CAC92-560C-45E0-896A-E6C02318D5BF}">
      <dsp:nvSpPr>
        <dsp:cNvPr id="0" name=""/>
        <dsp:cNvSpPr/>
      </dsp:nvSpPr>
      <dsp:spPr>
        <a:xfrm>
          <a:off x="4806210" y="1580463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Al-Ardl (ditunjukannya amalan-amalan)</a:t>
          </a:r>
        </a:p>
      </dsp:txBody>
      <dsp:txXfrm>
        <a:off x="4833973" y="1608226"/>
        <a:ext cx="1524290" cy="892363"/>
      </dsp:txXfrm>
    </dsp:sp>
    <dsp:sp modelId="{D248B026-CB94-473D-B359-FDDA278A8C3A}">
      <dsp:nvSpPr>
        <dsp:cNvPr id="0" name=""/>
        <dsp:cNvSpPr/>
      </dsp:nvSpPr>
      <dsp:spPr>
        <a:xfrm rot="10800000">
          <a:off x="4348296" y="1858510"/>
          <a:ext cx="323592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10800000">
        <a:off x="4445374" y="1936869"/>
        <a:ext cx="226514" cy="235076"/>
      </dsp:txXfrm>
    </dsp:sp>
    <dsp:sp modelId="{CB636DA5-7341-493C-9B31-401EE2812883}">
      <dsp:nvSpPr>
        <dsp:cNvPr id="0" name=""/>
        <dsp:cNvSpPr/>
      </dsp:nvSpPr>
      <dsp:spPr>
        <a:xfrm>
          <a:off x="2615842" y="1580463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Penimbangan ( al- miizan)</a:t>
          </a:r>
          <a:endParaRPr lang="id-ID" sz="900" kern="1200" dirty="0"/>
        </a:p>
      </dsp:txBody>
      <dsp:txXfrm>
        <a:off x="2643605" y="1608226"/>
        <a:ext cx="1524290" cy="892363"/>
      </dsp:txXfrm>
    </dsp:sp>
    <dsp:sp modelId="{2E982CBB-EDF1-4424-B93F-4FEF9303965B}">
      <dsp:nvSpPr>
        <dsp:cNvPr id="0" name=""/>
        <dsp:cNvSpPr/>
      </dsp:nvSpPr>
      <dsp:spPr>
        <a:xfrm rot="10800000">
          <a:off x="2125866" y="1858510"/>
          <a:ext cx="346249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10800000">
        <a:off x="2229741" y="1936869"/>
        <a:ext cx="242374" cy="235076"/>
      </dsp:txXfrm>
    </dsp:sp>
    <dsp:sp modelId="{338B5AEF-5383-4C68-B8B8-DB1FCA94D0C5}">
      <dsp:nvSpPr>
        <dsp:cNvPr id="0" name=""/>
        <dsp:cNvSpPr/>
      </dsp:nvSpPr>
      <dsp:spPr>
        <a:xfrm>
          <a:off x="382725" y="1580463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Setelah hisab yang pertama, bertebaranlah lembaran-lembaran (catatan amal). Hisab yang pertama berada dalam bagian al-‘Ard</a:t>
          </a:r>
          <a:endParaRPr lang="id-ID" sz="900" kern="1200" dirty="0"/>
        </a:p>
      </dsp:txBody>
      <dsp:txXfrm>
        <a:off x="410488" y="1608226"/>
        <a:ext cx="1524290" cy="892363"/>
      </dsp:txXfrm>
    </dsp:sp>
    <dsp:sp modelId="{04044F9F-43D7-477F-84A1-C8764930EEC5}">
      <dsp:nvSpPr>
        <dsp:cNvPr id="0" name=""/>
        <dsp:cNvSpPr/>
      </dsp:nvSpPr>
      <dsp:spPr>
        <a:xfrm rot="5353490">
          <a:off x="1015716" y="2638939"/>
          <a:ext cx="334951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-5400000">
        <a:off x="1064974" y="2667365"/>
        <a:ext cx="235076" cy="234466"/>
      </dsp:txXfrm>
    </dsp:sp>
    <dsp:sp modelId="{96CA3F8B-DFFD-4DF2-8882-76DB1D145336}">
      <dsp:nvSpPr>
        <dsp:cNvPr id="0" name=""/>
        <dsp:cNvSpPr/>
      </dsp:nvSpPr>
      <dsp:spPr>
        <a:xfrm>
          <a:off x="404100" y="3160279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terdapat hisab juga untuk menepis alasan-alasan dan penegakan hujjah</a:t>
          </a:r>
          <a:endParaRPr lang="id-ID" sz="900" kern="1200" dirty="0"/>
        </a:p>
      </dsp:txBody>
      <dsp:txXfrm>
        <a:off x="431863" y="3188042"/>
        <a:ext cx="1524290" cy="892363"/>
      </dsp:txXfrm>
    </dsp:sp>
    <dsp:sp modelId="{7ED894DC-D070-4502-9EF4-FAAFB6FE3FFF}">
      <dsp:nvSpPr>
        <dsp:cNvPr id="0" name=""/>
        <dsp:cNvSpPr/>
      </dsp:nvSpPr>
      <dsp:spPr>
        <a:xfrm>
          <a:off x="2118237" y="3438326"/>
          <a:ext cx="323592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2118237" y="3516685"/>
        <a:ext cx="226514" cy="235076"/>
      </dsp:txXfrm>
    </dsp:sp>
    <dsp:sp modelId="{8972AC09-B264-4D15-9D11-F708F2908239}">
      <dsp:nvSpPr>
        <dsp:cNvPr id="0" name=""/>
        <dsp:cNvSpPr/>
      </dsp:nvSpPr>
      <dsp:spPr>
        <a:xfrm>
          <a:off x="2594467" y="3160279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hisab</a:t>
          </a:r>
          <a:endParaRPr lang="id-ID" sz="900" kern="1200" dirty="0"/>
        </a:p>
      </dsp:txBody>
      <dsp:txXfrm>
        <a:off x="2622230" y="3188042"/>
        <a:ext cx="1524290" cy="892363"/>
      </dsp:txXfrm>
    </dsp:sp>
    <dsp:sp modelId="{3C767C28-B3A0-40B4-96D3-BB62132C82B6}">
      <dsp:nvSpPr>
        <dsp:cNvPr id="0" name=""/>
        <dsp:cNvSpPr/>
      </dsp:nvSpPr>
      <dsp:spPr>
        <a:xfrm>
          <a:off x="4318010" y="3438326"/>
          <a:ext cx="346249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4318010" y="3516685"/>
        <a:ext cx="242374" cy="235076"/>
      </dsp:txXfrm>
    </dsp:sp>
    <dsp:sp modelId="{11224EDA-52D7-4A81-81AB-3E580271B3C6}">
      <dsp:nvSpPr>
        <dsp:cNvPr id="0" name=""/>
        <dsp:cNvSpPr/>
      </dsp:nvSpPr>
      <dsp:spPr>
        <a:xfrm>
          <a:off x="4827585" y="3160279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Pembagian kelompok dan azwaaj</a:t>
          </a:r>
          <a:endParaRPr lang="id-ID" sz="900" kern="1200" dirty="0"/>
        </a:p>
      </dsp:txBody>
      <dsp:txXfrm>
        <a:off x="4855348" y="3188042"/>
        <a:ext cx="1524290" cy="892363"/>
      </dsp:txXfrm>
    </dsp:sp>
    <dsp:sp modelId="{C8ED9418-FD43-4B97-A8F1-15754611CC7E}">
      <dsp:nvSpPr>
        <dsp:cNvPr id="0" name=""/>
        <dsp:cNvSpPr/>
      </dsp:nvSpPr>
      <dsp:spPr>
        <a:xfrm rot="5446510">
          <a:off x="5439458" y="4218756"/>
          <a:ext cx="334951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-5400000">
        <a:off x="5490075" y="4247182"/>
        <a:ext cx="235076" cy="234466"/>
      </dsp:txXfrm>
    </dsp:sp>
    <dsp:sp modelId="{F27C25DB-92E2-4B9C-A242-7404F5C7792D}">
      <dsp:nvSpPr>
        <dsp:cNvPr id="0" name=""/>
        <dsp:cNvSpPr/>
      </dsp:nvSpPr>
      <dsp:spPr>
        <a:xfrm>
          <a:off x="4806210" y="4740095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smtClean="0"/>
            <a:t>Kemudian setelah itu Allah Azza Wa Jalla menimbulkan kegelapan sebelum Jahannam</a:t>
          </a:r>
          <a:endParaRPr lang="id-ID" sz="900" kern="1200"/>
        </a:p>
      </dsp:txBody>
      <dsp:txXfrm>
        <a:off x="4833973" y="4767858"/>
        <a:ext cx="1524290" cy="892363"/>
      </dsp:txXfrm>
    </dsp:sp>
    <dsp:sp modelId="{83E5E11E-0002-46E7-B434-E5265688B28D}">
      <dsp:nvSpPr>
        <dsp:cNvPr id="0" name=""/>
        <dsp:cNvSpPr/>
      </dsp:nvSpPr>
      <dsp:spPr>
        <a:xfrm rot="10800000">
          <a:off x="4348296" y="5018143"/>
          <a:ext cx="323592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10800000">
        <a:off x="4445374" y="5096502"/>
        <a:ext cx="226514" cy="235076"/>
      </dsp:txXfrm>
    </dsp:sp>
    <dsp:sp modelId="{A4029A9A-A836-49DB-9CD6-1329D6012C9C}">
      <dsp:nvSpPr>
        <dsp:cNvPr id="0" name=""/>
        <dsp:cNvSpPr/>
      </dsp:nvSpPr>
      <dsp:spPr>
        <a:xfrm>
          <a:off x="2615842" y="4740095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Nabi shollallahu alaihi wasallam dan umatnya menyeberangi as-Shirath</a:t>
          </a:r>
          <a:endParaRPr lang="id-ID" sz="900" kern="1200" dirty="0"/>
        </a:p>
      </dsp:txBody>
      <dsp:txXfrm>
        <a:off x="2643605" y="4767858"/>
        <a:ext cx="1524290" cy="892363"/>
      </dsp:txXfrm>
    </dsp:sp>
    <dsp:sp modelId="{FF949E8B-BBC1-43B3-AA63-D1B3196FA6BB}">
      <dsp:nvSpPr>
        <dsp:cNvPr id="0" name=""/>
        <dsp:cNvSpPr/>
      </dsp:nvSpPr>
      <dsp:spPr>
        <a:xfrm rot="10800000">
          <a:off x="2125866" y="5018143"/>
          <a:ext cx="346249" cy="3917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 rot="10800000">
        <a:off x="2229741" y="5096502"/>
        <a:ext cx="242374" cy="235076"/>
      </dsp:txXfrm>
    </dsp:sp>
    <dsp:sp modelId="{E934BD21-9D35-4E85-BF75-0ED121069764}">
      <dsp:nvSpPr>
        <dsp:cNvPr id="0" name=""/>
        <dsp:cNvSpPr/>
      </dsp:nvSpPr>
      <dsp:spPr>
        <a:xfrm>
          <a:off x="382725" y="4740095"/>
          <a:ext cx="1579816" cy="94788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Masuk syurga giliran awal</a:t>
          </a:r>
          <a:endParaRPr lang="id-ID" sz="900" kern="1200" dirty="0"/>
        </a:p>
      </dsp:txBody>
      <dsp:txXfrm>
        <a:off x="410488" y="4767858"/>
        <a:ext cx="1524290" cy="892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2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90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82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687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04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09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373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46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61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469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55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007F-D8D0-470A-8618-CF1707FBED63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D66C-08B2-4F9E-B825-A59F436C17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83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517" y="260648"/>
            <a:ext cx="4186808" cy="864096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HARI AKHIR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5496" y="908720"/>
            <a:ext cx="4186808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 smtClean="0">
                <a:solidFill>
                  <a:schemeClr val="bg1"/>
                </a:solidFill>
              </a:rPr>
              <a:t>END OF THE WORLD</a:t>
            </a:r>
            <a:endParaRPr lang="id-ID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APA ITU HARI AKHIR 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5776" y="1916832"/>
            <a:ext cx="5760640" cy="31683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dirty="0" smtClean="0">
                <a:solidFill>
                  <a:schemeClr val="bg1"/>
                </a:solidFill>
              </a:rPr>
              <a:t>musnahnya seluruh alam semesta dari semenjak zaman nabiyullah Adam a.s. sampai manusia di akhir zaman nanti serta akan dibangkitkan untuk mendapatkan balasan terhadap semua perbuatannya. </a:t>
            </a:r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2123728" y="188913"/>
            <a:ext cx="6501160" cy="863823"/>
          </a:xfrm>
          <a:ln/>
        </p:spPr>
        <p:txBody>
          <a:bodyPr anchor="ctr"/>
          <a:lstStyle/>
          <a:p>
            <a:r>
              <a:rPr dirty="0" smtClean="0">
                <a:solidFill>
                  <a:schemeClr val="bg1"/>
                </a:solidFill>
              </a:rPr>
              <a:t>BERIMAN PADA HARI AKHIR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1961964" y="1132957"/>
            <a:ext cx="7092280" cy="5616624"/>
          </a:xfrm>
          <a:ln/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id-ID" dirty="0" smtClean="0">
                <a:solidFill>
                  <a:schemeClr val="bg1"/>
                </a:solidFill>
              </a:rPr>
              <a:t>M</a:t>
            </a:r>
            <a:r>
              <a:rPr dirty="0" err="1" smtClean="0">
                <a:solidFill>
                  <a:schemeClr val="bg1"/>
                </a:solidFill>
              </a:rPr>
              <a:t>engimani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hari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akhir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terdapat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pada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firman</a:t>
            </a:r>
            <a:r>
              <a:rPr dirty="0" smtClean="0">
                <a:solidFill>
                  <a:schemeClr val="bg1"/>
                </a:solidFill>
              </a:rPr>
              <a:t> Allah SWT, yang </a:t>
            </a:r>
            <a:r>
              <a:rPr dirty="0" err="1" smtClean="0">
                <a:solidFill>
                  <a:schemeClr val="bg1"/>
                </a:solidFill>
              </a:rPr>
              <a:t>berbunyi</a:t>
            </a:r>
            <a:r>
              <a:rPr dirty="0" smtClean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endParaRPr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</a:rPr>
              <a:t>-٧- الْقُبُورِ فِي مَن يَبْعَثُ اللَّهَ وَأَنَّ فِيهَا رَيْبَ لَّا آتِيَةٌ السَّاعَةَ </a:t>
            </a:r>
            <a:r>
              <a:rPr lang="id-ID" dirty="0" smtClean="0">
                <a:solidFill>
                  <a:schemeClr val="bg1"/>
                </a:solidFill>
              </a:rPr>
              <a:t>وَأَنَّ</a:t>
            </a: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</a:rPr>
              <a:t>Artinya :</a:t>
            </a:r>
          </a:p>
          <a:p>
            <a:pPr marL="0" indent="0" algn="ctr">
              <a:buNone/>
            </a:pPr>
            <a:r>
              <a:rPr lang="id-ID" i="1" dirty="0">
                <a:solidFill>
                  <a:schemeClr val="bg1"/>
                </a:solidFill>
              </a:rPr>
              <a:t>“Dan sesungguhnya hari kiamat itu pastilah datang, tak ada keraguan padanya, dan bahwasannya Allah membangkitkan semua orang di dalam kubur.” </a:t>
            </a:r>
            <a:r>
              <a:rPr lang="id-ID" dirty="0">
                <a:solidFill>
                  <a:schemeClr val="bg1"/>
                </a:solidFill>
              </a:rPr>
              <a:t>(Q.S. Al-Hajj : 7)</a:t>
            </a:r>
          </a:p>
          <a:p>
            <a:pPr marL="0" indent="0" algn="ctr">
              <a:buNone/>
            </a:pPr>
            <a:r>
              <a:rPr lang="id-ID" i="1" dirty="0">
                <a:solidFill>
                  <a:schemeClr val="bg1"/>
                </a:solidFill>
              </a:rPr>
              <a:t> </a:t>
            </a: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</a:rPr>
              <a:t>إِلَّا الْأَرْضِ فِي وَمَن السَّمَاوَاتِ فِي مَن فَفَزِعَ لصُّورِ فِي ايُنفَخُ </a:t>
            </a:r>
            <a:r>
              <a:rPr lang="id-ID" dirty="0" smtClean="0">
                <a:solidFill>
                  <a:schemeClr val="bg1"/>
                </a:solidFill>
              </a:rPr>
              <a:t>وَيَوْمَ </a:t>
            </a: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</a:rPr>
              <a:t>-٨٧- دَاخِرِينَ أَتَوْهُ وَكُلٌّ اللَّهُ شَاء مَن </a:t>
            </a:r>
          </a:p>
          <a:p>
            <a:pPr marL="0" indent="0" algn="ctr">
              <a:buNone/>
            </a:pPr>
            <a:endParaRPr lang="id-ID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 smtClean="0">
                <a:solidFill>
                  <a:schemeClr val="bg1"/>
                </a:solidFill>
              </a:rPr>
              <a:t>Artinya </a:t>
            </a:r>
            <a:r>
              <a:rPr lang="id-ID" dirty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id-ID" i="1" dirty="0">
                <a:solidFill>
                  <a:schemeClr val="bg1"/>
                </a:solidFill>
              </a:rPr>
              <a:t>“Dan (ingatlah) pada hari (ketika) sangkakala ditiup, maka terkejutlah apa yang ada di langit dan apa yang ada di bumi, kecuali siapa yang Dikehendaki Allah. Dan semua mereka datang menghadap-Nya dengan merendahkan diri.”</a:t>
            </a:r>
            <a:r>
              <a:rPr lang="id-ID" dirty="0">
                <a:solidFill>
                  <a:schemeClr val="bg1"/>
                </a:solidFill>
              </a:rPr>
              <a:t> (Q.S. An-Naml : 87)</a:t>
            </a:r>
            <a:r>
              <a:rPr lang="id-ID" i="1" dirty="0">
                <a:solidFill>
                  <a:schemeClr val="bg1"/>
                </a:solidFill>
              </a:rPr>
              <a:t> 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1720" y="1124744"/>
            <a:ext cx="6912768" cy="5328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761463"/>
              </p:ext>
            </p:extLst>
          </p:nvPr>
        </p:nvGraphicFramePr>
        <p:xfrm>
          <a:off x="1979613" y="1600200"/>
          <a:ext cx="67071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6563072" cy="796950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chemeClr val="bg1"/>
                </a:solidFill>
              </a:rPr>
              <a:t>TAHAPAN-TAHAPAN HARI AKHIR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2332"/>
              </p:ext>
            </p:extLst>
          </p:nvPr>
        </p:nvGraphicFramePr>
        <p:xfrm>
          <a:off x="2123728" y="980728"/>
          <a:ext cx="676875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>
            <a:normAutofit fontScale="90000"/>
          </a:bodyPr>
          <a:lstStyle/>
          <a:p>
            <a:r>
              <a:rPr lang="id-ID" sz="2700" dirty="0" smtClean="0">
                <a:solidFill>
                  <a:schemeClr val="bg1"/>
                </a:solidFill>
              </a:rPr>
              <a:t>HIKMAH BERIMAN KEPADA</a:t>
            </a:r>
            <a:br>
              <a:rPr lang="id-ID" sz="2700" dirty="0" smtClean="0">
                <a:solidFill>
                  <a:schemeClr val="bg1"/>
                </a:solidFill>
              </a:rPr>
            </a:br>
            <a:r>
              <a:rPr lang="id-ID" sz="2700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HARI AKHIR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56792"/>
            <a:ext cx="3096344" cy="2160240"/>
          </a:xfr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26" name="Picture 2" descr="Hasil gambar untuk berdoa kepada allah sw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3333028" cy="20882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220072" y="2276872"/>
            <a:ext cx="3923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 smtClean="0">
                <a:solidFill>
                  <a:schemeClr val="bg1"/>
                </a:solidFill>
              </a:rPr>
              <a:t>1. </a:t>
            </a:r>
            <a:r>
              <a:rPr lang="id-ID" sz="2800" dirty="0">
                <a:solidFill>
                  <a:schemeClr val="bg1"/>
                </a:solidFill>
              </a:rPr>
              <a:t>rajin beribadah dan meningkatkan ketakwaan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91680" y="4693704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>
                <a:solidFill>
                  <a:schemeClr val="bg1"/>
                </a:solidFill>
              </a:rPr>
              <a:t>2. selalu </a:t>
            </a:r>
            <a:r>
              <a:rPr lang="id-ID" dirty="0">
                <a:solidFill>
                  <a:schemeClr val="bg1"/>
                </a:solidFill>
              </a:rPr>
              <a:t>meminta ampun kepada Allah SWT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>
            <a:normAutofit fontScale="90000"/>
          </a:bodyPr>
          <a:lstStyle/>
          <a:p>
            <a:r>
              <a:rPr lang="id-ID" sz="2700" dirty="0" smtClean="0">
                <a:solidFill>
                  <a:schemeClr val="bg1"/>
                </a:solidFill>
              </a:rPr>
              <a:t>HIKMAH BERIMAN KEPADA</a:t>
            </a:r>
            <a:br>
              <a:rPr lang="id-ID" sz="2700" dirty="0" smtClean="0">
                <a:solidFill>
                  <a:schemeClr val="bg1"/>
                </a:solidFill>
              </a:rPr>
            </a:br>
            <a:r>
              <a:rPr lang="id-ID" sz="2700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HARI AKHIR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20072" y="2276872"/>
            <a:ext cx="3923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 smtClean="0">
                <a:solidFill>
                  <a:schemeClr val="bg1"/>
                </a:solidFill>
              </a:rPr>
              <a:t>3. </a:t>
            </a:r>
            <a:r>
              <a:rPr lang="id-ID" sz="2800" dirty="0">
                <a:solidFill>
                  <a:schemeClr val="bg1"/>
                </a:solidFill>
              </a:rPr>
              <a:t>berperilaku baik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91680" y="4771777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>
                <a:solidFill>
                  <a:schemeClr val="bg1"/>
                </a:solidFill>
              </a:rPr>
              <a:t>4. </a:t>
            </a:r>
            <a:r>
              <a:rPr lang="id-ID" dirty="0">
                <a:solidFill>
                  <a:schemeClr val="bg1"/>
                </a:solidFill>
              </a:rPr>
              <a:t>menghindari perbuatan dan perilaku yang tidak baik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28800"/>
            <a:ext cx="3384376" cy="2252725"/>
          </a:xfr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" name="AutoShape 2" descr="Hasil gambar untuk SALING MENOLONG"/>
          <p:cNvSpPr>
            <a:spLocks noChangeAspect="1" noChangeArrowheads="1"/>
          </p:cNvSpPr>
          <p:nvPr/>
        </p:nvSpPr>
        <p:spPr bwMode="auto">
          <a:xfrm>
            <a:off x="155575" y="-194310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78" name="Picture 6" descr="Hasil gambar untuk ANAK BERTENGKA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54"/>
          <a:stretch/>
        </p:blipFill>
        <p:spPr bwMode="auto">
          <a:xfrm>
            <a:off x="5496935" y="4245155"/>
            <a:ext cx="3370201" cy="219624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>
            <a:normAutofit fontScale="90000"/>
          </a:bodyPr>
          <a:lstStyle/>
          <a:p>
            <a:r>
              <a:rPr lang="id-ID" sz="2700" dirty="0" smtClean="0">
                <a:solidFill>
                  <a:schemeClr val="bg1"/>
                </a:solidFill>
              </a:rPr>
              <a:t>HIKMAH BERIMAN KEPADA</a:t>
            </a:r>
            <a:br>
              <a:rPr lang="id-ID" sz="2700" dirty="0" smtClean="0">
                <a:solidFill>
                  <a:schemeClr val="bg1"/>
                </a:solidFill>
              </a:rPr>
            </a:br>
            <a:r>
              <a:rPr lang="id-ID" sz="2700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HARI AKHIR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20072" y="2420888"/>
            <a:ext cx="3923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d-ID" sz="2800" dirty="0" smtClean="0">
                <a:solidFill>
                  <a:schemeClr val="bg1"/>
                </a:solidFill>
              </a:rPr>
              <a:t>5. </a:t>
            </a:r>
            <a:r>
              <a:rPr lang="id-ID" sz="2800" dirty="0">
                <a:solidFill>
                  <a:schemeClr val="bg1"/>
                </a:solidFill>
              </a:rPr>
              <a:t>Tidak akan meniru pola hidup orang kafir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3105379" cy="2070900"/>
          </a:xfr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8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asil gambar untuk animation bergerak thank you"/>
          <p:cNvSpPr>
            <a:spLocks noChangeAspect="1" noChangeArrowheads="1"/>
          </p:cNvSpPr>
          <p:nvPr/>
        </p:nvSpPr>
        <p:spPr bwMode="auto">
          <a:xfrm>
            <a:off x="155575" y="-1554163"/>
            <a:ext cx="80772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5" descr="Hasil gambar untuk THANK YOU"/>
          <p:cNvSpPr>
            <a:spLocks noChangeAspect="1" noChangeArrowheads="1"/>
          </p:cNvSpPr>
          <p:nvPr/>
        </p:nvSpPr>
        <p:spPr bwMode="auto">
          <a:xfrm>
            <a:off x="155575" y="-1989138"/>
            <a:ext cx="622935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3528392" cy="2590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HARI AKHIR</vt:lpstr>
      <vt:lpstr>APA ITU HARI AKHIR ?</vt:lpstr>
      <vt:lpstr>BERIMAN PADA HARI AKHIR</vt:lpstr>
      <vt:lpstr>PowerPoint Presentation</vt:lpstr>
      <vt:lpstr>TAHAPAN-TAHAPAN HARI AKHIR</vt:lpstr>
      <vt:lpstr>HIKMAH BERIMAN KEPADA  HARI AKHIR</vt:lpstr>
      <vt:lpstr>HIKMAH BERIMAN KEPADA  HARI AKHIR</vt:lpstr>
      <vt:lpstr>HIKMAH BERIMAN KEPADA  HARI AKHIR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HARI AKHIR</dc:title>
  <dc:creator>Asus</dc:creator>
  <cp:lastModifiedBy>Asus</cp:lastModifiedBy>
  <cp:revision>11</cp:revision>
  <dcterms:created xsi:type="dcterms:W3CDTF">2018-03-05T18:27:07Z</dcterms:created>
  <dcterms:modified xsi:type="dcterms:W3CDTF">2018-03-06T00:49:51Z</dcterms:modified>
</cp:coreProperties>
</file>