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80625" cy="10080625"/>
  <p:notesSz cx="6858000" cy="9144000"/>
  <p:defaultTextStyle>
    <a:defPPr>
      <a:defRPr lang="id-ID"/>
    </a:defPPr>
    <a:lvl1pPr marL="0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3724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47449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71173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94897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18621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42346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66070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89792" algn="l" defTabSz="12474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0" y="-2172"/>
      </p:cViewPr>
      <p:guideLst>
        <p:guide orient="horz" pos="317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BE4E5-056C-4A6A-97E4-98238223D2E9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42B3B-CEDD-4741-B7A7-2468C3E059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786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42B3B-CEDD-4741-B7A7-2468C3E059A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9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65" y="3131532"/>
            <a:ext cx="8568532" cy="216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5" y="5712356"/>
            <a:ext cx="7056438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7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71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4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42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6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9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801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10468" y="1271748"/>
            <a:ext cx="3571968" cy="2709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4568" y="1271748"/>
            <a:ext cx="10547902" cy="2709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55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3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14" y="6477738"/>
            <a:ext cx="8568532" cy="2002124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14" y="4272603"/>
            <a:ext cx="8568532" cy="220513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37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4744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711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4948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186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7423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366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9897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76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4568" y="7408796"/>
            <a:ext cx="7059939" cy="20956965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502" y="7408796"/>
            <a:ext cx="7059939" cy="20956965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20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403695"/>
            <a:ext cx="9072563" cy="16801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5" y="2256476"/>
            <a:ext cx="4454029" cy="9403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3724" indent="0">
              <a:buNone/>
              <a:defRPr sz="2700" b="1"/>
            </a:lvl2pPr>
            <a:lvl3pPr marL="1247449" indent="0">
              <a:buNone/>
              <a:defRPr sz="2400" b="1"/>
            </a:lvl3pPr>
            <a:lvl4pPr marL="1871173" indent="0">
              <a:buNone/>
              <a:defRPr sz="2200" b="1"/>
            </a:lvl4pPr>
            <a:lvl5pPr marL="2494897" indent="0">
              <a:buNone/>
              <a:defRPr sz="2200" b="1"/>
            </a:lvl5pPr>
            <a:lvl6pPr marL="3118621" indent="0">
              <a:buNone/>
              <a:defRPr sz="2200" b="1"/>
            </a:lvl6pPr>
            <a:lvl7pPr marL="3742346" indent="0">
              <a:buNone/>
              <a:defRPr sz="2200" b="1"/>
            </a:lvl7pPr>
            <a:lvl8pPr marL="4366070" indent="0">
              <a:buNone/>
              <a:defRPr sz="2200" b="1"/>
            </a:lvl8pPr>
            <a:lvl9pPr marL="4989792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45" y="3196866"/>
            <a:ext cx="4454029" cy="5808028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2256476"/>
            <a:ext cx="4455777" cy="94039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3724" indent="0">
              <a:buNone/>
              <a:defRPr sz="2700" b="1"/>
            </a:lvl2pPr>
            <a:lvl3pPr marL="1247449" indent="0">
              <a:buNone/>
              <a:defRPr sz="2400" b="1"/>
            </a:lvl3pPr>
            <a:lvl4pPr marL="1871173" indent="0">
              <a:buNone/>
              <a:defRPr sz="2200" b="1"/>
            </a:lvl4pPr>
            <a:lvl5pPr marL="2494897" indent="0">
              <a:buNone/>
              <a:defRPr sz="2200" b="1"/>
            </a:lvl5pPr>
            <a:lvl6pPr marL="3118621" indent="0">
              <a:buNone/>
              <a:defRPr sz="2200" b="1"/>
            </a:lvl6pPr>
            <a:lvl7pPr marL="3742346" indent="0">
              <a:buNone/>
              <a:defRPr sz="2200" b="1"/>
            </a:lvl7pPr>
            <a:lvl8pPr marL="4366070" indent="0">
              <a:buNone/>
              <a:defRPr sz="2200" b="1"/>
            </a:lvl8pPr>
            <a:lvl9pPr marL="4989792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3196866"/>
            <a:ext cx="4455777" cy="5808028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903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009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161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401361"/>
            <a:ext cx="3316455" cy="170810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401363"/>
            <a:ext cx="5635345" cy="8603534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2109466"/>
            <a:ext cx="3316455" cy="6895428"/>
          </a:xfrm>
        </p:spPr>
        <p:txBody>
          <a:bodyPr/>
          <a:lstStyle>
            <a:lvl1pPr marL="0" indent="0">
              <a:buNone/>
              <a:defRPr sz="2000"/>
            </a:lvl1pPr>
            <a:lvl2pPr marL="623724" indent="0">
              <a:buNone/>
              <a:defRPr sz="1600"/>
            </a:lvl2pPr>
            <a:lvl3pPr marL="1247449" indent="0">
              <a:buNone/>
              <a:defRPr sz="1500"/>
            </a:lvl3pPr>
            <a:lvl4pPr marL="1871173" indent="0">
              <a:buNone/>
              <a:defRPr sz="1300"/>
            </a:lvl4pPr>
            <a:lvl5pPr marL="2494897" indent="0">
              <a:buNone/>
              <a:defRPr sz="1300"/>
            </a:lvl5pPr>
            <a:lvl6pPr marL="3118621" indent="0">
              <a:buNone/>
              <a:defRPr sz="1300"/>
            </a:lvl6pPr>
            <a:lvl7pPr marL="3742346" indent="0">
              <a:buNone/>
              <a:defRPr sz="1300"/>
            </a:lvl7pPr>
            <a:lvl8pPr marL="4366070" indent="0">
              <a:buNone/>
              <a:defRPr sz="1300"/>
            </a:lvl8pPr>
            <a:lvl9pPr marL="498979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8" y="7056439"/>
            <a:ext cx="6048375" cy="83305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8" y="900724"/>
            <a:ext cx="6048375" cy="6048375"/>
          </a:xfrm>
        </p:spPr>
        <p:txBody>
          <a:bodyPr/>
          <a:lstStyle>
            <a:lvl1pPr marL="0" indent="0">
              <a:buNone/>
              <a:defRPr sz="4300"/>
            </a:lvl1pPr>
            <a:lvl2pPr marL="623724" indent="0">
              <a:buNone/>
              <a:defRPr sz="3800"/>
            </a:lvl2pPr>
            <a:lvl3pPr marL="1247449" indent="0">
              <a:buNone/>
              <a:defRPr sz="3400"/>
            </a:lvl3pPr>
            <a:lvl4pPr marL="1871173" indent="0">
              <a:buNone/>
              <a:defRPr sz="2700"/>
            </a:lvl4pPr>
            <a:lvl5pPr marL="2494897" indent="0">
              <a:buNone/>
              <a:defRPr sz="2700"/>
            </a:lvl5pPr>
            <a:lvl6pPr marL="3118621" indent="0">
              <a:buNone/>
              <a:defRPr sz="2700"/>
            </a:lvl6pPr>
            <a:lvl7pPr marL="3742346" indent="0">
              <a:buNone/>
              <a:defRPr sz="2700"/>
            </a:lvl7pPr>
            <a:lvl8pPr marL="4366070" indent="0">
              <a:buNone/>
              <a:defRPr sz="2700"/>
            </a:lvl8pPr>
            <a:lvl9pPr marL="4989792" indent="0">
              <a:buNone/>
              <a:defRPr sz="27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8" y="7889490"/>
            <a:ext cx="6048375" cy="1183073"/>
          </a:xfrm>
        </p:spPr>
        <p:txBody>
          <a:bodyPr/>
          <a:lstStyle>
            <a:lvl1pPr marL="0" indent="0">
              <a:buNone/>
              <a:defRPr sz="2000"/>
            </a:lvl1pPr>
            <a:lvl2pPr marL="623724" indent="0">
              <a:buNone/>
              <a:defRPr sz="1600"/>
            </a:lvl2pPr>
            <a:lvl3pPr marL="1247449" indent="0">
              <a:buNone/>
              <a:defRPr sz="1500"/>
            </a:lvl3pPr>
            <a:lvl4pPr marL="1871173" indent="0">
              <a:buNone/>
              <a:defRPr sz="1300"/>
            </a:lvl4pPr>
            <a:lvl5pPr marL="2494897" indent="0">
              <a:buNone/>
              <a:defRPr sz="1300"/>
            </a:lvl5pPr>
            <a:lvl6pPr marL="3118621" indent="0">
              <a:buNone/>
              <a:defRPr sz="1300"/>
            </a:lvl6pPr>
            <a:lvl7pPr marL="3742346" indent="0">
              <a:buNone/>
              <a:defRPr sz="1300"/>
            </a:lvl7pPr>
            <a:lvl8pPr marL="4366070" indent="0">
              <a:buNone/>
              <a:defRPr sz="1300"/>
            </a:lvl8pPr>
            <a:lvl9pPr marL="498979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27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3" y="403695"/>
            <a:ext cx="9072563" cy="1680104"/>
          </a:xfrm>
          <a:prstGeom prst="rect">
            <a:avLst/>
          </a:prstGeom>
        </p:spPr>
        <p:txBody>
          <a:bodyPr vert="horz" lIns="124745" tIns="62371" rIns="124745" bIns="6237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3" y="2352149"/>
            <a:ext cx="9072563" cy="6652747"/>
          </a:xfrm>
          <a:prstGeom prst="rect">
            <a:avLst/>
          </a:prstGeom>
        </p:spPr>
        <p:txBody>
          <a:bodyPr vert="horz" lIns="124745" tIns="62371" rIns="124745" bIns="6237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5" y="9343250"/>
            <a:ext cx="2352143" cy="536701"/>
          </a:xfrm>
          <a:prstGeom prst="rect">
            <a:avLst/>
          </a:prstGeom>
        </p:spPr>
        <p:txBody>
          <a:bodyPr vert="horz" lIns="124745" tIns="62371" rIns="124745" bIns="6237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941C-A245-4CA9-A655-5F7FCDF9B218}" type="datetimeFigureOut">
              <a:rPr lang="id-ID" smtClean="0"/>
              <a:t>06/06/2017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9343250"/>
            <a:ext cx="3192201" cy="536701"/>
          </a:xfrm>
          <a:prstGeom prst="rect">
            <a:avLst/>
          </a:prstGeom>
        </p:spPr>
        <p:txBody>
          <a:bodyPr vert="horz" lIns="124745" tIns="62371" rIns="124745" bIns="6237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55" y="9343250"/>
            <a:ext cx="2352143" cy="536701"/>
          </a:xfrm>
          <a:prstGeom prst="rect">
            <a:avLst/>
          </a:prstGeom>
        </p:spPr>
        <p:txBody>
          <a:bodyPr vert="horz" lIns="124745" tIns="62371" rIns="124745" bIns="6237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D43A-13D0-4867-A3A7-C1A162FD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58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744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794" indent="-467794" algn="l" defTabSz="124744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13553" indent="-389828" algn="l" defTabSz="124744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311" indent="-311862" algn="l" defTabSz="124744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3035" indent="-311862" algn="l" defTabSz="124744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6759" indent="-311862" algn="l" defTabSz="124744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485" indent="-311862" algn="l" defTabSz="12474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54208" indent="-311862" algn="l" defTabSz="12474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77932" indent="-311862" algn="l" defTabSz="12474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01655" indent="-311862" algn="l" defTabSz="12474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724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449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173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4897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18621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42346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66070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89792" algn="l" defTabSz="12474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Table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05313"/>
              </p:ext>
            </p:extLst>
          </p:nvPr>
        </p:nvGraphicFramePr>
        <p:xfrm>
          <a:off x="2786321" y="4174184"/>
          <a:ext cx="367200" cy="550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5" name="Table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42539"/>
              </p:ext>
            </p:extLst>
          </p:nvPr>
        </p:nvGraphicFramePr>
        <p:xfrm>
          <a:off x="3535448" y="5614344"/>
          <a:ext cx="2203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6" name="Table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9148"/>
              </p:ext>
            </p:extLst>
          </p:nvPr>
        </p:nvGraphicFramePr>
        <p:xfrm>
          <a:off x="2426281" y="7846592"/>
          <a:ext cx="18360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" name="Table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38776"/>
              </p:ext>
            </p:extLst>
          </p:nvPr>
        </p:nvGraphicFramePr>
        <p:xfrm>
          <a:off x="2786321" y="4174184"/>
          <a:ext cx="367200" cy="550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i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8" name="Table 3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93029"/>
              </p:ext>
            </p:extLst>
          </p:nvPr>
        </p:nvGraphicFramePr>
        <p:xfrm>
          <a:off x="2426281" y="7846592"/>
          <a:ext cx="18360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" name="Table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53057"/>
              </p:ext>
            </p:extLst>
          </p:nvPr>
        </p:nvGraphicFramePr>
        <p:xfrm>
          <a:off x="2045169" y="7120792"/>
          <a:ext cx="47736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" name="Table 3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70939"/>
              </p:ext>
            </p:extLst>
          </p:nvPr>
        </p:nvGraphicFramePr>
        <p:xfrm>
          <a:off x="2045169" y="7120792"/>
          <a:ext cx="47736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3" name="Table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93639"/>
              </p:ext>
            </p:extLst>
          </p:nvPr>
        </p:nvGraphicFramePr>
        <p:xfrm>
          <a:off x="194034" y="4894264"/>
          <a:ext cx="33048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4" name="Table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81214"/>
              </p:ext>
            </p:extLst>
          </p:nvPr>
        </p:nvGraphicFramePr>
        <p:xfrm>
          <a:off x="3931290" y="3396824"/>
          <a:ext cx="367200" cy="293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5" name="Table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84820"/>
              </p:ext>
            </p:extLst>
          </p:nvPr>
        </p:nvGraphicFramePr>
        <p:xfrm>
          <a:off x="914112" y="4546513"/>
          <a:ext cx="367200" cy="222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6" name="Table 3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27348"/>
              </p:ext>
            </p:extLst>
          </p:nvPr>
        </p:nvGraphicFramePr>
        <p:xfrm>
          <a:off x="5011409" y="5614344"/>
          <a:ext cx="367200" cy="403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77" name="Table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44549"/>
              </p:ext>
            </p:extLst>
          </p:nvPr>
        </p:nvGraphicFramePr>
        <p:xfrm>
          <a:off x="3535448" y="8920992"/>
          <a:ext cx="2203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8" name="Table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09385"/>
              </p:ext>
            </p:extLst>
          </p:nvPr>
        </p:nvGraphicFramePr>
        <p:xfrm>
          <a:off x="4658528" y="8200912"/>
          <a:ext cx="18360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" name="Table 3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31180"/>
              </p:ext>
            </p:extLst>
          </p:nvPr>
        </p:nvGraphicFramePr>
        <p:xfrm>
          <a:off x="3938450" y="4102176"/>
          <a:ext cx="18360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0" name="Table 3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06614"/>
              </p:ext>
            </p:extLst>
          </p:nvPr>
        </p:nvGraphicFramePr>
        <p:xfrm>
          <a:off x="5018569" y="423016"/>
          <a:ext cx="367200" cy="403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81" name="Table 3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84262"/>
              </p:ext>
            </p:extLst>
          </p:nvPr>
        </p:nvGraphicFramePr>
        <p:xfrm>
          <a:off x="4658529" y="3016336"/>
          <a:ext cx="2203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2" name="Table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19039"/>
              </p:ext>
            </p:extLst>
          </p:nvPr>
        </p:nvGraphicFramePr>
        <p:xfrm>
          <a:off x="6098689" y="2640536"/>
          <a:ext cx="367200" cy="110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3" name="Table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85564"/>
              </p:ext>
            </p:extLst>
          </p:nvPr>
        </p:nvGraphicFramePr>
        <p:xfrm>
          <a:off x="2801047" y="1869928"/>
          <a:ext cx="29376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4" name="Table 3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030"/>
              </p:ext>
            </p:extLst>
          </p:nvPr>
        </p:nvGraphicFramePr>
        <p:xfrm>
          <a:off x="3506402" y="375769"/>
          <a:ext cx="36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5" name="Table 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76859"/>
              </p:ext>
            </p:extLst>
          </p:nvPr>
        </p:nvGraphicFramePr>
        <p:xfrm>
          <a:off x="1663240" y="717800"/>
          <a:ext cx="2203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6" name="Table 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78830"/>
              </p:ext>
            </p:extLst>
          </p:nvPr>
        </p:nvGraphicFramePr>
        <p:xfrm>
          <a:off x="5018570" y="1149848"/>
          <a:ext cx="4039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7" name="Table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37322"/>
              </p:ext>
            </p:extLst>
          </p:nvPr>
        </p:nvGraphicFramePr>
        <p:xfrm>
          <a:off x="6883617" y="429768"/>
          <a:ext cx="367200" cy="14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8" name="Table 3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64943"/>
              </p:ext>
            </p:extLst>
          </p:nvPr>
        </p:nvGraphicFramePr>
        <p:xfrm>
          <a:off x="8330938" y="429768"/>
          <a:ext cx="367200" cy="293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endParaRPr lang="id-ID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1" name="TextBox 390"/>
          <p:cNvSpPr txBox="1"/>
          <p:nvPr/>
        </p:nvSpPr>
        <p:spPr>
          <a:xfrm>
            <a:off x="1994234" y="7070475"/>
            <a:ext cx="36000" cy="307756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700" dirty="0"/>
              <a:t>17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946561" y="5558307"/>
            <a:ext cx="36000" cy="307756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700" dirty="0"/>
              <a:t>16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4586520" y="2966020"/>
            <a:ext cx="36000" cy="20003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700" dirty="0"/>
              <a:t>9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6026682" y="2590012"/>
            <a:ext cx="36000" cy="20003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700" dirty="0"/>
              <a:t>8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2786321" y="1869930"/>
            <a:ext cx="36000" cy="20003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700" dirty="0"/>
              <a:t>7</a:t>
            </a:r>
          </a:p>
        </p:txBody>
      </p:sp>
      <p:graphicFrame>
        <p:nvGraphicFramePr>
          <p:cNvPr id="401" name="Table 4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32985"/>
              </p:ext>
            </p:extLst>
          </p:nvPr>
        </p:nvGraphicFramePr>
        <p:xfrm>
          <a:off x="911040" y="4548353"/>
          <a:ext cx="367200" cy="222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2" name="Table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3856"/>
              </p:ext>
            </p:extLst>
          </p:nvPr>
        </p:nvGraphicFramePr>
        <p:xfrm>
          <a:off x="3535448" y="8926712"/>
          <a:ext cx="2203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" name="Table 4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27994"/>
              </p:ext>
            </p:extLst>
          </p:nvPr>
        </p:nvGraphicFramePr>
        <p:xfrm>
          <a:off x="4658528" y="8206632"/>
          <a:ext cx="18360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4" name="Table 4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82083"/>
              </p:ext>
            </p:extLst>
          </p:nvPr>
        </p:nvGraphicFramePr>
        <p:xfrm>
          <a:off x="5011409" y="5614344"/>
          <a:ext cx="367200" cy="403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5" name="Table 4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41457"/>
              </p:ext>
            </p:extLst>
          </p:nvPr>
        </p:nvGraphicFramePr>
        <p:xfrm>
          <a:off x="3557192" y="5609204"/>
          <a:ext cx="2203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6" name="Table 4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30407"/>
              </p:ext>
            </p:extLst>
          </p:nvPr>
        </p:nvGraphicFramePr>
        <p:xfrm>
          <a:off x="3938449" y="3396824"/>
          <a:ext cx="367200" cy="293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7" name="Table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27961"/>
              </p:ext>
            </p:extLst>
          </p:nvPr>
        </p:nvGraphicFramePr>
        <p:xfrm>
          <a:off x="3938450" y="4102176"/>
          <a:ext cx="18360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8" name="Table 4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36840"/>
              </p:ext>
            </p:extLst>
          </p:nvPr>
        </p:nvGraphicFramePr>
        <p:xfrm>
          <a:off x="194034" y="4894264"/>
          <a:ext cx="33048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" name="TextBox 408"/>
          <p:cNvSpPr txBox="1"/>
          <p:nvPr/>
        </p:nvSpPr>
        <p:spPr>
          <a:xfrm>
            <a:off x="3456136" y="329615"/>
            <a:ext cx="183507" cy="246201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00" b="1" dirty="0"/>
              <a:t>1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1634194" y="717802"/>
            <a:ext cx="36000" cy="20003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700" dirty="0"/>
              <a:t>5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4964310" y="1149850"/>
            <a:ext cx="36000" cy="20003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700" dirty="0"/>
              <a:t>6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8330937" y="429770"/>
            <a:ext cx="36000" cy="20003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700" dirty="0"/>
              <a:t>4</a:t>
            </a:r>
          </a:p>
        </p:txBody>
      </p:sp>
      <p:graphicFrame>
        <p:nvGraphicFramePr>
          <p:cNvPr id="415" name="Table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39006"/>
              </p:ext>
            </p:extLst>
          </p:nvPr>
        </p:nvGraphicFramePr>
        <p:xfrm>
          <a:off x="5040312" y="423016"/>
          <a:ext cx="367200" cy="403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16" name="Table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14808"/>
              </p:ext>
            </p:extLst>
          </p:nvPr>
        </p:nvGraphicFramePr>
        <p:xfrm>
          <a:off x="4658529" y="3016336"/>
          <a:ext cx="2203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7" name="Table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21577"/>
              </p:ext>
            </p:extLst>
          </p:nvPr>
        </p:nvGraphicFramePr>
        <p:xfrm>
          <a:off x="6098689" y="2640536"/>
          <a:ext cx="367200" cy="110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8" name="Table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05802"/>
              </p:ext>
            </p:extLst>
          </p:nvPr>
        </p:nvGraphicFramePr>
        <p:xfrm>
          <a:off x="2801047" y="1864208"/>
          <a:ext cx="29376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" name="Table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21178"/>
              </p:ext>
            </p:extLst>
          </p:nvPr>
        </p:nvGraphicFramePr>
        <p:xfrm>
          <a:off x="3520984" y="377800"/>
          <a:ext cx="36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0" name="Table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6704"/>
              </p:ext>
            </p:extLst>
          </p:nvPr>
        </p:nvGraphicFramePr>
        <p:xfrm>
          <a:off x="1663240" y="717800"/>
          <a:ext cx="2203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1" name="Table 4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00866"/>
              </p:ext>
            </p:extLst>
          </p:nvPr>
        </p:nvGraphicFramePr>
        <p:xfrm>
          <a:off x="5018570" y="1149848"/>
          <a:ext cx="4039200" cy="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2" name="Table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30988"/>
              </p:ext>
            </p:extLst>
          </p:nvPr>
        </p:nvGraphicFramePr>
        <p:xfrm>
          <a:off x="6905360" y="431800"/>
          <a:ext cx="367200" cy="14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3" name="Table 4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82668"/>
              </p:ext>
            </p:extLst>
          </p:nvPr>
        </p:nvGraphicFramePr>
        <p:xfrm>
          <a:off x="8330938" y="429768"/>
          <a:ext cx="367200" cy="293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12">
                <a:tc>
                  <a:txBody>
                    <a:bodyPr/>
                    <a:lstStyle/>
                    <a:p>
                      <a:pPr algn="ctr"/>
                      <a:r>
                        <a:rPr lang="id-ID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4" name="TextBox 423"/>
          <p:cNvSpPr txBox="1"/>
          <p:nvPr/>
        </p:nvSpPr>
        <p:spPr>
          <a:xfrm>
            <a:off x="1616445" y="681961"/>
            <a:ext cx="183507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5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2750313" y="1872960"/>
            <a:ext cx="183507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7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5000310" y="428066"/>
            <a:ext cx="183507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2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4968304" y="1114009"/>
            <a:ext cx="183507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6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6840512" y="430052"/>
            <a:ext cx="183507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3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8313189" y="428065"/>
            <a:ext cx="183507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4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6048424" y="2626177"/>
            <a:ext cx="183507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8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4608264" y="2986217"/>
            <a:ext cx="183507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9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3888184" y="3346257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10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2736056" y="4138345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11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3888184" y="4066337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12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863848" y="4498385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13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143768" y="4858425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14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3456136" y="5578505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15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4968304" y="5544368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16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1943968" y="7056536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17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376016" y="7810753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18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4608264" y="8136656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19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3456136" y="8856736"/>
            <a:ext cx="432048" cy="25389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id-ID" sz="105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158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6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0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t="21203" r="58565" b="19162"/>
          <a:stretch/>
        </p:blipFill>
        <p:spPr bwMode="auto">
          <a:xfrm>
            <a:off x="647824" y="863848"/>
            <a:ext cx="4375785" cy="422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3" t="21050" r="19797" b="56918"/>
          <a:stretch/>
        </p:blipFill>
        <p:spPr bwMode="auto">
          <a:xfrm>
            <a:off x="4968303" y="1318044"/>
            <a:ext cx="4375785" cy="156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5091928"/>
            <a:ext cx="9864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3" t="42382" r="19797" b="19824"/>
          <a:stretch/>
        </p:blipFill>
        <p:spPr bwMode="auto">
          <a:xfrm>
            <a:off x="252446" y="5256336"/>
            <a:ext cx="482125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20469" r="56527" b="47047"/>
          <a:stretch/>
        </p:blipFill>
        <p:spPr bwMode="auto">
          <a:xfrm>
            <a:off x="5023609" y="5872256"/>
            <a:ext cx="5126806" cy="254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13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180</Words>
  <Application>Microsoft Office PowerPoint</Application>
  <PresentationFormat>Custom</PresentationFormat>
  <Paragraphs>180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ibnu qoyim</cp:lastModifiedBy>
  <cp:revision>9</cp:revision>
  <dcterms:created xsi:type="dcterms:W3CDTF">2017-06-04T21:46:26Z</dcterms:created>
  <dcterms:modified xsi:type="dcterms:W3CDTF">2017-06-06T04:53:29Z</dcterms:modified>
</cp:coreProperties>
</file>