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FD2B-9E82-416F-AEAE-96EB816C899F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97C6-A96F-4847-B390-A6A7B5B00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 Followers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IG username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nggak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button </a:t>
            </a:r>
            <a:r>
              <a:rPr lang="en-US" dirty="0" err="1" smtClean="0"/>
              <a:t>buat</a:t>
            </a:r>
            <a:r>
              <a:rPr lang="en-US" dirty="0" smtClean="0"/>
              <a:t> continue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857232"/>
            <a:ext cx="4929222" cy="25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86256"/>
            <a:ext cx="3786180" cy="222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 Likes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TT URL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321174" cy="381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 Views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TT URL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5216534" cy="464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85794"/>
            <a:ext cx="481368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571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 Likes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857496"/>
            <a:ext cx="2286016" cy="208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57818" y="928670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pilih</a:t>
            </a:r>
            <a:r>
              <a:rPr lang="en-US" dirty="0" smtClean="0"/>
              <a:t> media, </a:t>
            </a:r>
            <a:r>
              <a:rPr lang="en-US" dirty="0" err="1" smtClean="0"/>
              <a:t>trs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load more, button </a:t>
            </a:r>
            <a:r>
              <a:rPr lang="en-US" dirty="0" err="1" smtClean="0"/>
              <a:t>langsung</a:t>
            </a:r>
            <a:r>
              <a:rPr lang="en-US" dirty="0" smtClean="0"/>
              <a:t> disable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“loading…” </a:t>
            </a:r>
            <a:r>
              <a:rPr lang="en-US" dirty="0" err="1" smtClean="0"/>
              <a:t>gitu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, </a:t>
            </a:r>
            <a:r>
              <a:rPr lang="en-US" dirty="0" err="1" smtClean="0"/>
              <a:t>nggak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media </a:t>
            </a:r>
            <a:r>
              <a:rPr lang="en-US" dirty="0" err="1" smtClean="0"/>
              <a:t>berikutnya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14612" y="3000372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klik</a:t>
            </a:r>
            <a:r>
              <a:rPr lang="en-US" dirty="0" smtClean="0"/>
              <a:t> “continue” </a:t>
            </a:r>
            <a:r>
              <a:rPr lang="en-US" dirty="0" err="1" smtClean="0"/>
              <a:t>dengan</a:t>
            </a:r>
            <a:r>
              <a:rPr lang="en-US" dirty="0" smtClean="0"/>
              <a:t> checklist media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media, </a:t>
            </a:r>
            <a:r>
              <a:rPr lang="en-US" dirty="0" err="1" smtClean="0"/>
              <a:t>muncul</a:t>
            </a:r>
            <a:r>
              <a:rPr lang="en-US" dirty="0" smtClean="0"/>
              <a:t> error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286256"/>
            <a:ext cx="3368669" cy="243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 Views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03276"/>
            <a:ext cx="2143140" cy="195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29256" y="13572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“continue”,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loadingnya</a:t>
            </a:r>
            <a:r>
              <a:rPr lang="en-US" dirty="0" smtClean="0"/>
              <a:t> lama </a:t>
            </a:r>
            <a:r>
              <a:rPr lang="en-US" dirty="0" err="1" smtClean="0"/>
              <a:t>banget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14942" y="5429264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klik</a:t>
            </a:r>
            <a:r>
              <a:rPr lang="en-US" dirty="0" smtClean="0"/>
              <a:t> “continue” </a:t>
            </a:r>
            <a:r>
              <a:rPr lang="en-US" dirty="0" err="1" smtClean="0"/>
              <a:t>dengan</a:t>
            </a:r>
            <a:r>
              <a:rPr lang="en-US" dirty="0" smtClean="0"/>
              <a:t> checklist media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media, </a:t>
            </a:r>
            <a:r>
              <a:rPr lang="en-US" dirty="0" err="1" smtClean="0"/>
              <a:t>muncul</a:t>
            </a:r>
            <a:r>
              <a:rPr lang="en-US" dirty="0" smtClean="0"/>
              <a:t> error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14356"/>
            <a:ext cx="2714644" cy="203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786058"/>
            <a:ext cx="481368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500694" y="2928934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pilih</a:t>
            </a:r>
            <a:r>
              <a:rPr lang="en-US" dirty="0" smtClean="0"/>
              <a:t> media, </a:t>
            </a:r>
            <a:r>
              <a:rPr lang="en-US" dirty="0" err="1" smtClean="0"/>
              <a:t>trs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load more, button </a:t>
            </a:r>
            <a:r>
              <a:rPr lang="en-US" dirty="0" err="1" smtClean="0"/>
              <a:t>langsung</a:t>
            </a:r>
            <a:r>
              <a:rPr lang="en-US" dirty="0" smtClean="0"/>
              <a:t> disable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“loading…” </a:t>
            </a:r>
            <a:r>
              <a:rPr lang="en-US" dirty="0" err="1" smtClean="0"/>
              <a:t>gitu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, </a:t>
            </a:r>
            <a:r>
              <a:rPr lang="en-US" dirty="0" err="1" smtClean="0"/>
              <a:t>nggak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media </a:t>
            </a:r>
            <a:r>
              <a:rPr lang="en-US" dirty="0" err="1" smtClean="0"/>
              <a:t>berikutnya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YT Likes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URL video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nggak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button </a:t>
            </a:r>
            <a:r>
              <a:rPr lang="en-US" dirty="0" err="1" smtClean="0"/>
              <a:t>buat</a:t>
            </a:r>
            <a:r>
              <a:rPr lang="en-US" dirty="0" smtClean="0"/>
              <a:t> continue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4910148" cy="251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YT Views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URL video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nggak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button </a:t>
            </a:r>
            <a:r>
              <a:rPr lang="en-US" dirty="0" err="1" smtClean="0"/>
              <a:t>buat</a:t>
            </a:r>
            <a:r>
              <a:rPr lang="en-US" dirty="0" smtClean="0"/>
              <a:t> continue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71546"/>
            <a:ext cx="4357718" cy="227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YT Subscribers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URL channel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4648203" cy="359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 </a:t>
            </a:r>
            <a:r>
              <a:rPr lang="en-US" dirty="0" err="1" smtClean="0"/>
              <a:t>Foll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TT username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302126" cy="38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 </a:t>
            </a:r>
            <a:r>
              <a:rPr lang="en-US" dirty="0" err="1" smtClean="0"/>
              <a:t>Foll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TT username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302126" cy="38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 Likes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1357298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 TT URL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321174" cy="381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221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ibnurizal</dc:creator>
  <cp:lastModifiedBy>ibnurizal</cp:lastModifiedBy>
  <cp:revision>4</cp:revision>
  <dcterms:created xsi:type="dcterms:W3CDTF">2021-12-01T03:46:50Z</dcterms:created>
  <dcterms:modified xsi:type="dcterms:W3CDTF">2021-12-02T09:55:55Z</dcterms:modified>
</cp:coreProperties>
</file>