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F6B5-86C4-41E3-BF7D-2928DE342C6C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6046-F017-4EA9-965B-8875B48AD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F6B5-86C4-41E3-BF7D-2928DE342C6C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6046-F017-4EA9-965B-8875B48AD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F6B5-86C4-41E3-BF7D-2928DE342C6C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6046-F017-4EA9-965B-8875B48AD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F6B5-86C4-41E3-BF7D-2928DE342C6C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6046-F017-4EA9-965B-8875B48AD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F6B5-86C4-41E3-BF7D-2928DE342C6C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6046-F017-4EA9-965B-8875B48AD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F6B5-86C4-41E3-BF7D-2928DE342C6C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6046-F017-4EA9-965B-8875B48AD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F6B5-86C4-41E3-BF7D-2928DE342C6C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6046-F017-4EA9-965B-8875B48AD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F6B5-86C4-41E3-BF7D-2928DE342C6C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6046-F017-4EA9-965B-8875B48AD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F6B5-86C4-41E3-BF7D-2928DE342C6C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6046-F017-4EA9-965B-8875B48AD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F6B5-86C4-41E3-BF7D-2928DE342C6C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6046-F017-4EA9-965B-8875B48AD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F6B5-86C4-41E3-BF7D-2928DE342C6C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6046-F017-4EA9-965B-8875B48AD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CF6B5-86C4-41E3-BF7D-2928DE342C6C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C6046-F017-4EA9-965B-8875B48AD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kNN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(k-Nearest Neighbor)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i="1" dirty="0" smtClean="0"/>
              <a:t>class </a:t>
            </a:r>
            <a:r>
              <a:rPr lang="en-US" dirty="0" err="1" smtClean="0"/>
              <a:t>dari</a:t>
            </a:r>
            <a:r>
              <a:rPr lang="en-US" dirty="0" smtClean="0"/>
              <a:t> test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(50,3,40)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964" y="1571612"/>
            <a:ext cx="8866036" cy="267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8493955" cy="29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14488"/>
            <a:ext cx="73914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214818"/>
            <a:ext cx="73342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data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 data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terklasifikasikan</a:t>
            </a:r>
            <a:r>
              <a:rPr lang="en-US" dirty="0" smtClean="0"/>
              <a:t> </a:t>
            </a:r>
            <a:r>
              <a:rPr lang="en-US" dirty="0" err="1" smtClean="0"/>
              <a:t>sebelumya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supervised learning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 </a:t>
            </a:r>
            <a:r>
              <a:rPr lang="en-US" i="1" dirty="0" smtClean="0"/>
              <a:t>query instance </a:t>
            </a:r>
            <a:r>
              <a:rPr lang="en-US" dirty="0" smtClean="0"/>
              <a:t>yang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diklasifikasikan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mayoritas</a:t>
            </a:r>
            <a:r>
              <a:rPr lang="en-US" dirty="0" smtClean="0"/>
              <a:t> </a:t>
            </a:r>
            <a:r>
              <a:rPr lang="en-US" dirty="0" err="1" smtClean="0"/>
              <a:t>kedekatan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KNN.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query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k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(</a:t>
            </a:r>
            <a:r>
              <a:rPr lang="en-US" dirty="0" err="1"/>
              <a:t>titik</a:t>
            </a:r>
            <a:r>
              <a:rPr lang="en-US" dirty="0"/>
              <a:t> training) yang paling </a:t>
            </a:r>
            <a:r>
              <a:rPr lang="en-US" dirty="0" err="1" smtClean="0"/>
              <a:t>dekat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titik</a:t>
            </a:r>
            <a:r>
              <a:rPr lang="en-US" dirty="0"/>
              <a:t> query. </a:t>
            </a:r>
            <a:endParaRPr lang="en-US" dirty="0" smtClean="0"/>
          </a:p>
          <a:p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/>
              <a:t>menggunakan</a:t>
            </a:r>
            <a:r>
              <a:rPr lang="en-US" dirty="0"/>
              <a:t> voting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/>
              <a:t>k </a:t>
            </a:r>
            <a:r>
              <a:rPr lang="en-US" dirty="0" err="1" smtClean="0"/>
              <a:t>obyek</a:t>
            </a:r>
            <a:endParaRPr lang="en-US" dirty="0"/>
          </a:p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/>
              <a:t>k-nearest neighbor (KNN)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ketetanggaan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query instance yang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jauhnya</a:t>
            </a:r>
            <a:r>
              <a:rPr lang="en-US" dirty="0" smtClean="0"/>
              <a:t>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i="1" dirty="0"/>
              <a:t>Euclidean Distance</a:t>
            </a:r>
            <a:r>
              <a:rPr lang="en-US" i="1" dirty="0" smtClean="0"/>
              <a:t>.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sv-SE" dirty="0" smtClean="0"/>
              <a:t>Dimana D(a,b) adalah jarak skalar dari dua buah vektor data a dan b yang berupa matrik berukuran d dimensi.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1026" name="Picture 2" descr="http://dmc.hmif-ittelkom.org/wp-content/uploads/2012/10/Rumus-Eucledi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071810"/>
            <a:ext cx="3720600" cy="785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Menentukan</a:t>
            </a:r>
            <a:r>
              <a:rPr lang="en-US" dirty="0"/>
              <a:t> parameter </a:t>
            </a:r>
            <a:r>
              <a:rPr lang="en-US" dirty="0" smtClean="0"/>
              <a:t>k </a:t>
            </a:r>
            <a:r>
              <a:rPr lang="en-US" dirty="0"/>
              <a:t>(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tetangga</a:t>
            </a:r>
            <a:r>
              <a:rPr lang="en-US" dirty="0"/>
              <a:t> paling </a:t>
            </a:r>
            <a:r>
              <a:rPr lang="en-US" dirty="0" err="1"/>
              <a:t>dekat</a:t>
            </a:r>
            <a:r>
              <a:rPr lang="en-US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/>
              <a:t>kuadrat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 smtClean="0"/>
              <a:t>eucliden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smtClean="0"/>
              <a:t>training yang </a:t>
            </a:r>
            <a:r>
              <a:rPr lang="en-US" dirty="0" err="1"/>
              <a:t>diberikan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Mengurutkan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no 2 </a:t>
            </a:r>
            <a:r>
              <a:rPr lang="en-US" dirty="0" err="1" smtClean="0"/>
              <a:t>secara</a:t>
            </a:r>
            <a:r>
              <a:rPr lang="en-US" dirty="0" smtClean="0"/>
              <a:t> ascending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/>
              <a:t>kategori</a:t>
            </a:r>
            <a:r>
              <a:rPr lang="en-US" dirty="0"/>
              <a:t> Y (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smtClean="0"/>
              <a:t>nearest neighbor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k)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Dengan </a:t>
            </a:r>
            <a:r>
              <a:rPr lang="nb-NO" dirty="0"/>
              <a:t>menggunakan kategori nearest neighbor yang paling </a:t>
            </a:r>
            <a:r>
              <a:rPr lang="nb-NO" dirty="0" smtClean="0"/>
              <a:t>mayoritas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dipredisikan</a:t>
            </a:r>
            <a:r>
              <a:rPr lang="en-US" dirty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data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survey questioner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sv-SE" dirty="0" smtClean="0"/>
              <a:t>klasifikasi </a:t>
            </a:r>
            <a:r>
              <a:rPr lang="sv-SE" dirty="0"/>
              <a:t>kualitas kertas tissue apakah baik atau jelek, dengan objek </a:t>
            </a:r>
            <a:r>
              <a:rPr lang="sv-SE" dirty="0" smtClean="0"/>
              <a:t>training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dua</a:t>
            </a:r>
            <a:r>
              <a:rPr lang="en-US" dirty="0"/>
              <a:t> attribute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tahan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asam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err="1">
                <a:latin typeface="TimesNewRomanPSMT"/>
              </a:rPr>
              <a:t>A</a:t>
            </a:r>
            <a:r>
              <a:rPr lang="en-US" sz="2400" baseline="0" dirty="0" err="1" smtClean="0">
                <a:latin typeface="TimesNewRomanPSMT"/>
              </a:rPr>
              <a:t>kan</a:t>
            </a:r>
            <a:r>
              <a:rPr lang="en-US" sz="2400" baseline="0" dirty="0" smtClean="0">
                <a:latin typeface="TimesNewRomanPSMT"/>
              </a:rPr>
              <a:t> </a:t>
            </a:r>
            <a:r>
              <a:rPr lang="en-US" sz="2400" baseline="0" dirty="0" err="1" smtClean="0">
                <a:latin typeface="TimesNewRomanPSMT"/>
              </a:rPr>
              <a:t>diproduksi</a:t>
            </a:r>
            <a:r>
              <a:rPr lang="en-US" sz="2400" baseline="0" dirty="0" smtClean="0">
                <a:latin typeface="TimesNewRomanPSMT"/>
              </a:rPr>
              <a:t> </a:t>
            </a:r>
            <a:r>
              <a:rPr lang="en-US" sz="2400" baseline="0" dirty="0" err="1" smtClean="0">
                <a:latin typeface="TimesNewRomanPSMT"/>
              </a:rPr>
              <a:t>kembali</a:t>
            </a:r>
            <a:r>
              <a:rPr lang="en-US" sz="2400" baseline="0" dirty="0" smtClean="0">
                <a:latin typeface="TimesNewRomanPSMT"/>
              </a:rPr>
              <a:t> </a:t>
            </a:r>
            <a:r>
              <a:rPr lang="en-US" sz="2400" baseline="0" dirty="0" err="1" smtClean="0">
                <a:latin typeface="TimesNewRomanPSMT"/>
              </a:rPr>
              <a:t>kertas</a:t>
            </a:r>
            <a:r>
              <a:rPr lang="en-US" sz="2400" baseline="0" dirty="0" smtClean="0">
                <a:latin typeface="TimesNewRomanPSMT"/>
              </a:rPr>
              <a:t> </a:t>
            </a:r>
            <a:r>
              <a:rPr lang="en-US" sz="2400" baseline="0" dirty="0" err="1" smtClean="0">
                <a:latin typeface="TimesNewRomanPSMT"/>
              </a:rPr>
              <a:t>tisu</a:t>
            </a:r>
            <a:r>
              <a:rPr lang="en-US" sz="2400" baseline="0" dirty="0" smtClean="0">
                <a:latin typeface="TimesNewRomanPSMT"/>
              </a:rPr>
              <a:t> </a:t>
            </a:r>
            <a:r>
              <a:rPr lang="en-US" sz="2400" baseline="0" dirty="0" err="1" smtClean="0">
                <a:latin typeface="TimesNewRomanPSMT"/>
              </a:rPr>
              <a:t>dengan</a:t>
            </a:r>
            <a:r>
              <a:rPr lang="en-US" sz="2400" baseline="0" dirty="0" smtClean="0">
                <a:latin typeface="TimesNewRomanPSMT"/>
              </a:rPr>
              <a:t> attribute X1=7 </a:t>
            </a:r>
            <a:r>
              <a:rPr lang="en-US" sz="2400" baseline="0" dirty="0" err="1" smtClean="0">
                <a:latin typeface="TimesNewRomanPSMT"/>
              </a:rPr>
              <a:t>dan</a:t>
            </a:r>
            <a:r>
              <a:rPr lang="en-US" sz="2400" dirty="0">
                <a:latin typeface="TimesNewRomanPSMT"/>
              </a:rPr>
              <a:t> </a:t>
            </a:r>
            <a:r>
              <a:rPr lang="en-US" sz="2400" baseline="0" dirty="0" smtClean="0">
                <a:latin typeface="TimesNewRomanPSMT"/>
              </a:rPr>
              <a:t>X2=4 </a:t>
            </a:r>
            <a:r>
              <a:rPr lang="en-US" sz="2400" baseline="0" dirty="0" err="1" smtClean="0">
                <a:latin typeface="TimesNewRomanPSMT"/>
              </a:rPr>
              <a:t>tanpa</a:t>
            </a:r>
            <a:r>
              <a:rPr lang="en-US" sz="2400" baseline="0" dirty="0" smtClean="0">
                <a:latin typeface="TimesNewRomanPSMT"/>
              </a:rPr>
              <a:t> </a:t>
            </a:r>
            <a:r>
              <a:rPr lang="en-US" sz="2400" baseline="0" dirty="0" err="1" smtClean="0">
                <a:latin typeface="TimesNewRomanPSMT"/>
              </a:rPr>
              <a:t>harus</a:t>
            </a:r>
            <a:r>
              <a:rPr lang="en-US" sz="2400" baseline="0" dirty="0" smtClean="0">
                <a:latin typeface="TimesNewRomanPSMT"/>
              </a:rPr>
              <a:t> </a:t>
            </a:r>
            <a:r>
              <a:rPr lang="en-US" sz="2400" baseline="0" dirty="0" err="1" smtClean="0">
                <a:latin typeface="TimesNewRomanPSMT"/>
              </a:rPr>
              <a:t>mengeluarkan</a:t>
            </a:r>
            <a:r>
              <a:rPr lang="en-US" sz="2400" baseline="0" dirty="0" smtClean="0">
                <a:latin typeface="TimesNewRomanPSMT"/>
              </a:rPr>
              <a:t> </a:t>
            </a:r>
            <a:r>
              <a:rPr lang="en-US" sz="2400" baseline="0" dirty="0" err="1" smtClean="0">
                <a:latin typeface="TimesNewRomanPSMT"/>
              </a:rPr>
              <a:t>biaya</a:t>
            </a:r>
            <a:r>
              <a:rPr lang="en-US" sz="2400" baseline="0" dirty="0" smtClean="0">
                <a:latin typeface="TimesNewRomanPSMT"/>
              </a:rPr>
              <a:t> </a:t>
            </a:r>
            <a:r>
              <a:rPr lang="en-US" sz="2400" baseline="0" dirty="0" err="1" smtClean="0">
                <a:latin typeface="TimesNewRomanPSMT"/>
              </a:rPr>
              <a:t>untuk</a:t>
            </a:r>
            <a:r>
              <a:rPr lang="en-US" sz="2400" baseline="0" dirty="0" smtClean="0">
                <a:latin typeface="TimesNewRomanPSMT"/>
              </a:rPr>
              <a:t> </a:t>
            </a:r>
            <a:r>
              <a:rPr lang="en-US" sz="2400" baseline="0" dirty="0" err="1" smtClean="0">
                <a:latin typeface="TimesNewRomanPSMT"/>
              </a:rPr>
              <a:t>melakukan</a:t>
            </a:r>
            <a:r>
              <a:rPr lang="en-US" sz="2400" baseline="0" dirty="0" smtClean="0">
                <a:latin typeface="TimesNewRomanPSMT"/>
              </a:rPr>
              <a:t> survey, </a:t>
            </a:r>
            <a:r>
              <a:rPr lang="en-US" sz="2400" baseline="0" dirty="0" err="1" smtClean="0">
                <a:latin typeface="TimesNewRomanPSMT"/>
              </a:rPr>
              <a:t>maka</a:t>
            </a:r>
            <a:r>
              <a:rPr lang="en-US" sz="2400" baseline="0" dirty="0" smtClean="0">
                <a:latin typeface="TimesNewRomanPSMT"/>
              </a:rPr>
              <a:t> </a:t>
            </a:r>
            <a:r>
              <a:rPr lang="en-US" sz="2400" baseline="0" dirty="0" err="1" smtClean="0">
                <a:latin typeface="TimesNewRomanPSMT"/>
              </a:rPr>
              <a:t>dapat</a:t>
            </a:r>
            <a:r>
              <a:rPr lang="en-US" sz="2400" dirty="0">
                <a:latin typeface="TimesNewRomanPSMT"/>
              </a:rPr>
              <a:t> </a:t>
            </a:r>
            <a:r>
              <a:rPr lang="en-US" sz="2400" baseline="0" dirty="0" err="1" smtClean="0">
                <a:latin typeface="TimesNewRomanPSMT"/>
              </a:rPr>
              <a:t>diklasifikasikan</a:t>
            </a:r>
            <a:r>
              <a:rPr lang="en-US" sz="2400" baseline="0" dirty="0" smtClean="0">
                <a:latin typeface="TimesNewRomanPSMT"/>
              </a:rPr>
              <a:t> </a:t>
            </a:r>
            <a:r>
              <a:rPr lang="en-US" sz="2400" baseline="0" dirty="0" err="1" smtClean="0">
                <a:latin typeface="TimesNewRomanPSMT"/>
              </a:rPr>
              <a:t>kertas</a:t>
            </a:r>
            <a:r>
              <a:rPr lang="en-US" sz="2400" baseline="0" dirty="0" smtClean="0">
                <a:latin typeface="TimesNewRomanPSMT"/>
              </a:rPr>
              <a:t> </a:t>
            </a:r>
            <a:r>
              <a:rPr lang="en-US" sz="2400" baseline="0" dirty="0" err="1" smtClean="0">
                <a:latin typeface="TimesNewRomanPSMT"/>
              </a:rPr>
              <a:t>tise</a:t>
            </a:r>
            <a:r>
              <a:rPr lang="en-US" sz="2400" baseline="0" dirty="0" smtClean="0">
                <a:latin typeface="TimesNewRomanPSMT"/>
              </a:rPr>
              <a:t> </a:t>
            </a:r>
            <a:r>
              <a:rPr lang="en-US" sz="2400" baseline="0" dirty="0" err="1" smtClean="0">
                <a:latin typeface="TimesNewRomanPSMT"/>
              </a:rPr>
              <a:t>tersebut</a:t>
            </a:r>
            <a:r>
              <a:rPr lang="en-US" sz="2400" baseline="0" dirty="0" smtClean="0">
                <a:latin typeface="TimesNewRomanPSMT"/>
              </a:rPr>
              <a:t> </a:t>
            </a:r>
            <a:r>
              <a:rPr lang="en-US" sz="2400" baseline="0" dirty="0" err="1" smtClean="0">
                <a:latin typeface="TimesNewRomanPSMT"/>
              </a:rPr>
              <a:t>termasuk</a:t>
            </a:r>
            <a:r>
              <a:rPr lang="en-US" sz="2400" baseline="0" dirty="0" smtClean="0">
                <a:latin typeface="TimesNewRomanPSMT"/>
              </a:rPr>
              <a:t> yang </a:t>
            </a:r>
            <a:r>
              <a:rPr lang="en-US" sz="2400" baseline="0" dirty="0" err="1" smtClean="0">
                <a:latin typeface="TimesNewRomanPSMT"/>
              </a:rPr>
              <a:t>baik</a:t>
            </a:r>
            <a:r>
              <a:rPr lang="en-US" sz="2400" baseline="0" dirty="0" smtClean="0">
                <a:latin typeface="TimesNewRomanPSMT"/>
              </a:rPr>
              <a:t> </a:t>
            </a:r>
            <a:r>
              <a:rPr lang="en-US" sz="2400" baseline="0" dirty="0" err="1" smtClean="0">
                <a:latin typeface="TimesNewRomanPSMT"/>
              </a:rPr>
              <a:t>atau</a:t>
            </a:r>
            <a:r>
              <a:rPr lang="en-US" sz="2400" baseline="0" dirty="0" smtClean="0">
                <a:latin typeface="TimesNewRomanPSMT"/>
              </a:rPr>
              <a:t> </a:t>
            </a:r>
            <a:r>
              <a:rPr lang="en-US" sz="2400" baseline="0" dirty="0" err="1" smtClean="0">
                <a:latin typeface="TimesNewRomanPSMT"/>
              </a:rPr>
              <a:t>jelek</a:t>
            </a:r>
            <a:r>
              <a:rPr lang="en-US" sz="2400" baseline="0" dirty="0" smtClean="0">
                <a:latin typeface="TimesNewRomanPSMT"/>
              </a:rPr>
              <a:t>.</a:t>
            </a:r>
            <a:endParaRPr lang="en-US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7555101" cy="288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792713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361535" cy="3924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228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Algoritma kNN  (k-Nearest Neighbor)</vt:lpstr>
      <vt:lpstr>Deskripsi kNN</vt:lpstr>
      <vt:lpstr>Deskripsi kNN</vt:lpstr>
      <vt:lpstr>Ukuran Jarak</vt:lpstr>
      <vt:lpstr>Algoritma</vt:lpstr>
      <vt:lpstr>Contoh 1</vt:lpstr>
      <vt:lpstr>Contoh 1</vt:lpstr>
      <vt:lpstr>Slide 8</vt:lpstr>
      <vt:lpstr>Slide 9</vt:lpstr>
      <vt:lpstr>Contoh 2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kNN  (k-Nearest Neighbor)</dc:title>
  <dc:creator>Yohana Nungraheni</dc:creator>
  <cp:lastModifiedBy>Yohana Nungraheni</cp:lastModifiedBy>
  <cp:revision>5</cp:revision>
  <dcterms:created xsi:type="dcterms:W3CDTF">2013-03-31T19:44:18Z</dcterms:created>
  <dcterms:modified xsi:type="dcterms:W3CDTF">2013-04-01T07:03:43Z</dcterms:modified>
</cp:coreProperties>
</file>