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2" autoAdjust="0"/>
    <p:restoredTop sz="94660"/>
  </p:normalViewPr>
  <p:slideViewPr>
    <p:cSldViewPr snapToGrid="0">
      <p:cViewPr>
        <p:scale>
          <a:sx n="141" d="100"/>
          <a:sy n="141" d="100"/>
        </p:scale>
        <p:origin x="13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Membangun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infrastruktur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berbasis</a:t>
            </a:r>
            <a:r>
              <a:rPr lang="en-US" dirty="0">
                <a:solidFill>
                  <a:srgbClr val="FFFFFF"/>
                </a:solidFill>
              </a:rPr>
              <a:t>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Small Project 2 – </a:t>
            </a:r>
            <a:r>
              <a:rPr lang="en-US" dirty="0" err="1">
                <a:solidFill>
                  <a:srgbClr val="FFFFFF"/>
                </a:solidFill>
              </a:rPr>
              <a:t>Ibnu</a:t>
            </a:r>
            <a:r>
              <a:rPr lang="en-US" dirty="0">
                <a:solidFill>
                  <a:srgbClr val="FFFFFF"/>
                </a:solidFill>
              </a:rPr>
              <a:t> Z.I.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AD7-9766-7A42-8DC3-61ECD8B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Provisioning Elastic Beanstalk</a:t>
            </a:r>
            <a:endParaRPr lang="en-US" dirty="0"/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04230B81-4A37-4845-89CC-22872C0FF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8" y="1805233"/>
            <a:ext cx="765049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62FCD-4225-3043-81EC-B1BB3AC1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1210"/>
            <a:ext cx="12192000" cy="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5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indoor, computer, monitor&#10;&#10;Description automatically generated">
            <a:extLst>
              <a:ext uri="{FF2B5EF4-FFF2-40B4-BE49-F238E27FC236}">
                <a16:creationId xmlns:a16="http://schemas.microsoft.com/office/drawing/2014/main" id="{D54DDEBD-5D78-8142-A6D8-2106001D7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08" y="151654"/>
            <a:ext cx="11652784" cy="6554691"/>
          </a:xfrm>
        </p:spPr>
      </p:pic>
    </p:spTree>
    <p:extLst>
      <p:ext uri="{BB962C8B-B14F-4D97-AF65-F5344CB8AC3E}">
        <p14:creationId xmlns:p14="http://schemas.microsoft.com/office/powerpoint/2010/main" val="4613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2F98-78EA-9A4D-92AD-A7F86A52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705"/>
            <a:ext cx="5650992" cy="4979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TAMpilan</a:t>
            </a:r>
            <a:r>
              <a:rPr lang="en-US" dirty="0"/>
              <a:t> billing finance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F4A0EFE-4F89-0D4E-9E73-9B4634942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28" y="724461"/>
            <a:ext cx="7758401" cy="40227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8CA886-7659-7049-8399-676439C88C21}"/>
              </a:ext>
            </a:extLst>
          </p:cNvPr>
          <p:cNvSpPr/>
          <p:nvPr/>
        </p:nvSpPr>
        <p:spPr>
          <a:xfrm>
            <a:off x="6297330" y="724463"/>
            <a:ext cx="774441" cy="15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A2C9A-524E-1947-9A25-A6391F26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26" y="3791427"/>
            <a:ext cx="7458569" cy="29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EBB2A56-192C-B546-AC63-CDDED2D61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28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0C31-81F6-5944-8030-5E9BA9FE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b="1" dirty="0" err="1"/>
              <a:t>Sebuah</a:t>
            </a:r>
            <a:r>
              <a:rPr lang="en-ID" b="1" dirty="0"/>
              <a:t> </a:t>
            </a:r>
            <a:r>
              <a:rPr lang="en-ID" b="1" dirty="0" err="1"/>
              <a:t>perusahaan</a:t>
            </a:r>
            <a:r>
              <a:rPr lang="en-ID" b="1" dirty="0"/>
              <a:t> yang </a:t>
            </a:r>
            <a:r>
              <a:rPr lang="en-ID" b="1" dirty="0" err="1"/>
              <a:t>bernama</a:t>
            </a:r>
            <a:r>
              <a:rPr lang="en-ID" b="1" dirty="0"/>
              <a:t> </a:t>
            </a:r>
            <a:r>
              <a:rPr lang="en-ID" b="1" dirty="0" err="1"/>
              <a:t>Gawai</a:t>
            </a:r>
            <a:r>
              <a:rPr lang="en-ID" b="1" dirty="0"/>
              <a:t> Studio </a:t>
            </a:r>
            <a:r>
              <a:rPr lang="en-ID" b="1" dirty="0" err="1"/>
              <a:t>memiliki</a:t>
            </a:r>
            <a:r>
              <a:rPr lang="en-ID" b="1" dirty="0"/>
              <a:t> </a:t>
            </a:r>
            <a:r>
              <a:rPr lang="en-ID" b="1" dirty="0" err="1"/>
              <a:t>sebuah</a:t>
            </a:r>
            <a:r>
              <a:rPr lang="en-ID" b="1" dirty="0"/>
              <a:t> </a:t>
            </a:r>
            <a:r>
              <a:rPr lang="en-ID" b="1" dirty="0" err="1"/>
              <a:t>layanan</a:t>
            </a:r>
            <a:r>
              <a:rPr lang="en-ID" b="1" dirty="0"/>
              <a:t> web yang </a:t>
            </a:r>
            <a:r>
              <a:rPr lang="en-ID" b="1" dirty="0" err="1"/>
              <a:t>dijalankan</a:t>
            </a:r>
            <a:r>
              <a:rPr lang="en-ID" b="1" dirty="0"/>
              <a:t> di </a:t>
            </a:r>
            <a:r>
              <a:rPr lang="en-ID" b="1" dirty="0" err="1"/>
              <a:t>beberapa</a:t>
            </a:r>
            <a:r>
              <a:rPr lang="en-ID" b="1" dirty="0"/>
              <a:t> server yang </a:t>
            </a:r>
            <a:r>
              <a:rPr lang="en-ID" b="1" dirty="0" err="1"/>
              <a:t>telah</a:t>
            </a:r>
            <a:r>
              <a:rPr lang="en-ID" b="1" dirty="0"/>
              <a:t> running </a:t>
            </a:r>
            <a:r>
              <a:rPr lang="en-ID" b="1" dirty="0" err="1"/>
              <a:t>selama</a:t>
            </a:r>
            <a:r>
              <a:rPr lang="en-ID" b="1" dirty="0"/>
              <a:t> 5 </a:t>
            </a:r>
            <a:r>
              <a:rPr lang="en-ID" b="1" dirty="0" err="1"/>
              <a:t>tahun</a:t>
            </a:r>
            <a:r>
              <a:rPr lang="en-ID" b="1" dirty="0"/>
              <a:t> dan </a:t>
            </a:r>
            <a:r>
              <a:rPr lang="en-ID" b="1" dirty="0" err="1"/>
              <a:t>sudah</a:t>
            </a:r>
            <a:r>
              <a:rPr lang="en-ID" b="1" dirty="0"/>
              <a:t> </a:t>
            </a:r>
            <a:r>
              <a:rPr lang="en-ID" b="1" dirty="0" err="1"/>
              <a:t>mendekati</a:t>
            </a:r>
            <a:r>
              <a:rPr lang="en-ID" b="1" dirty="0"/>
              <a:t> </a:t>
            </a:r>
            <a:r>
              <a:rPr lang="en-ID" b="1" dirty="0" err="1"/>
              <a:t>batas</a:t>
            </a:r>
            <a:r>
              <a:rPr lang="en-ID" b="1" dirty="0"/>
              <a:t> </a:t>
            </a:r>
            <a:r>
              <a:rPr lang="en-ID" b="1" dirty="0" err="1"/>
              <a:t>maksimal</a:t>
            </a:r>
            <a:r>
              <a:rPr lang="en-ID" b="1" dirty="0"/>
              <a:t> </a:t>
            </a:r>
            <a:r>
              <a:rPr lang="en-ID" b="1" dirty="0" err="1"/>
              <a:t>kapasitas</a:t>
            </a:r>
            <a:r>
              <a:rPr lang="en-ID" b="1" dirty="0"/>
              <a:t> </a:t>
            </a:r>
            <a:r>
              <a:rPr lang="en-ID" b="1" dirty="0" err="1"/>
              <a:t>penggunaan</a:t>
            </a:r>
            <a:r>
              <a:rPr lang="en-ID" b="1" dirty="0"/>
              <a:t>. Perusahaan </a:t>
            </a:r>
            <a:r>
              <a:rPr lang="en-ID" b="1" dirty="0" err="1"/>
              <a:t>tersebut</a:t>
            </a:r>
            <a:r>
              <a:rPr lang="en-ID" b="1" dirty="0"/>
              <a:t> </a:t>
            </a:r>
            <a:r>
              <a:rPr lang="en-ID" b="1" dirty="0" err="1"/>
              <a:t>memutuskan</a:t>
            </a:r>
            <a:r>
              <a:rPr lang="en-ID" b="1" dirty="0"/>
              <a:t>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</a:t>
            </a:r>
            <a:r>
              <a:rPr lang="en-ID" b="1" dirty="0" err="1"/>
              <a:t>migrasi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server on premises yang </a:t>
            </a:r>
            <a:r>
              <a:rPr lang="en-ID" b="1" dirty="0" err="1"/>
              <a:t>mereka</a:t>
            </a:r>
            <a:r>
              <a:rPr lang="en-ID" b="1" dirty="0"/>
              <a:t> </a:t>
            </a:r>
            <a:r>
              <a:rPr lang="en-ID" b="1" dirty="0" err="1"/>
              <a:t>miliki</a:t>
            </a:r>
            <a:r>
              <a:rPr lang="en-ID" b="1" dirty="0"/>
              <a:t> </a:t>
            </a:r>
            <a:r>
              <a:rPr lang="en-ID" b="1" dirty="0" err="1"/>
              <a:t>ke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cloud </a:t>
            </a:r>
            <a:r>
              <a:rPr lang="en-ID" b="1" dirty="0" err="1"/>
              <a:t>karena</a:t>
            </a:r>
            <a:r>
              <a:rPr lang="en-ID" b="1" dirty="0"/>
              <a:t> </a:t>
            </a:r>
            <a:r>
              <a:rPr lang="en-ID" b="1" dirty="0" err="1"/>
              <a:t>kebutuhan</a:t>
            </a:r>
            <a:r>
              <a:rPr lang="en-ID" b="1" dirty="0"/>
              <a:t> </a:t>
            </a:r>
            <a:r>
              <a:rPr lang="en-ID" b="1" dirty="0" err="1"/>
              <a:t>pengguna</a:t>
            </a:r>
            <a:r>
              <a:rPr lang="en-ID" b="1" dirty="0"/>
              <a:t> yang </a:t>
            </a:r>
            <a:r>
              <a:rPr lang="en-ID" b="1" dirty="0" err="1"/>
              <a:t>sangat</a:t>
            </a:r>
            <a:r>
              <a:rPr lang="en-ID" b="1" dirty="0"/>
              <a:t> </a:t>
            </a:r>
            <a:r>
              <a:rPr lang="en-ID" b="1" dirty="0" err="1"/>
              <a:t>meningkat</a:t>
            </a:r>
            <a:r>
              <a:rPr lang="en-ID" b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43A1-0C1A-6447-A209-0C731702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Requirement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3C50-1CAF-1842-863C-56608661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D" dirty="0"/>
              <a:t> VPC &amp; 3 AZ</a:t>
            </a:r>
          </a:p>
          <a:p>
            <a:pPr>
              <a:buFont typeface="Wingdings" pitchFamily="2" charset="2"/>
              <a:buChar char="§"/>
            </a:pPr>
            <a:r>
              <a:rPr lang="en-ID" dirty="0"/>
              <a:t> EC2</a:t>
            </a:r>
          </a:p>
          <a:p>
            <a:pPr>
              <a:buFont typeface="Wingdings" pitchFamily="2" charset="2"/>
              <a:buChar char="§"/>
            </a:pPr>
            <a:r>
              <a:rPr lang="en-ID" dirty="0"/>
              <a:t> RDS</a:t>
            </a:r>
          </a:p>
          <a:p>
            <a:pPr>
              <a:buFont typeface="Wingdings" pitchFamily="2" charset="2"/>
              <a:buChar char="§"/>
            </a:pPr>
            <a:r>
              <a:rPr lang="en-ID" dirty="0"/>
              <a:t> S3</a:t>
            </a:r>
          </a:p>
          <a:p>
            <a:pPr>
              <a:buFont typeface="Wingdings" pitchFamily="2" charset="2"/>
              <a:buChar char="§"/>
            </a:pPr>
            <a:r>
              <a:rPr lang="en-ID" dirty="0"/>
              <a:t> Auto Scaling &amp; Load Balancer</a:t>
            </a:r>
          </a:p>
          <a:p>
            <a:pPr>
              <a:buFont typeface="Wingdings" pitchFamily="2" charset="2"/>
              <a:buChar char="§"/>
            </a:pPr>
            <a:r>
              <a:rPr lang="en-ID" dirty="0"/>
              <a:t> Domain + SSL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0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4F16-1141-5144-8F3C-C3434857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D" sz="4000" b="1"/>
              <a:t>Topology</a:t>
            </a:r>
            <a:endParaRPr lang="en-US" sz="400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288C92-48F5-5C48-A0D2-7E8B4479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6" y="1226571"/>
            <a:ext cx="8412793" cy="53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ECE5-7943-3A4E-ABD7-D37A3E17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24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D" sz="4000" b="1" dirty="0"/>
              <a:t>Billing Estimate</a:t>
            </a:r>
            <a:endParaRPr lang="en-US" sz="40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AF66E6-6AC9-EB49-8C27-CE3ABA0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78" y="939210"/>
            <a:ext cx="9264333" cy="49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CFC5-FADB-4248-88A2-63738BCC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D" sz="4000" b="1"/>
              <a:t>Provisioning</a:t>
            </a:r>
            <a:endParaRPr lang="en-US" sz="4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2AEBAE-F9C2-4349-A38B-DB2D59F7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67" y="2225635"/>
            <a:ext cx="9099667" cy="545845"/>
          </a:xfr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E590E-BC21-3942-8BC9-F5816F40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98" y="409260"/>
            <a:ext cx="6909577" cy="1675572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C46D38-2F87-D644-B2A4-FCF78556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6" y="2912283"/>
            <a:ext cx="10454326" cy="1482738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16FF8-08D9-2846-BFFE-91C8EE0E5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80" y="4535824"/>
            <a:ext cx="7837258" cy="22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B129-C66F-894E-A192-9496EE3A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ID" sz="3700" b="1"/>
              <a:t>Auto Scaling &amp; Load Balancer</a:t>
            </a:r>
            <a:endParaRPr lang="en-US" sz="370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DC4803-A478-F546-A164-3B36178E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4" y="2286000"/>
            <a:ext cx="7403686" cy="4307598"/>
          </a:xfr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8CF5A4-29A8-1243-9933-6602E723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07" y="585216"/>
            <a:ext cx="7643972" cy="1700784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BD2D6C-58B8-B448-AB53-F7FA87C2D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707"/>
          <a:stretch/>
        </p:blipFill>
        <p:spPr>
          <a:xfrm>
            <a:off x="7975196" y="2342561"/>
            <a:ext cx="3639154" cy="43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1D53-3ED1-7F4E-B17A-C1ECE6B6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740"/>
            <a:ext cx="9720072" cy="1499616"/>
          </a:xfrm>
        </p:spPr>
        <p:txBody>
          <a:bodyPr/>
          <a:lstStyle/>
          <a:p>
            <a:r>
              <a:rPr lang="en-ID" b="1" dirty="0"/>
              <a:t>Auto Scaling Group CloudWatch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8C250-BF06-444B-86E5-C80AA9E26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60" y="926988"/>
            <a:ext cx="9720262" cy="400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46504-1DA0-204A-939B-C3693B64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73" y="4869282"/>
            <a:ext cx="9189267" cy="18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F13B65-4CB3-CB48-9A43-3571D2BE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08" y="131977"/>
            <a:ext cx="11664306" cy="6561172"/>
          </a:xfrm>
        </p:spPr>
      </p:pic>
    </p:spTree>
    <p:extLst>
      <p:ext uri="{BB962C8B-B14F-4D97-AF65-F5344CB8AC3E}">
        <p14:creationId xmlns:p14="http://schemas.microsoft.com/office/powerpoint/2010/main" val="97921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1377</TotalTime>
  <Words>113</Words>
  <Application>Microsoft Macintosh PowerPoint</Application>
  <PresentationFormat>Widescreen</PresentationFormat>
  <Paragraphs>19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</vt:lpstr>
      <vt:lpstr>Wingdings 3</vt:lpstr>
      <vt:lpstr>Integral</vt:lpstr>
      <vt:lpstr>Membangun infrastruktur berbasis Cloud</vt:lpstr>
      <vt:lpstr>Background</vt:lpstr>
      <vt:lpstr>Requirement of the Project</vt:lpstr>
      <vt:lpstr>Topology</vt:lpstr>
      <vt:lpstr>Billing Estimate</vt:lpstr>
      <vt:lpstr>Provisioning</vt:lpstr>
      <vt:lpstr>Auto Scaling &amp; Load Balancer</vt:lpstr>
      <vt:lpstr>Auto Scaling Group CloudWatch</vt:lpstr>
      <vt:lpstr>PowerPoint Presentation</vt:lpstr>
      <vt:lpstr>Provisioning Elastic Beanstalk</vt:lpstr>
      <vt:lpstr>PowerPoint Presentation</vt:lpstr>
      <vt:lpstr>TAMpilan billing finance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Membangun infrastruktur berbasis Cloud</dc:title>
  <dc:creator>Ibnu Zamratul Iman</dc:creator>
  <cp:lastModifiedBy>Ibnu Zamratul Iman</cp:lastModifiedBy>
  <cp:revision>11</cp:revision>
  <dcterms:created xsi:type="dcterms:W3CDTF">2021-10-28T17:44:11Z</dcterms:created>
  <dcterms:modified xsi:type="dcterms:W3CDTF">2021-10-29T17:04:35Z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