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590"/>
  </p:normalViewPr>
  <p:slideViewPr>
    <p:cSldViewPr>
      <p:cViewPr varScale="1">
        <p:scale>
          <a:sx n="72" d="100"/>
          <a:sy n="72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10 Bugs: Normal Severity</a:t>
            </a:r>
          </a:p>
        </c:rich>
      </c:tx>
      <c:layout>
        <c:manualLayout>
          <c:xMode val="edge"/>
          <c:yMode val="edge"/>
          <c:x val="0.14166431119187026"/>
          <c:y val="3.5460992907801418E-3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195807254862374"/>
          <c:y val="0.20939716312056739"/>
          <c:w val="0.56141294838145228"/>
          <c:h val="0.306616965432512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 Bugs: Normal Severity</c:v>
                </c:pt>
              </c:strCache>
            </c:strRef>
          </c:tx>
          <c:explosion val="9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Registration</c:v>
                </c:pt>
                <c:pt idx="1">
                  <c:v>Wishlist</c:v>
                </c:pt>
                <c:pt idx="2">
                  <c:v>Cart content</c:v>
                </c:pt>
                <c:pt idx="3">
                  <c:v>Search</c:v>
                </c:pt>
                <c:pt idx="4">
                  <c:v>Address list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A-2D4F-8342-DFFF613C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8.4775809273840763E-2"/>
          <c:y val="0.54939883844306692"/>
          <c:w val="0.78878171478565184"/>
          <c:h val="0.4337650080973921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7 Bugs: Major Severity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789083598650548E-2"/>
          <c:y val="0.24858156028368794"/>
          <c:w val="0.86551770389422134"/>
          <c:h val="0.241465627966716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 Bugs: Major</c:v>
                </c:pt>
              </c:strCache>
            </c:strRef>
          </c:tx>
          <c:explosion val="9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Registration</c:v>
                </c:pt>
                <c:pt idx="1">
                  <c:v>Forgot password</c:v>
                </c:pt>
                <c:pt idx="2">
                  <c:v>Homepage UI</c:v>
                </c:pt>
                <c:pt idx="3">
                  <c:v>Address list</c:v>
                </c:pt>
                <c:pt idx="4">
                  <c:v>Account settings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5-2A46-8124-454CAF963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"/>
          <c:y val="0.52988767600231268"/>
          <c:w val="0.79585010207057438"/>
          <c:h val="0.470112323997687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4 Bugs: Blocker Severity</a:t>
            </a:r>
          </a:p>
        </c:rich>
      </c:tx>
      <c:layout>
        <c:manualLayout>
          <c:xMode val="edge"/>
          <c:yMode val="edge"/>
          <c:x val="6.7223589238845152E-2"/>
          <c:y val="3.0043366903043604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460526315789475"/>
          <c:y val="0.26859200933216681"/>
          <c:w val="0.63541666666666663"/>
          <c:h val="0.265918788069277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 Bug: Critical Severity</c:v>
                </c:pt>
              </c:strCache>
            </c:strRef>
          </c:tx>
          <c:explosion val="9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Cart content</c:v>
                </c:pt>
                <c:pt idx="1">
                  <c:v>Account settings</c:v>
                </c:pt>
                <c:pt idx="2">
                  <c:v>Homepage UI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9-0B42-94FE-8FA515B71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1056090059055118"/>
          <c:y val="0.63705278506853313"/>
          <c:w val="0.65857324475065615"/>
          <c:h val="0.3461108194808982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05562-296A-2647-98AB-45E60ACA2500}" type="doc">
      <dgm:prSet loTypeId="urn:microsoft.com/office/officeart/2008/layout/RadialCluster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5E103CE-BD62-2040-BAF1-3B92E09DEFE0}">
      <dgm:prSet phldrT="[Text]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Performed</a:t>
          </a:r>
        </a:p>
      </dgm:t>
    </dgm:pt>
    <dgm:pt modelId="{77DE9E85-F302-EF49-A368-A86275AB1638}" type="parTrans" cxnId="{4FE983CF-0BDA-334A-92AB-BF706BD55CC8}">
      <dgm:prSet/>
      <dgm:spPr/>
      <dgm:t>
        <a:bodyPr/>
        <a:lstStyle/>
        <a:p>
          <a:endParaRPr lang="en-US"/>
        </a:p>
      </dgm:t>
    </dgm:pt>
    <dgm:pt modelId="{EBBB9B76-5D70-7645-8225-462B8E95EEAE}" type="sibTrans" cxnId="{4FE983CF-0BDA-334A-92AB-BF706BD55CC8}">
      <dgm:prSet/>
      <dgm:spPr/>
      <dgm:t>
        <a:bodyPr/>
        <a:lstStyle/>
        <a:p>
          <a:endParaRPr lang="en-US"/>
        </a:p>
      </dgm:t>
    </dgm:pt>
    <dgm:pt modelId="{938198CA-30F6-074E-A57C-FAE4325A1957}">
      <dgm:prSet phldrT="[Text]" custT="1"/>
      <dgm:spPr/>
      <dgm:t>
        <a:bodyPr/>
        <a:lstStyle/>
        <a:p>
          <a:r>
            <a:rPr lang="en-US" sz="1800" dirty="0"/>
            <a:t>Functional Testing</a:t>
          </a:r>
        </a:p>
      </dgm:t>
    </dgm:pt>
    <dgm:pt modelId="{8507804D-96D6-8A49-93E4-116F44C3658E}" type="parTrans" cxnId="{F9B2C47D-9593-0047-83D2-C638BB1472D2}">
      <dgm:prSet/>
      <dgm:spPr/>
      <dgm:t>
        <a:bodyPr/>
        <a:lstStyle/>
        <a:p>
          <a:endParaRPr lang="en-US"/>
        </a:p>
      </dgm:t>
    </dgm:pt>
    <dgm:pt modelId="{70372D86-D5AD-3140-A9AC-FF6D38CDC9FF}" type="sibTrans" cxnId="{F9B2C47D-9593-0047-83D2-C638BB1472D2}">
      <dgm:prSet/>
      <dgm:spPr/>
      <dgm:t>
        <a:bodyPr/>
        <a:lstStyle/>
        <a:p>
          <a:endParaRPr lang="en-US"/>
        </a:p>
      </dgm:t>
    </dgm:pt>
    <dgm:pt modelId="{0CA7022F-CE90-1549-B17E-0B82BCFBEF65}">
      <dgm:prSet phldrT="[Text]" custT="1"/>
      <dgm:spPr/>
      <dgm:t>
        <a:bodyPr/>
        <a:lstStyle/>
        <a:p>
          <a:r>
            <a:rPr lang="en-US" sz="1800" dirty="0"/>
            <a:t>Exploratory Testing</a:t>
          </a:r>
        </a:p>
      </dgm:t>
    </dgm:pt>
    <dgm:pt modelId="{77360E4C-96D6-0948-AAF7-DD6D9771B0DD}" type="parTrans" cxnId="{D02E2487-63AC-8149-8832-4D8E556FE9AA}">
      <dgm:prSet/>
      <dgm:spPr/>
      <dgm:t>
        <a:bodyPr/>
        <a:lstStyle/>
        <a:p>
          <a:endParaRPr lang="en-US"/>
        </a:p>
      </dgm:t>
    </dgm:pt>
    <dgm:pt modelId="{48831ADF-9E9F-3F4B-A05B-1E370A6ECB5E}" type="sibTrans" cxnId="{D02E2487-63AC-8149-8832-4D8E556FE9AA}">
      <dgm:prSet/>
      <dgm:spPr/>
      <dgm:t>
        <a:bodyPr/>
        <a:lstStyle/>
        <a:p>
          <a:endParaRPr lang="en-US"/>
        </a:p>
      </dgm:t>
    </dgm:pt>
    <dgm:pt modelId="{02368F42-0386-F443-8E6D-4C841E819251}">
      <dgm:prSet phldrT="[Text]" custT="1"/>
      <dgm:spPr/>
      <dgm:t>
        <a:bodyPr/>
        <a:lstStyle/>
        <a:p>
          <a:r>
            <a:rPr lang="en-US" sz="1800" dirty="0"/>
            <a:t>Positive Testing</a:t>
          </a:r>
        </a:p>
      </dgm:t>
    </dgm:pt>
    <dgm:pt modelId="{4AF9EF78-8DCE-6143-BD63-C73240C322A8}" type="parTrans" cxnId="{40C59D57-2015-924D-9A2A-1DE5528C4EC6}">
      <dgm:prSet/>
      <dgm:spPr/>
      <dgm:t>
        <a:bodyPr/>
        <a:lstStyle/>
        <a:p>
          <a:endParaRPr lang="en-US"/>
        </a:p>
      </dgm:t>
    </dgm:pt>
    <dgm:pt modelId="{4AFBFD98-4540-C744-9E2C-29F4061CDACD}" type="sibTrans" cxnId="{40C59D57-2015-924D-9A2A-1DE5528C4EC6}">
      <dgm:prSet/>
      <dgm:spPr/>
      <dgm:t>
        <a:bodyPr/>
        <a:lstStyle/>
        <a:p>
          <a:endParaRPr lang="en-US"/>
        </a:p>
      </dgm:t>
    </dgm:pt>
    <dgm:pt modelId="{618168A9-B7E4-4245-8931-1E953C7C8468}">
      <dgm:prSet custT="1"/>
      <dgm:spPr/>
      <dgm:t>
        <a:bodyPr/>
        <a:lstStyle/>
        <a:p>
          <a:r>
            <a:rPr lang="en-US" sz="1800" dirty="0"/>
            <a:t>Negative Testing</a:t>
          </a:r>
        </a:p>
      </dgm:t>
    </dgm:pt>
    <dgm:pt modelId="{CB5449F3-BEE8-6444-AFD5-384D293CBF61}" type="parTrans" cxnId="{7C0392DE-2654-5A4F-9545-460CDC61CA53}">
      <dgm:prSet/>
      <dgm:spPr/>
      <dgm:t>
        <a:bodyPr/>
        <a:lstStyle/>
        <a:p>
          <a:endParaRPr lang="en-US"/>
        </a:p>
      </dgm:t>
    </dgm:pt>
    <dgm:pt modelId="{E00BAAE2-B385-8441-9F74-CD2504CBE849}" type="sibTrans" cxnId="{7C0392DE-2654-5A4F-9545-460CDC61CA53}">
      <dgm:prSet/>
      <dgm:spPr/>
      <dgm:t>
        <a:bodyPr/>
        <a:lstStyle/>
        <a:p>
          <a:endParaRPr lang="en-US"/>
        </a:p>
      </dgm:t>
    </dgm:pt>
    <dgm:pt modelId="{93395421-3172-D847-992B-9CB00BF38658}">
      <dgm:prSet custT="1"/>
      <dgm:spPr/>
      <dgm:t>
        <a:bodyPr/>
        <a:lstStyle/>
        <a:p>
          <a:r>
            <a:rPr lang="en-US" sz="1800" dirty="0"/>
            <a:t>Smoke Testing</a:t>
          </a:r>
        </a:p>
      </dgm:t>
    </dgm:pt>
    <dgm:pt modelId="{0B46C67A-3A8D-E945-A192-26E930A0F793}" type="parTrans" cxnId="{F7DC937C-562A-FA4D-AFAA-811A5B9F5CAE}">
      <dgm:prSet/>
      <dgm:spPr/>
      <dgm:t>
        <a:bodyPr/>
        <a:lstStyle/>
        <a:p>
          <a:endParaRPr lang="en-US"/>
        </a:p>
      </dgm:t>
    </dgm:pt>
    <dgm:pt modelId="{41D5D711-467E-E64B-9CD7-24C351C2CFA7}" type="sibTrans" cxnId="{F7DC937C-562A-FA4D-AFAA-811A5B9F5CAE}">
      <dgm:prSet/>
      <dgm:spPr/>
      <dgm:t>
        <a:bodyPr/>
        <a:lstStyle/>
        <a:p>
          <a:endParaRPr lang="en-US"/>
        </a:p>
      </dgm:t>
    </dgm:pt>
    <dgm:pt modelId="{DD69C138-C768-7741-8973-326C2A254BCA}">
      <dgm:prSet custT="1"/>
      <dgm:spPr/>
      <dgm:t>
        <a:bodyPr/>
        <a:lstStyle/>
        <a:p>
          <a:r>
            <a:rPr lang="en-US" sz="1800" dirty="0"/>
            <a:t>Compatibility Testing</a:t>
          </a:r>
        </a:p>
      </dgm:t>
    </dgm:pt>
    <dgm:pt modelId="{4E79AFDF-3A5B-1545-9BEA-7D211E54D5CD}" type="parTrans" cxnId="{34CA97CF-A970-6A44-9B4A-F6E0E7585ED2}">
      <dgm:prSet/>
      <dgm:spPr/>
      <dgm:t>
        <a:bodyPr/>
        <a:lstStyle/>
        <a:p>
          <a:endParaRPr lang="en-US"/>
        </a:p>
      </dgm:t>
    </dgm:pt>
    <dgm:pt modelId="{A38E5D89-B1D6-EC4D-98D2-27B7BFD87089}" type="sibTrans" cxnId="{34CA97CF-A970-6A44-9B4A-F6E0E7585ED2}">
      <dgm:prSet/>
      <dgm:spPr/>
      <dgm:t>
        <a:bodyPr/>
        <a:lstStyle/>
        <a:p>
          <a:endParaRPr lang="en-US"/>
        </a:p>
      </dgm:t>
    </dgm:pt>
    <dgm:pt modelId="{94D62FA1-5CDC-D447-B16D-480AEF505C80}">
      <dgm:prSet custT="1"/>
      <dgm:spPr/>
      <dgm:t>
        <a:bodyPr/>
        <a:lstStyle/>
        <a:p>
          <a:r>
            <a:rPr lang="en-US" sz="1800" dirty="0"/>
            <a:t>Usability Testing</a:t>
          </a:r>
        </a:p>
      </dgm:t>
    </dgm:pt>
    <dgm:pt modelId="{F4193C5A-6E29-6345-AE9A-C1604FE4FAB5}" type="parTrans" cxnId="{B4CC17C5-CD75-104A-8411-2CE05C937002}">
      <dgm:prSet/>
      <dgm:spPr/>
      <dgm:t>
        <a:bodyPr/>
        <a:lstStyle/>
        <a:p>
          <a:endParaRPr lang="en-US"/>
        </a:p>
      </dgm:t>
    </dgm:pt>
    <dgm:pt modelId="{C9E0D7F4-D6E8-0A45-9E47-C527E08E056E}" type="sibTrans" cxnId="{B4CC17C5-CD75-104A-8411-2CE05C937002}">
      <dgm:prSet/>
      <dgm:spPr/>
      <dgm:t>
        <a:bodyPr/>
        <a:lstStyle/>
        <a:p>
          <a:endParaRPr lang="en-US"/>
        </a:p>
      </dgm:t>
    </dgm:pt>
    <dgm:pt modelId="{AF49FBBB-BF5C-0741-B578-57D8DA19F4A8}" type="pres">
      <dgm:prSet presAssocID="{F9205562-296A-2647-98AB-45E60ACA25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2157210-DEF0-1544-AC90-D3A7E4B4F5BF}" type="pres">
      <dgm:prSet presAssocID="{85E103CE-BD62-2040-BAF1-3B92E09DEFE0}" presName="singleCycle" presStyleCnt="0"/>
      <dgm:spPr/>
    </dgm:pt>
    <dgm:pt modelId="{C1B28E81-2D61-134B-8B26-67C7366F97BF}" type="pres">
      <dgm:prSet presAssocID="{85E103CE-BD62-2040-BAF1-3B92E09DEFE0}" presName="singleCenter" presStyleLbl="node1" presStyleIdx="0" presStyleCnt="8">
        <dgm:presLayoutVars>
          <dgm:chMax val="7"/>
          <dgm:chPref val="7"/>
        </dgm:presLayoutVars>
      </dgm:prSet>
      <dgm:spPr/>
    </dgm:pt>
    <dgm:pt modelId="{E7666D29-7336-3B4A-AE1C-F4F62A92F0FC}" type="pres">
      <dgm:prSet presAssocID="{8507804D-96D6-8A49-93E4-116F44C3658E}" presName="Name56" presStyleLbl="parChTrans1D2" presStyleIdx="0" presStyleCnt="7"/>
      <dgm:spPr/>
    </dgm:pt>
    <dgm:pt modelId="{AA6C9427-67A2-C641-B579-A3A39C914E33}" type="pres">
      <dgm:prSet presAssocID="{938198CA-30F6-074E-A57C-FAE4325A1957}" presName="text0" presStyleLbl="node1" presStyleIdx="1" presStyleCnt="8" custScaleX="215736">
        <dgm:presLayoutVars>
          <dgm:bulletEnabled val="1"/>
        </dgm:presLayoutVars>
      </dgm:prSet>
      <dgm:spPr/>
    </dgm:pt>
    <dgm:pt modelId="{A88F91C6-5F55-D741-8A42-90CAC0B84E27}" type="pres">
      <dgm:prSet presAssocID="{77360E4C-96D6-0948-AAF7-DD6D9771B0DD}" presName="Name56" presStyleLbl="parChTrans1D2" presStyleIdx="1" presStyleCnt="7"/>
      <dgm:spPr/>
    </dgm:pt>
    <dgm:pt modelId="{E4C6CC16-1FA9-5449-93F5-6E51FEC8D07D}" type="pres">
      <dgm:prSet presAssocID="{0CA7022F-CE90-1549-B17E-0B82BCFBEF65}" presName="text0" presStyleLbl="node1" presStyleIdx="2" presStyleCnt="8" custScaleX="261146" custRadScaleRad="130578" custRadScaleInc="64155">
        <dgm:presLayoutVars>
          <dgm:bulletEnabled val="1"/>
        </dgm:presLayoutVars>
      </dgm:prSet>
      <dgm:spPr/>
    </dgm:pt>
    <dgm:pt modelId="{0F5475FC-0D59-F841-915E-0A9C01A3D0C1}" type="pres">
      <dgm:prSet presAssocID="{4AF9EF78-8DCE-6143-BD63-C73240C322A8}" presName="Name56" presStyleLbl="parChTrans1D2" presStyleIdx="2" presStyleCnt="7"/>
      <dgm:spPr/>
    </dgm:pt>
    <dgm:pt modelId="{F853DA03-51FB-E248-A651-07C2DFBDF4CE}" type="pres">
      <dgm:prSet presAssocID="{02368F42-0386-F443-8E6D-4C841E819251}" presName="text0" presStyleLbl="node1" presStyleIdx="3" presStyleCnt="8" custScaleX="170015">
        <dgm:presLayoutVars>
          <dgm:bulletEnabled val="1"/>
        </dgm:presLayoutVars>
      </dgm:prSet>
      <dgm:spPr/>
    </dgm:pt>
    <dgm:pt modelId="{C7E1145E-AA92-9849-9822-9E3B3050C089}" type="pres">
      <dgm:prSet presAssocID="{CB5449F3-BEE8-6444-AFD5-384D293CBF61}" presName="Name56" presStyleLbl="parChTrans1D2" presStyleIdx="3" presStyleCnt="7"/>
      <dgm:spPr/>
    </dgm:pt>
    <dgm:pt modelId="{32928000-2C4C-A048-ACDE-02022FB616D1}" type="pres">
      <dgm:prSet presAssocID="{618168A9-B7E4-4245-8931-1E953C7C8468}" presName="text0" presStyleLbl="node1" presStyleIdx="4" presStyleCnt="8" custScaleX="210019" custRadScaleRad="107279" custRadScaleInc="-18071">
        <dgm:presLayoutVars>
          <dgm:bulletEnabled val="1"/>
        </dgm:presLayoutVars>
      </dgm:prSet>
      <dgm:spPr/>
    </dgm:pt>
    <dgm:pt modelId="{DDA990A8-2FCA-9049-A873-CA2F84F6D58A}" type="pres">
      <dgm:prSet presAssocID="{0B46C67A-3A8D-E945-A192-26E930A0F793}" presName="Name56" presStyleLbl="parChTrans1D2" presStyleIdx="4" presStyleCnt="7"/>
      <dgm:spPr/>
    </dgm:pt>
    <dgm:pt modelId="{C8050865-5ECF-F84F-B01D-FD092237A1AB}" type="pres">
      <dgm:prSet presAssocID="{93395421-3172-D847-992B-9CB00BF38658}" presName="text0" presStyleLbl="node1" presStyleIdx="5" presStyleCnt="8" custScaleX="170498" custRadScaleRad="107587" custRadScaleInc="19155">
        <dgm:presLayoutVars>
          <dgm:bulletEnabled val="1"/>
        </dgm:presLayoutVars>
      </dgm:prSet>
      <dgm:spPr/>
    </dgm:pt>
    <dgm:pt modelId="{2BDEAA9F-3F0F-CC47-8E25-7C436B71A1C5}" type="pres">
      <dgm:prSet presAssocID="{4E79AFDF-3A5B-1545-9BEA-7D211E54D5CD}" presName="Name56" presStyleLbl="parChTrans1D2" presStyleIdx="5" presStyleCnt="7"/>
      <dgm:spPr/>
    </dgm:pt>
    <dgm:pt modelId="{3520067C-9482-D14B-8E0E-D61C0F383C4C}" type="pres">
      <dgm:prSet presAssocID="{DD69C138-C768-7741-8973-326C2A254BCA}" presName="text0" presStyleLbl="node1" presStyleIdx="6" presStyleCnt="8" custScaleX="215728" custRadScaleRad="110469" custRadScaleInc="2453">
        <dgm:presLayoutVars>
          <dgm:bulletEnabled val="1"/>
        </dgm:presLayoutVars>
      </dgm:prSet>
      <dgm:spPr/>
    </dgm:pt>
    <dgm:pt modelId="{BECCB522-9F30-C44C-9753-AF2BC6C4FED3}" type="pres">
      <dgm:prSet presAssocID="{F4193C5A-6E29-6345-AE9A-C1604FE4FAB5}" presName="Name56" presStyleLbl="parChTrans1D2" presStyleIdx="6" presStyleCnt="7"/>
      <dgm:spPr/>
    </dgm:pt>
    <dgm:pt modelId="{99435E4D-DCF3-D04D-A1D7-19FC5F21C277}" type="pres">
      <dgm:prSet presAssocID="{94D62FA1-5CDC-D447-B16D-480AEF505C80}" presName="text0" presStyleLbl="node1" presStyleIdx="7" presStyleCnt="8" custScaleX="259149" custRadScaleRad="124476" custRadScaleInc="-67085">
        <dgm:presLayoutVars>
          <dgm:bulletEnabled val="1"/>
        </dgm:presLayoutVars>
      </dgm:prSet>
      <dgm:spPr/>
    </dgm:pt>
  </dgm:ptLst>
  <dgm:cxnLst>
    <dgm:cxn modelId="{A69CD102-A3BD-3C4E-A87B-19B5C1CC5890}" type="presOf" srcId="{85E103CE-BD62-2040-BAF1-3B92E09DEFE0}" destId="{C1B28E81-2D61-134B-8B26-67C7366F97BF}" srcOrd="0" destOrd="0" presId="urn:microsoft.com/office/officeart/2008/layout/RadialCluster"/>
    <dgm:cxn modelId="{1F64C915-688D-0046-BD61-F02821D7E7C4}" type="presOf" srcId="{F9205562-296A-2647-98AB-45E60ACA2500}" destId="{AF49FBBB-BF5C-0741-B578-57D8DA19F4A8}" srcOrd="0" destOrd="0" presId="urn:microsoft.com/office/officeart/2008/layout/RadialCluster"/>
    <dgm:cxn modelId="{40094A1B-EEC9-834A-B27E-7DDB11677089}" type="presOf" srcId="{93395421-3172-D847-992B-9CB00BF38658}" destId="{C8050865-5ECF-F84F-B01D-FD092237A1AB}" srcOrd="0" destOrd="0" presId="urn:microsoft.com/office/officeart/2008/layout/RadialCluster"/>
    <dgm:cxn modelId="{B7ED5E27-DED0-0E45-B705-CA01176363F7}" type="presOf" srcId="{938198CA-30F6-074E-A57C-FAE4325A1957}" destId="{AA6C9427-67A2-C641-B579-A3A39C914E33}" srcOrd="0" destOrd="0" presId="urn:microsoft.com/office/officeart/2008/layout/RadialCluster"/>
    <dgm:cxn modelId="{73549B30-99EC-F741-A159-DAF338C90A97}" type="presOf" srcId="{F4193C5A-6E29-6345-AE9A-C1604FE4FAB5}" destId="{BECCB522-9F30-C44C-9753-AF2BC6C4FED3}" srcOrd="0" destOrd="0" presId="urn:microsoft.com/office/officeart/2008/layout/RadialCluster"/>
    <dgm:cxn modelId="{DE21FE3A-E1FE-BF43-BC3A-8336B567F05C}" type="presOf" srcId="{DD69C138-C768-7741-8973-326C2A254BCA}" destId="{3520067C-9482-D14B-8E0E-D61C0F383C4C}" srcOrd="0" destOrd="0" presId="urn:microsoft.com/office/officeart/2008/layout/RadialCluster"/>
    <dgm:cxn modelId="{B2B55843-6A80-BB4C-B966-3D561435E1D4}" type="presOf" srcId="{CB5449F3-BEE8-6444-AFD5-384D293CBF61}" destId="{C7E1145E-AA92-9849-9822-9E3B3050C089}" srcOrd="0" destOrd="0" presId="urn:microsoft.com/office/officeart/2008/layout/RadialCluster"/>
    <dgm:cxn modelId="{A445144B-3B91-8D49-AC2D-657BB12B3A9C}" type="presOf" srcId="{0CA7022F-CE90-1549-B17E-0B82BCFBEF65}" destId="{E4C6CC16-1FA9-5449-93F5-6E51FEC8D07D}" srcOrd="0" destOrd="0" presId="urn:microsoft.com/office/officeart/2008/layout/RadialCluster"/>
    <dgm:cxn modelId="{40C59D57-2015-924D-9A2A-1DE5528C4EC6}" srcId="{85E103CE-BD62-2040-BAF1-3B92E09DEFE0}" destId="{02368F42-0386-F443-8E6D-4C841E819251}" srcOrd="2" destOrd="0" parTransId="{4AF9EF78-8DCE-6143-BD63-C73240C322A8}" sibTransId="{4AFBFD98-4540-C744-9E2C-29F4061CDACD}"/>
    <dgm:cxn modelId="{B5C52A79-8397-404D-9064-9D9E5AC9C669}" type="presOf" srcId="{8507804D-96D6-8A49-93E4-116F44C3658E}" destId="{E7666D29-7336-3B4A-AE1C-F4F62A92F0FC}" srcOrd="0" destOrd="0" presId="urn:microsoft.com/office/officeart/2008/layout/RadialCluster"/>
    <dgm:cxn modelId="{F7DC937C-562A-FA4D-AFAA-811A5B9F5CAE}" srcId="{85E103CE-BD62-2040-BAF1-3B92E09DEFE0}" destId="{93395421-3172-D847-992B-9CB00BF38658}" srcOrd="4" destOrd="0" parTransId="{0B46C67A-3A8D-E945-A192-26E930A0F793}" sibTransId="{41D5D711-467E-E64B-9CD7-24C351C2CFA7}"/>
    <dgm:cxn modelId="{F9B2C47D-9593-0047-83D2-C638BB1472D2}" srcId="{85E103CE-BD62-2040-BAF1-3B92E09DEFE0}" destId="{938198CA-30F6-074E-A57C-FAE4325A1957}" srcOrd="0" destOrd="0" parTransId="{8507804D-96D6-8A49-93E4-116F44C3658E}" sibTransId="{70372D86-D5AD-3140-A9AC-FF6D38CDC9FF}"/>
    <dgm:cxn modelId="{229B797E-205F-854F-8C1E-72BA461D363E}" type="presOf" srcId="{02368F42-0386-F443-8E6D-4C841E819251}" destId="{F853DA03-51FB-E248-A651-07C2DFBDF4CE}" srcOrd="0" destOrd="0" presId="urn:microsoft.com/office/officeart/2008/layout/RadialCluster"/>
    <dgm:cxn modelId="{556C6981-195A-3E4A-A881-08135DD71B11}" type="presOf" srcId="{4E79AFDF-3A5B-1545-9BEA-7D211E54D5CD}" destId="{2BDEAA9F-3F0F-CC47-8E25-7C436B71A1C5}" srcOrd="0" destOrd="0" presId="urn:microsoft.com/office/officeart/2008/layout/RadialCluster"/>
    <dgm:cxn modelId="{D02E2487-63AC-8149-8832-4D8E556FE9AA}" srcId="{85E103CE-BD62-2040-BAF1-3B92E09DEFE0}" destId="{0CA7022F-CE90-1549-B17E-0B82BCFBEF65}" srcOrd="1" destOrd="0" parTransId="{77360E4C-96D6-0948-AAF7-DD6D9771B0DD}" sibTransId="{48831ADF-9E9F-3F4B-A05B-1E370A6ECB5E}"/>
    <dgm:cxn modelId="{69322489-3458-784C-851D-6865F6D9D085}" type="presOf" srcId="{77360E4C-96D6-0948-AAF7-DD6D9771B0DD}" destId="{A88F91C6-5F55-D741-8A42-90CAC0B84E27}" srcOrd="0" destOrd="0" presId="urn:microsoft.com/office/officeart/2008/layout/RadialCluster"/>
    <dgm:cxn modelId="{0C552B8F-E517-774F-8E51-9F436C388E1C}" type="presOf" srcId="{4AF9EF78-8DCE-6143-BD63-C73240C322A8}" destId="{0F5475FC-0D59-F841-915E-0A9C01A3D0C1}" srcOrd="0" destOrd="0" presId="urn:microsoft.com/office/officeart/2008/layout/RadialCluster"/>
    <dgm:cxn modelId="{DB0541B3-55DC-F645-87AF-9D49C1DF1615}" type="presOf" srcId="{618168A9-B7E4-4245-8931-1E953C7C8468}" destId="{32928000-2C4C-A048-ACDE-02022FB616D1}" srcOrd="0" destOrd="0" presId="urn:microsoft.com/office/officeart/2008/layout/RadialCluster"/>
    <dgm:cxn modelId="{B4CC17C5-CD75-104A-8411-2CE05C937002}" srcId="{85E103CE-BD62-2040-BAF1-3B92E09DEFE0}" destId="{94D62FA1-5CDC-D447-B16D-480AEF505C80}" srcOrd="6" destOrd="0" parTransId="{F4193C5A-6E29-6345-AE9A-C1604FE4FAB5}" sibTransId="{C9E0D7F4-D6E8-0A45-9E47-C527E08E056E}"/>
    <dgm:cxn modelId="{4FE983CF-0BDA-334A-92AB-BF706BD55CC8}" srcId="{F9205562-296A-2647-98AB-45E60ACA2500}" destId="{85E103CE-BD62-2040-BAF1-3B92E09DEFE0}" srcOrd="0" destOrd="0" parTransId="{77DE9E85-F302-EF49-A368-A86275AB1638}" sibTransId="{EBBB9B76-5D70-7645-8225-462B8E95EEAE}"/>
    <dgm:cxn modelId="{34CA97CF-A970-6A44-9B4A-F6E0E7585ED2}" srcId="{85E103CE-BD62-2040-BAF1-3B92E09DEFE0}" destId="{DD69C138-C768-7741-8973-326C2A254BCA}" srcOrd="5" destOrd="0" parTransId="{4E79AFDF-3A5B-1545-9BEA-7D211E54D5CD}" sibTransId="{A38E5D89-B1D6-EC4D-98D2-27B7BFD87089}"/>
    <dgm:cxn modelId="{9A8140D3-84E2-7D4D-95BF-018515E65D20}" type="presOf" srcId="{94D62FA1-5CDC-D447-B16D-480AEF505C80}" destId="{99435E4D-DCF3-D04D-A1D7-19FC5F21C277}" srcOrd="0" destOrd="0" presId="urn:microsoft.com/office/officeart/2008/layout/RadialCluster"/>
    <dgm:cxn modelId="{7C0392DE-2654-5A4F-9545-460CDC61CA53}" srcId="{85E103CE-BD62-2040-BAF1-3B92E09DEFE0}" destId="{618168A9-B7E4-4245-8931-1E953C7C8468}" srcOrd="3" destOrd="0" parTransId="{CB5449F3-BEE8-6444-AFD5-384D293CBF61}" sibTransId="{E00BAAE2-B385-8441-9F74-CD2504CBE849}"/>
    <dgm:cxn modelId="{6A7BDCFD-A2CF-D24F-B397-5333A866940C}" type="presOf" srcId="{0B46C67A-3A8D-E945-A192-26E930A0F793}" destId="{DDA990A8-2FCA-9049-A873-CA2F84F6D58A}" srcOrd="0" destOrd="0" presId="urn:microsoft.com/office/officeart/2008/layout/RadialCluster"/>
    <dgm:cxn modelId="{F5FE16FD-A08F-9543-88E9-9BAC6340E51B}" type="presParOf" srcId="{AF49FBBB-BF5C-0741-B578-57D8DA19F4A8}" destId="{92157210-DEF0-1544-AC90-D3A7E4B4F5BF}" srcOrd="0" destOrd="0" presId="urn:microsoft.com/office/officeart/2008/layout/RadialCluster"/>
    <dgm:cxn modelId="{EDA3B329-6E73-FB46-B764-9513D1E747E7}" type="presParOf" srcId="{92157210-DEF0-1544-AC90-D3A7E4B4F5BF}" destId="{C1B28E81-2D61-134B-8B26-67C7366F97BF}" srcOrd="0" destOrd="0" presId="urn:microsoft.com/office/officeart/2008/layout/RadialCluster"/>
    <dgm:cxn modelId="{61CD17C2-2400-B845-93EC-B0FFD4077E3D}" type="presParOf" srcId="{92157210-DEF0-1544-AC90-D3A7E4B4F5BF}" destId="{E7666D29-7336-3B4A-AE1C-F4F62A92F0FC}" srcOrd="1" destOrd="0" presId="urn:microsoft.com/office/officeart/2008/layout/RadialCluster"/>
    <dgm:cxn modelId="{1AA25B8C-0F67-2D4B-8596-5E7F710A0595}" type="presParOf" srcId="{92157210-DEF0-1544-AC90-D3A7E4B4F5BF}" destId="{AA6C9427-67A2-C641-B579-A3A39C914E33}" srcOrd="2" destOrd="0" presId="urn:microsoft.com/office/officeart/2008/layout/RadialCluster"/>
    <dgm:cxn modelId="{0F298957-2BD1-5A45-AEDF-A0D47F5BBC0D}" type="presParOf" srcId="{92157210-DEF0-1544-AC90-D3A7E4B4F5BF}" destId="{A88F91C6-5F55-D741-8A42-90CAC0B84E27}" srcOrd="3" destOrd="0" presId="urn:microsoft.com/office/officeart/2008/layout/RadialCluster"/>
    <dgm:cxn modelId="{B9E79AB8-503F-AD42-A5C8-8BC19F0F446D}" type="presParOf" srcId="{92157210-DEF0-1544-AC90-D3A7E4B4F5BF}" destId="{E4C6CC16-1FA9-5449-93F5-6E51FEC8D07D}" srcOrd="4" destOrd="0" presId="urn:microsoft.com/office/officeart/2008/layout/RadialCluster"/>
    <dgm:cxn modelId="{0E551FEC-BA9D-FF4A-A15B-E20562529B08}" type="presParOf" srcId="{92157210-DEF0-1544-AC90-D3A7E4B4F5BF}" destId="{0F5475FC-0D59-F841-915E-0A9C01A3D0C1}" srcOrd="5" destOrd="0" presId="urn:microsoft.com/office/officeart/2008/layout/RadialCluster"/>
    <dgm:cxn modelId="{E5C6D9B7-15A8-2244-810A-3DDBBEC69A42}" type="presParOf" srcId="{92157210-DEF0-1544-AC90-D3A7E4B4F5BF}" destId="{F853DA03-51FB-E248-A651-07C2DFBDF4CE}" srcOrd="6" destOrd="0" presId="urn:microsoft.com/office/officeart/2008/layout/RadialCluster"/>
    <dgm:cxn modelId="{E1D0B234-C453-9B41-84FA-2792E0118495}" type="presParOf" srcId="{92157210-DEF0-1544-AC90-D3A7E4B4F5BF}" destId="{C7E1145E-AA92-9849-9822-9E3B3050C089}" srcOrd="7" destOrd="0" presId="urn:microsoft.com/office/officeart/2008/layout/RadialCluster"/>
    <dgm:cxn modelId="{C7BB05DC-6250-EA4E-AE7D-644184D64493}" type="presParOf" srcId="{92157210-DEF0-1544-AC90-D3A7E4B4F5BF}" destId="{32928000-2C4C-A048-ACDE-02022FB616D1}" srcOrd="8" destOrd="0" presId="urn:microsoft.com/office/officeart/2008/layout/RadialCluster"/>
    <dgm:cxn modelId="{9A3966C2-E896-5842-85D1-01C09DA85B43}" type="presParOf" srcId="{92157210-DEF0-1544-AC90-D3A7E4B4F5BF}" destId="{DDA990A8-2FCA-9049-A873-CA2F84F6D58A}" srcOrd="9" destOrd="0" presId="urn:microsoft.com/office/officeart/2008/layout/RadialCluster"/>
    <dgm:cxn modelId="{F4F9E73E-E6B6-C449-9687-7398B9122112}" type="presParOf" srcId="{92157210-DEF0-1544-AC90-D3A7E4B4F5BF}" destId="{C8050865-5ECF-F84F-B01D-FD092237A1AB}" srcOrd="10" destOrd="0" presId="urn:microsoft.com/office/officeart/2008/layout/RadialCluster"/>
    <dgm:cxn modelId="{9284B169-4D37-C646-BD5E-A7DCF012E937}" type="presParOf" srcId="{92157210-DEF0-1544-AC90-D3A7E4B4F5BF}" destId="{2BDEAA9F-3F0F-CC47-8E25-7C436B71A1C5}" srcOrd="11" destOrd="0" presId="urn:microsoft.com/office/officeart/2008/layout/RadialCluster"/>
    <dgm:cxn modelId="{ADF225AC-4298-3143-9FE1-FD05DEAFAEAB}" type="presParOf" srcId="{92157210-DEF0-1544-AC90-D3A7E4B4F5BF}" destId="{3520067C-9482-D14B-8E0E-D61C0F383C4C}" srcOrd="12" destOrd="0" presId="urn:microsoft.com/office/officeart/2008/layout/RadialCluster"/>
    <dgm:cxn modelId="{9A7225FA-919B-794D-B9D8-7CF46033E20E}" type="presParOf" srcId="{92157210-DEF0-1544-AC90-D3A7E4B4F5BF}" destId="{BECCB522-9F30-C44C-9753-AF2BC6C4FED3}" srcOrd="13" destOrd="0" presId="urn:microsoft.com/office/officeart/2008/layout/RadialCluster"/>
    <dgm:cxn modelId="{17FF1D86-89D8-8348-A719-DD3FA72087E7}" type="presParOf" srcId="{92157210-DEF0-1544-AC90-D3A7E4B4F5BF}" destId="{99435E4D-DCF3-D04D-A1D7-19FC5F21C277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28E81-2D61-134B-8B26-67C7366F97BF}">
      <dsp:nvSpPr>
        <dsp:cNvPr id="0" name=""/>
        <dsp:cNvSpPr/>
      </dsp:nvSpPr>
      <dsp:spPr>
        <a:xfrm>
          <a:off x="3464869" y="1805805"/>
          <a:ext cx="1463040" cy="1463040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Performed</a:t>
          </a:r>
        </a:p>
      </dsp:txBody>
      <dsp:txXfrm>
        <a:off x="3536289" y="1877225"/>
        <a:ext cx="1320200" cy="1320200"/>
      </dsp:txXfrm>
    </dsp:sp>
    <dsp:sp modelId="{E7666D29-7336-3B4A-AE1C-F4F62A92F0FC}">
      <dsp:nvSpPr>
        <dsp:cNvPr id="0" name=""/>
        <dsp:cNvSpPr/>
      </dsp:nvSpPr>
      <dsp:spPr>
        <a:xfrm rot="16200000">
          <a:off x="3808273" y="1417690"/>
          <a:ext cx="7762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23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9427-67A2-C641-B579-A3A39C914E33}">
      <dsp:nvSpPr>
        <dsp:cNvPr id="0" name=""/>
        <dsp:cNvSpPr/>
      </dsp:nvSpPr>
      <dsp:spPr>
        <a:xfrm>
          <a:off x="3139027" y="49338"/>
          <a:ext cx="2114723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Functional Testing</a:t>
          </a:r>
        </a:p>
      </dsp:txBody>
      <dsp:txXfrm>
        <a:off x="3186878" y="97189"/>
        <a:ext cx="2019021" cy="884534"/>
      </dsp:txXfrm>
    </dsp:sp>
    <dsp:sp modelId="{A88F91C6-5F55-D741-8A42-90CAC0B84E27}">
      <dsp:nvSpPr>
        <dsp:cNvPr id="0" name=""/>
        <dsp:cNvSpPr/>
      </dsp:nvSpPr>
      <dsp:spPr>
        <a:xfrm rot="20275534">
          <a:off x="4909025" y="2143852"/>
          <a:ext cx="5152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522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6CC16-1FA9-5449-93F5-6E51FEC8D07D}">
      <dsp:nvSpPr>
        <dsp:cNvPr id="0" name=""/>
        <dsp:cNvSpPr/>
      </dsp:nvSpPr>
      <dsp:spPr>
        <a:xfrm>
          <a:off x="5334009" y="1066800"/>
          <a:ext cx="2559849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Testing</a:t>
          </a:r>
        </a:p>
      </dsp:txBody>
      <dsp:txXfrm>
        <a:off x="5381860" y="1114651"/>
        <a:ext cx="2464147" cy="884534"/>
      </dsp:txXfrm>
    </dsp:sp>
    <dsp:sp modelId="{0F5475FC-0D59-F841-915E-0A9C01A3D0C1}">
      <dsp:nvSpPr>
        <dsp:cNvPr id="0" name=""/>
        <dsp:cNvSpPr/>
      </dsp:nvSpPr>
      <dsp:spPr>
        <a:xfrm rot="771429">
          <a:off x="4922984" y="2747996"/>
          <a:ext cx="3928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83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3DA03-51FB-E248-A651-07C2DFBDF4CE}">
      <dsp:nvSpPr>
        <dsp:cNvPr id="0" name=""/>
        <dsp:cNvSpPr/>
      </dsp:nvSpPr>
      <dsp:spPr>
        <a:xfrm>
          <a:off x="5310892" y="2491774"/>
          <a:ext cx="1666549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Positive Testing</a:t>
          </a:r>
        </a:p>
      </dsp:txBody>
      <dsp:txXfrm>
        <a:off x="5358743" y="2539625"/>
        <a:ext cx="1570847" cy="884534"/>
      </dsp:txXfrm>
    </dsp:sp>
    <dsp:sp modelId="{C7E1145E-AA92-9849-9822-9E3B3050C089}">
      <dsp:nvSpPr>
        <dsp:cNvPr id="0" name=""/>
        <dsp:cNvSpPr/>
      </dsp:nvSpPr>
      <dsp:spPr>
        <a:xfrm rot="3578333">
          <a:off x="4445012" y="3582704"/>
          <a:ext cx="727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48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28000-2C4C-A048-ACDE-02022FB616D1}">
      <dsp:nvSpPr>
        <dsp:cNvPr id="0" name=""/>
        <dsp:cNvSpPr/>
      </dsp:nvSpPr>
      <dsp:spPr>
        <a:xfrm>
          <a:off x="4250371" y="3896562"/>
          <a:ext cx="2058683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Negative Testing</a:t>
          </a:r>
        </a:p>
      </dsp:txBody>
      <dsp:txXfrm>
        <a:off x="4298222" y="3944413"/>
        <a:ext cx="1962981" cy="884534"/>
      </dsp:txXfrm>
    </dsp:sp>
    <dsp:sp modelId="{DDA990A8-2FCA-9049-A873-CA2F84F6D58A}">
      <dsp:nvSpPr>
        <dsp:cNvPr id="0" name=""/>
        <dsp:cNvSpPr/>
      </dsp:nvSpPr>
      <dsp:spPr>
        <a:xfrm rot="7238393">
          <a:off x="3212383" y="3582704"/>
          <a:ext cx="7295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957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50865-5ECF-F84F-B01D-FD092237A1AB}">
      <dsp:nvSpPr>
        <dsp:cNvPr id="0" name=""/>
        <dsp:cNvSpPr/>
      </dsp:nvSpPr>
      <dsp:spPr>
        <a:xfrm>
          <a:off x="2265302" y="3896563"/>
          <a:ext cx="1671284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Smoke Testing</a:t>
          </a:r>
        </a:p>
      </dsp:txBody>
      <dsp:txXfrm>
        <a:off x="2313153" y="3944414"/>
        <a:ext cx="1575582" cy="884534"/>
      </dsp:txXfrm>
    </dsp:sp>
    <dsp:sp modelId="{2BDEAA9F-3F0F-CC47-8E25-7C436B71A1C5}">
      <dsp:nvSpPr>
        <dsp:cNvPr id="0" name=""/>
        <dsp:cNvSpPr/>
      </dsp:nvSpPr>
      <dsp:spPr>
        <a:xfrm rot="10066418">
          <a:off x="3092473" y="2735722"/>
          <a:ext cx="3766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66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0067C-9482-D14B-8E0E-D61C0F383C4C}">
      <dsp:nvSpPr>
        <dsp:cNvPr id="0" name=""/>
        <dsp:cNvSpPr/>
      </dsp:nvSpPr>
      <dsp:spPr>
        <a:xfrm>
          <a:off x="982099" y="2514599"/>
          <a:ext cx="2114645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Compatibility Testing</a:t>
          </a:r>
        </a:p>
      </dsp:txBody>
      <dsp:txXfrm>
        <a:off x="1029950" y="2562450"/>
        <a:ext cx="2018943" cy="884534"/>
      </dsp:txXfrm>
    </dsp:sp>
    <dsp:sp modelId="{BECCB522-9F30-C44C-9753-AF2BC6C4FED3}">
      <dsp:nvSpPr>
        <dsp:cNvPr id="0" name=""/>
        <dsp:cNvSpPr/>
      </dsp:nvSpPr>
      <dsp:spPr>
        <a:xfrm rot="12079260">
          <a:off x="3123355" y="2187523"/>
          <a:ext cx="353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61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35E4D-DCF3-D04D-A1D7-19FC5F21C277}">
      <dsp:nvSpPr>
        <dsp:cNvPr id="0" name=""/>
        <dsp:cNvSpPr/>
      </dsp:nvSpPr>
      <dsp:spPr>
        <a:xfrm>
          <a:off x="609591" y="1143000"/>
          <a:ext cx="2540273" cy="9802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Usability Testing</a:t>
          </a:r>
        </a:p>
      </dsp:txBody>
      <dsp:txXfrm>
        <a:off x="657442" y="1190851"/>
        <a:ext cx="2444571" cy="88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68EB-109B-F343-A613-27BBD5007371}" type="datetimeFigureOut">
              <a:rPr lang="en-MD" smtClean="0"/>
              <a:t>03/02/2023</a:t>
            </a:fld>
            <a:endParaRPr lang="en-M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98EC-6CBA-9741-A1F5-873BDC2731A5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283319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98EC-6CBA-9741-A1F5-873BDC2731A5}" type="slidenum">
              <a:rPr lang="en-MD" smtClean="0"/>
              <a:t>6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324487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3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7B0423-2BED-4532-A700-7F1AEDA634B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tbraintoys.com/" TargetMode="External"/><Relationship Id="rId2" Type="http://schemas.openxmlformats.org/officeDocument/2006/relationships/hyperlink" Target="https://www.moldcell.m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scoalainformala.ro/view.php?id=47497" TargetMode="External"/><Relationship Id="rId7" Type="http://schemas.openxmlformats.org/officeDocument/2006/relationships/hyperlink" Target="https://bugs.scoalainformala.ro/view.php?id=47573" TargetMode="External"/><Relationship Id="rId2" Type="http://schemas.openxmlformats.org/officeDocument/2006/relationships/hyperlink" Target="https://bugs.scoalainformala.ro/view.php?id=474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47572" TargetMode="External"/><Relationship Id="rId5" Type="http://schemas.openxmlformats.org/officeDocument/2006/relationships/hyperlink" Target="https://bugs.scoalainformala.ro/view.php?id=47571" TargetMode="External"/><Relationship Id="rId4" Type="http://schemas.openxmlformats.org/officeDocument/2006/relationships/hyperlink" Target="https://bugs.scoalainformala.ro/view.php?id=4750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209800"/>
            <a:ext cx="6939520" cy="16459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Application Testing</a:t>
            </a:r>
            <a:br>
              <a:rPr lang="en-US" dirty="0"/>
            </a:br>
            <a:r>
              <a:rPr lang="en-US" dirty="0"/>
              <a:t>MOLDCELL MOLDOVA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60045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76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861" y="228600"/>
            <a:ext cx="6571344" cy="1056319"/>
          </a:xfrm>
        </p:spPr>
        <p:txBody>
          <a:bodyPr/>
          <a:lstStyle/>
          <a:p>
            <a:pPr algn="ctr"/>
            <a:r>
              <a:rPr lang="en-US" dirty="0"/>
              <a:t>LESSONS LEARNED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2266" y="1676400"/>
            <a:ext cx="8154534" cy="4727906"/>
          </a:xfrm>
          <a:ln>
            <a:noFill/>
          </a:ln>
        </p:spPr>
        <p:txBody>
          <a:bodyPr/>
          <a:lstStyle/>
          <a:p>
            <a:r>
              <a:rPr lang="en-US" dirty="0"/>
              <a:t>Finding a buggy app was a challenge</a:t>
            </a:r>
          </a:p>
          <a:p>
            <a:r>
              <a:rPr lang="en-US" dirty="0"/>
              <a:t>Lack of requirements wasn't a problem</a:t>
            </a:r>
          </a:p>
          <a:p>
            <a:r>
              <a:rPr lang="en-US" dirty="0"/>
              <a:t>Exploratory Testing is very helpful if the requirements are missing</a:t>
            </a:r>
          </a:p>
          <a:p>
            <a:r>
              <a:rPr lang="en-US" dirty="0"/>
              <a:t>Write the test cases clear, simple, easy to read and understand</a:t>
            </a:r>
          </a:p>
          <a:p>
            <a:r>
              <a:rPr lang="en-US" dirty="0"/>
              <a:t>Bug report: complete steps, easy to follow</a:t>
            </a:r>
          </a:p>
          <a:p>
            <a:r>
              <a:rPr lang="en-US" dirty="0"/>
              <a:t>Testing never ends</a:t>
            </a:r>
          </a:p>
          <a:p>
            <a:r>
              <a:rPr lang="en-US" dirty="0"/>
              <a:t>Attention to details</a:t>
            </a:r>
          </a:p>
        </p:txBody>
      </p:sp>
    </p:spTree>
    <p:extLst>
      <p:ext uri="{BB962C8B-B14F-4D97-AF65-F5344CB8AC3E}">
        <p14:creationId xmlns:p14="http://schemas.microsoft.com/office/powerpoint/2010/main" val="379945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APP 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3672" y="2286000"/>
            <a:ext cx="4683617" cy="3568915"/>
          </a:xfrm>
        </p:spPr>
        <p:txBody>
          <a:bodyPr/>
          <a:lstStyle/>
          <a:p>
            <a:r>
              <a:rPr lang="en-US" dirty="0"/>
              <a:t>Moldcell Moldova: </a:t>
            </a:r>
            <a:r>
              <a:rPr lang="en-US" dirty="0">
                <a:hlinkClick r:id="rId2"/>
              </a:rPr>
              <a:t>www.moldcell.md</a:t>
            </a:r>
            <a:endParaRPr lang="en-US" dirty="0">
              <a:hlinkClick r:id="rId3"/>
            </a:endParaRPr>
          </a:p>
          <a:p>
            <a:r>
              <a:rPr lang="en-US" dirty="0"/>
              <a:t>Mobile network operator</a:t>
            </a:r>
          </a:p>
          <a:p>
            <a:r>
              <a:rPr lang="en-US" dirty="0"/>
              <a:t>Online store for products and services</a:t>
            </a:r>
          </a:p>
          <a:p>
            <a:r>
              <a:rPr lang="en-US" dirty="0"/>
              <a:t>National shipping</a:t>
            </a:r>
          </a:p>
          <a:p>
            <a:r>
              <a:rPr lang="en-US" dirty="0"/>
              <a:t>B2B &amp; B2C e-commerce site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B02B87E-91FC-F178-011E-D2B4CE563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3097192"/>
            <a:ext cx="3276600" cy="6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828800"/>
            <a:ext cx="8763000" cy="3886200"/>
          </a:xfrm>
        </p:spPr>
        <p:txBody>
          <a:bodyPr>
            <a:noAutofit/>
          </a:bodyPr>
          <a:lstStyle/>
          <a:p>
            <a:r>
              <a:rPr lang="en-US" sz="2400" dirty="0"/>
              <a:t>Exploratory Testing for main functionalities</a:t>
            </a:r>
          </a:p>
          <a:p>
            <a:r>
              <a:rPr lang="en-US" sz="2400" dirty="0"/>
              <a:t>Apply testing techniques such as equivalence class partition, boundary value analysis and write test cases for the high-level functionalities</a:t>
            </a:r>
          </a:p>
          <a:p>
            <a:r>
              <a:rPr lang="en-US" sz="2400" dirty="0"/>
              <a:t>Execute the test cases and compare expected and actual results</a:t>
            </a:r>
          </a:p>
          <a:p>
            <a:r>
              <a:rPr lang="en-US" sz="2400" dirty="0"/>
              <a:t>Write the Smoke Tests and execute them</a:t>
            </a:r>
          </a:p>
          <a:p>
            <a:r>
              <a:rPr lang="en-US" sz="2400" dirty="0"/>
              <a:t>Write the Test Report</a:t>
            </a:r>
          </a:p>
        </p:txBody>
      </p:sp>
    </p:spTree>
    <p:extLst>
      <p:ext uri="{BB962C8B-B14F-4D97-AF65-F5344CB8AC3E}">
        <p14:creationId xmlns:p14="http://schemas.microsoft.com/office/powerpoint/2010/main" val="186674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6"/>
            <a:ext cx="5937755" cy="2066544"/>
          </a:xfrm>
        </p:spPr>
        <p:txBody>
          <a:bodyPr/>
          <a:lstStyle/>
          <a:p>
            <a:r>
              <a:rPr lang="en-US" dirty="0" err="1"/>
              <a:t>Xmind</a:t>
            </a:r>
            <a:r>
              <a:rPr lang="en-US" dirty="0"/>
              <a:t> Tool – Mind Maps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/>
              <a:t>Microsoft Excel – Test Case Management, Test Data</a:t>
            </a:r>
          </a:p>
          <a:p>
            <a:r>
              <a:rPr lang="en-US" dirty="0"/>
              <a:t>Microsoft Word – Test Report</a:t>
            </a:r>
          </a:p>
          <a:p>
            <a:r>
              <a:rPr lang="en-US" dirty="0" err="1"/>
              <a:t>Lightshot</a:t>
            </a:r>
            <a:r>
              <a:rPr lang="en-US" dirty="0"/>
              <a:t> Screenshot – Screenshots Capture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ACAF-8632-FDBD-DD31-82FE3FE836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89224"/>
            <a:ext cx="1498600" cy="1172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ECD16-3C17-AE56-0E3F-E9A36A320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38" y="5189224"/>
            <a:ext cx="2064661" cy="117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E7E8A-5941-E2BB-B5C3-3F9152C7A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1718"/>
            <a:ext cx="1828800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B1C15-3979-E823-CF6F-5B872C7CA0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14" y="3061718"/>
            <a:ext cx="1828800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D08308-0FE9-4E7A-10B7-6FE3A586E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70" y="5189224"/>
            <a:ext cx="3821994" cy="11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571344" cy="1056319"/>
          </a:xfrm>
        </p:spPr>
        <p:txBody>
          <a:bodyPr/>
          <a:lstStyle/>
          <a:p>
            <a:pPr algn="ctr"/>
            <a:r>
              <a:rPr lang="en-US" dirty="0"/>
              <a:t>TESTING TYPES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07448C-CC8A-E82C-44C0-8E220F266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915749"/>
              </p:ext>
            </p:extLst>
          </p:nvPr>
        </p:nvGraphicFramePr>
        <p:xfrm>
          <a:off x="457201" y="1676400"/>
          <a:ext cx="82295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9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72139"/>
            <a:ext cx="5937755" cy="1188720"/>
          </a:xfrm>
        </p:spPr>
        <p:txBody>
          <a:bodyPr/>
          <a:lstStyle/>
          <a:p>
            <a:pPr algn="ctr"/>
            <a:r>
              <a:rPr lang="en-US" dirty="0"/>
              <a:t>BUGS OVERVIEW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6384064"/>
              </p:ext>
            </p:extLst>
          </p:nvPr>
        </p:nvGraphicFramePr>
        <p:xfrm>
          <a:off x="2819400" y="1688432"/>
          <a:ext cx="2971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C078E48C-F9F1-BD04-45C6-27AFE42E3C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8999602"/>
              </p:ext>
            </p:extLst>
          </p:nvPr>
        </p:nvGraphicFramePr>
        <p:xfrm>
          <a:off x="422022" y="1676400"/>
          <a:ext cx="2549778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ontent Placeholder 15">
            <a:extLst>
              <a:ext uri="{FF2B5EF4-FFF2-40B4-BE49-F238E27FC236}">
                <a16:creationId xmlns:a16="http://schemas.microsoft.com/office/drawing/2014/main" id="{B3CF0797-EFD2-97C8-B0E0-FBB7B879C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570771"/>
              </p:ext>
            </p:extLst>
          </p:nvPr>
        </p:nvGraphicFramePr>
        <p:xfrm>
          <a:off x="5715000" y="1688432"/>
          <a:ext cx="2895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AD2FDF-0053-8011-495A-BF0D584E2D49}"/>
              </a:ext>
            </a:extLst>
          </p:cNvPr>
          <p:cNvSpPr txBox="1"/>
          <p:nvPr/>
        </p:nvSpPr>
        <p:spPr>
          <a:xfrm>
            <a:off x="6135045" y="5715000"/>
            <a:ext cx="205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D" dirty="0"/>
              <a:t>TOTAL: 21 BUGS</a:t>
            </a:r>
          </a:p>
        </p:txBody>
      </p:sp>
    </p:spTree>
    <p:extLst>
      <p:ext uri="{BB962C8B-B14F-4D97-AF65-F5344CB8AC3E}">
        <p14:creationId xmlns:p14="http://schemas.microsoft.com/office/powerpoint/2010/main" val="32839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52400"/>
            <a:ext cx="5937755" cy="965572"/>
          </a:xfrm>
        </p:spPr>
        <p:txBody>
          <a:bodyPr/>
          <a:lstStyle/>
          <a:p>
            <a:pPr algn="ctr"/>
            <a:r>
              <a:rPr lang="en-US" dirty="0"/>
              <a:t>TEST CASES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BB694-A6DA-6EEC-CA8E-1D348241A950}"/>
              </a:ext>
            </a:extLst>
          </p:cNvPr>
          <p:cNvSpPr txBox="1"/>
          <p:nvPr/>
        </p:nvSpPr>
        <p:spPr>
          <a:xfrm>
            <a:off x="6172201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D" dirty="0"/>
              <a:t>Total: 22 Smoke Test Cases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1734F-D10D-773B-B485-84940F6C3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799" cy="4876800"/>
          </a:xfrm>
        </p:spPr>
      </p:pic>
    </p:spTree>
    <p:extLst>
      <p:ext uri="{BB962C8B-B14F-4D97-AF65-F5344CB8AC3E}">
        <p14:creationId xmlns:p14="http://schemas.microsoft.com/office/powerpoint/2010/main" val="372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TEST CASES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FC7822-6E5D-DEEC-66B0-EFB7F595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2754"/>
              </p:ext>
            </p:extLst>
          </p:nvPr>
        </p:nvGraphicFramePr>
        <p:xfrm>
          <a:off x="495299" y="1600200"/>
          <a:ext cx="8153401" cy="4537459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1606105">
                  <a:extLst>
                    <a:ext uri="{9D8B030D-6E8A-4147-A177-3AD203B41FA5}">
                      <a16:colId xmlns:a16="http://schemas.microsoft.com/office/drawing/2014/main" val="3006789384"/>
                    </a:ext>
                  </a:extLst>
                </a:gridCol>
                <a:gridCol w="864491">
                  <a:extLst>
                    <a:ext uri="{9D8B030D-6E8A-4147-A177-3AD203B41FA5}">
                      <a16:colId xmlns:a16="http://schemas.microsoft.com/office/drawing/2014/main" val="835835851"/>
                    </a:ext>
                  </a:extLst>
                </a:gridCol>
                <a:gridCol w="729804">
                  <a:extLst>
                    <a:ext uri="{9D8B030D-6E8A-4147-A177-3AD203B41FA5}">
                      <a16:colId xmlns:a16="http://schemas.microsoft.com/office/drawing/2014/main" val="2157097838"/>
                    </a:ext>
                  </a:extLst>
                </a:gridCol>
                <a:gridCol w="550374">
                  <a:extLst>
                    <a:ext uri="{9D8B030D-6E8A-4147-A177-3AD203B41FA5}">
                      <a16:colId xmlns:a16="http://schemas.microsoft.com/office/drawing/2014/main" val="1215760434"/>
                    </a:ext>
                  </a:extLst>
                </a:gridCol>
                <a:gridCol w="859261">
                  <a:extLst>
                    <a:ext uri="{9D8B030D-6E8A-4147-A177-3AD203B41FA5}">
                      <a16:colId xmlns:a16="http://schemas.microsoft.com/office/drawing/2014/main" val="3084909735"/>
                    </a:ext>
                  </a:extLst>
                </a:gridCol>
                <a:gridCol w="1007410">
                  <a:extLst>
                    <a:ext uri="{9D8B030D-6E8A-4147-A177-3AD203B41FA5}">
                      <a16:colId xmlns:a16="http://schemas.microsoft.com/office/drawing/2014/main" val="4155281914"/>
                    </a:ext>
                  </a:extLst>
                </a:gridCol>
                <a:gridCol w="2535956">
                  <a:extLst>
                    <a:ext uri="{9D8B030D-6E8A-4147-A177-3AD203B41FA5}">
                      <a16:colId xmlns:a16="http://schemas.microsoft.com/office/drawing/2014/main" val="2294719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Run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Defects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06822827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Homepage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11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11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1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4251199427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</a:t>
                      </a:r>
                      <a:endParaRPr lang="en-MD" sz="11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1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D" sz="11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746430920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 content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0047492</a:t>
                      </a: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0047497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261227916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Wishlist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0047506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2111685316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Checkout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329261637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0047571</a:t>
                      </a: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0047572</a:t>
                      </a:r>
                      <a:r>
                        <a:rPr lang="en-GB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0047573</a:t>
                      </a:r>
                      <a:endParaRPr lang="en-MD" sz="18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256993274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Results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MD" sz="18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275502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467600" cy="94456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00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GB" dirty="0"/>
              <a:t>Smoke Test Cases (happy flows), for the main functionalities in a percent of 100% were executed, 78% passed and 22% failed.</a:t>
            </a:r>
            <a:endParaRPr lang="en-MD" dirty="0"/>
          </a:p>
          <a:p>
            <a:r>
              <a:rPr lang="en-GB" dirty="0"/>
              <a:t>A total number of 21 new bugs were identified, most of them were identified as normal severity (11 bugs), 4 of them as blocker severity and the rest of 6 bugs were major severity. </a:t>
            </a:r>
            <a:endParaRPr lang="en-MD" dirty="0"/>
          </a:p>
          <a:p>
            <a:r>
              <a:rPr lang="en-GB" dirty="0"/>
              <a:t>In addition to Smoke and Positive testing, testing types such as: Functional Testing, Exploratory, Compatibility, Negative, UI, Usability, were covered.</a:t>
            </a:r>
            <a:endParaRPr lang="en-MD" dirty="0"/>
          </a:p>
          <a:p>
            <a:r>
              <a:rPr lang="en-GB" dirty="0"/>
              <a:t>Exploratory testing was performed for important functionalities.  A large number of bugs were identified during exploratory testing, 7 of them are normal, 6 of them are major and 2 of them are blocker. </a:t>
            </a:r>
            <a:endParaRPr lang="en-MD" dirty="0"/>
          </a:p>
          <a:p>
            <a:r>
              <a:rPr lang="en-GB" dirty="0"/>
              <a:t>Most of the bugs were identified by Negative Testing.</a:t>
            </a:r>
            <a:endParaRPr lang="en-MD" dirty="0"/>
          </a:p>
          <a:p>
            <a:r>
              <a:rPr lang="en-GB" dirty="0"/>
              <a:t>Considering the number of high severity bugs identified, on all important functionalities, the fixing of at least the major severity bugs is recommended, although the application is already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397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{F8D2010A-A95F-CD4D-A1B7-D00C51F51530}tf10001120</Template>
  <TotalTime>1894</TotalTime>
  <Words>461</Words>
  <Application>Microsoft Office PowerPoint</Application>
  <PresentationFormat>On-screen Show (4:3)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Web Application Testing MOLDCELL MOLDOVA</vt:lpstr>
      <vt:lpstr>APP DESCRIPTION</vt:lpstr>
      <vt:lpstr>TESTING APPROACH</vt:lpstr>
      <vt:lpstr>TOOLS USED</vt:lpstr>
      <vt:lpstr>TESTING TYPES</vt:lpstr>
      <vt:lpstr>BUGS OVERVIEW</vt:lpstr>
      <vt:lpstr>TEST CASES OVERVIEW</vt:lpstr>
      <vt:lpstr> TEST CASES RESULTS</vt:lpstr>
      <vt:lpstr>CONCLUSIONS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Ion Boico</cp:lastModifiedBy>
  <cp:revision>164</cp:revision>
  <dcterms:created xsi:type="dcterms:W3CDTF">2016-11-01T09:23:55Z</dcterms:created>
  <dcterms:modified xsi:type="dcterms:W3CDTF">2023-03-02T08:52:18Z</dcterms:modified>
</cp:coreProperties>
</file>