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206400" cy="5120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3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2C2D6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Bojanova, Irena V. (Fed)</cp:lastModifiedBy>
  <cp:revision>2</cp:revision>
  <dcterms:modified xsi:type="dcterms:W3CDTF">2022-01-10T17:50:06Z</dcterms:modified>
</cp:coreProperties>
</file>