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3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6c4cb017b4_0_25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6c4cb017b4_0_25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5e48a663a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5e48a663a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c4cb017b4_0_26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c4cb017b4_0_26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75e48a663a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75e48a663a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6c4cb017b4_0_24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6c4cb017b4_0_24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6c4cb017b4_0_24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6c4cb017b4_0_24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75e48a663a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75e48a663a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6c4cb017b4_0_24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6c4cb017b4_0_24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c4cb01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c4cb01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2" name="Google Shape;12;p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55" name="Google Shape;55;p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1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320" name="Google Shape;320;p11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361" name="Google Shape;361;p11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1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377" name="Google Shape;377;p1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78" name="Google Shape;378;p13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79" name="Google Shape;379;p1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14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2" name="Google Shape;392;p1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93" name="Google Shape;393;p1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14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4" name="Google Shape;404;p14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5" name="Google Shape;405;p14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6" name="Google Shape;406;p14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7" name="Google Shape;407;p14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8" name="Google Shape;408;p14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0" name="Google Shape;410;p14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1" name="Google Shape;411;p14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2" name="Google Shape;412;p14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3" name="Google Shape;413;p14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14" name="Google Shape;414;p14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415" name="Google Shape;415;p14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4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456" name="Google Shape;456;p14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AND_BODY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9" name="Google Shape;469;p15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5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1" name="Google Shape;471;p15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5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15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474" name="Google Shape;474;p15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477" name="Google Shape;477;p1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9" name="Google Shape;519;p1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20" name="Google Shape;520;p1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16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1" name="Google Shape;531;p16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2" name="Google Shape;532;p16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16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34" name="Google Shape;534;p16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535" name="Google Shape;535;p1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6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578" name="Google Shape;578;p16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16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2" name="Google Shape;592;p16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95" name="Google Shape;595;p1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96" name="Google Shape;596;p1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17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7" name="Google Shape;607;p17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8" name="Google Shape;608;p17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9" name="Google Shape;609;p17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0" name="Google Shape;610;p17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1" name="Google Shape;611;p17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2" name="Google Shape;612;p17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3" name="Google Shape;613;p17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4" name="Google Shape;614;p17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619" name="Google Shape;619;p17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AND_BODY_1_2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41" name="Google Shape;641;p1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42" name="Google Shape;642;p1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18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3" name="Google Shape;653;p18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4" name="Google Shape;654;p18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5" name="Google Shape;655;p18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6" name="Google Shape;656;p18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7" name="Google Shape;657;p18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8" name="Google Shape;658;p18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9" name="Google Shape;659;p18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0" name="Google Shape;660;p18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1" name="Google Shape;661;p18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2" name="Google Shape;662;p18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3" name="Google Shape;663;p18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664" name="Google Shape;664;p18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665" name="Google Shape;665;p18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8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708" name="Google Shape;708;p18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722" name="Google Shape;722;p18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AND_BODY_1_2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7" name="Google Shape;737;p19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738" name="Google Shape;738;p19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39" name="Google Shape;739;p1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19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19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783" name="Google Shape;783;p1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19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72" name="Google Shape;72;p3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3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1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99" name="Google Shape;799;p21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1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842" name="Google Shape;842;p2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1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uerpo 1">
  <p:cSld name="TITLE_AND_BODY_2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22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8" name="Google Shape;858;p22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AND_BODY_1_3_1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2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84" name="Google Shape;884;p23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20" name="Google Shape;120;p4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2" name="Google Shape;142;p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3" name="Google Shape;143;p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5" name="Google Shape;155;p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6" name="Google Shape;156;p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8" name="Google Shape;168;p5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69" name="Google Shape;169;p5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15" name="Google Shape;215;p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16" name="Google Shape;216;p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6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228" name="Google Shape;228;p6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71" name="Google Shape;271;p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72" name="Google Shape;272;p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7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9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2" name="Google Shape;292;p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93" name="Google Shape;293;p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5" name="Google Shape;305;p1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06" name="Google Shape;306;p1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0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ibokov/SpicyO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icyones.azurewebsites.ne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>
            <a:alpha val="37050"/>
          </a:srgbClr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4"/>
          <p:cNvSpPr/>
          <p:nvPr/>
        </p:nvSpPr>
        <p:spPr>
          <a:xfrm>
            <a:off x="4038510" y="1078896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4"/>
          <p:cNvSpPr/>
          <p:nvPr/>
        </p:nvSpPr>
        <p:spPr>
          <a:xfrm>
            <a:off x="1336157" y="295264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4"/>
          <p:cNvSpPr txBox="1"/>
          <p:nvPr>
            <p:ph type="ctrTitle"/>
          </p:nvPr>
        </p:nvSpPr>
        <p:spPr>
          <a:xfrm>
            <a:off x="1425450" y="145313"/>
            <a:ext cx="6293100" cy="10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SPICY ONES</a:t>
            </a:r>
            <a:endParaRPr/>
          </a:p>
        </p:txBody>
      </p:sp>
      <p:sp>
        <p:nvSpPr>
          <p:cNvPr id="911" name="Google Shape;911;p24"/>
          <p:cNvSpPr txBox="1"/>
          <p:nvPr>
            <p:ph idx="1" type="subTitle"/>
          </p:nvPr>
        </p:nvSpPr>
        <p:spPr>
          <a:xfrm>
            <a:off x="583200" y="3891800"/>
            <a:ext cx="7977600" cy="109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ILYA BOKOV, MARIKO BRIGGS,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MERCEDES CHEA, KOREY PECHA</a:t>
            </a:r>
            <a:endParaRPr/>
          </a:p>
        </p:txBody>
      </p:sp>
      <p:sp>
        <p:nvSpPr>
          <p:cNvPr id="912" name="Google Shape;912;p24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600" y="1148525"/>
            <a:ext cx="3562800" cy="26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/>
          <p:nvPr>
            <p:ph type="title"/>
          </p:nvPr>
        </p:nvSpPr>
        <p:spPr>
          <a:xfrm>
            <a:off x="3327000" y="402298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95" name="Google Shape;995;p33"/>
          <p:cNvSpPr txBox="1"/>
          <p:nvPr>
            <p:ph idx="1" type="subTitle"/>
          </p:nvPr>
        </p:nvSpPr>
        <p:spPr>
          <a:xfrm>
            <a:off x="2694750" y="1441475"/>
            <a:ext cx="37545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upport @spicyones.com</a:t>
            </a:r>
            <a:endParaRPr/>
          </a:p>
        </p:txBody>
      </p:sp>
      <p:grpSp>
        <p:nvGrpSpPr>
          <p:cNvPr id="996" name="Google Shape;996;p33"/>
          <p:cNvGrpSpPr/>
          <p:nvPr/>
        </p:nvGrpSpPr>
        <p:grpSpPr>
          <a:xfrm>
            <a:off x="4322236" y="2762352"/>
            <a:ext cx="499533" cy="305136"/>
            <a:chOff x="7009649" y="1541981"/>
            <a:chExt cx="524940" cy="320655"/>
          </a:xfrm>
        </p:grpSpPr>
        <p:sp>
          <p:nvSpPr>
            <p:cNvPr id="997" name="Google Shape;997;p33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33"/>
          <p:cNvSpPr txBox="1"/>
          <p:nvPr/>
        </p:nvSpPr>
        <p:spPr>
          <a:xfrm>
            <a:off x="3025600" y="3036000"/>
            <a:ext cx="30000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https://github.com/ibokov/SpicyOnes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8140026" y="4506550"/>
            <a:ext cx="499500" cy="4995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3"/>
          <p:cNvSpPr/>
          <p:nvPr/>
        </p:nvSpPr>
        <p:spPr>
          <a:xfrm>
            <a:off x="7227825" y="1719500"/>
            <a:ext cx="1036800" cy="8967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3"/>
          <p:cNvSpPr/>
          <p:nvPr/>
        </p:nvSpPr>
        <p:spPr>
          <a:xfrm>
            <a:off x="1605225" y="2247625"/>
            <a:ext cx="896700" cy="896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5"/>
          <p:cNvSpPr txBox="1"/>
          <p:nvPr>
            <p:ph idx="1" type="body"/>
          </p:nvPr>
        </p:nvSpPr>
        <p:spPr>
          <a:xfrm>
            <a:off x="1227000" y="948650"/>
            <a:ext cx="66900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Currently, it’s </a:t>
            </a:r>
            <a:r>
              <a:rPr lang="en">
                <a:solidFill>
                  <a:schemeClr val="dk1"/>
                </a:solidFill>
              </a:rPr>
              <a:t>difficult to find consolidated info about hot sauce beyond the field’s biggest players we are motivated by the idea of a comprehensive, detailed, and functional database for all hot sauce fans</a:t>
            </a:r>
            <a:endParaRPr>
              <a:highlight>
                <a:srgbClr val="F4CCCC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Audience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 is geared towards Hot Ones viewers and hot sauce enthusiasts, as well as general foodies and fans of pop culture and media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features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search any hot sauce from the series,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view the Hot Ones’ Hall of Shame</a:t>
            </a:r>
            <a:endParaRPr/>
          </a:p>
        </p:txBody>
      </p:sp>
      <p:sp>
        <p:nvSpPr>
          <p:cNvPr id="919" name="Google Shape;919;p25"/>
          <p:cNvSpPr txBox="1"/>
          <p:nvPr>
            <p:ph type="title"/>
          </p:nvPr>
        </p:nvSpPr>
        <p:spPr>
          <a:xfrm>
            <a:off x="514075" y="332650"/>
            <a:ext cx="19974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0" name="Google Shape;920;p25"/>
          <p:cNvSpPr/>
          <p:nvPr/>
        </p:nvSpPr>
        <p:spPr>
          <a:xfrm>
            <a:off x="7687225" y="4131125"/>
            <a:ext cx="975000" cy="843300"/>
          </a:xfrm>
          <a:prstGeom prst="triangle">
            <a:avLst>
              <a:gd fmla="val 50000" name="adj"/>
            </a:avLst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5"/>
          <p:cNvSpPr/>
          <p:nvPr/>
        </p:nvSpPr>
        <p:spPr>
          <a:xfrm>
            <a:off x="5362050" y="-424075"/>
            <a:ext cx="1081200" cy="10812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5"/>
          <p:cNvSpPr/>
          <p:nvPr/>
        </p:nvSpPr>
        <p:spPr>
          <a:xfrm>
            <a:off x="148475" y="3592325"/>
            <a:ext cx="896700" cy="896700"/>
          </a:xfrm>
          <a:prstGeom prst="ellipse">
            <a:avLst/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5"/>
          <p:cNvSpPr/>
          <p:nvPr/>
        </p:nvSpPr>
        <p:spPr>
          <a:xfrm>
            <a:off x="8348475" y="2315725"/>
            <a:ext cx="381000" cy="3810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26"/>
          <p:cNvPicPr preferRelativeResize="0"/>
          <p:nvPr/>
        </p:nvPicPr>
        <p:blipFill rotWithShape="1">
          <a:blip r:embed="rId3">
            <a:alphaModFix/>
          </a:blip>
          <a:srcRect b="23118" l="0" r="0" t="859"/>
          <a:stretch/>
        </p:blipFill>
        <p:spPr>
          <a:xfrm>
            <a:off x="1291700" y="606038"/>
            <a:ext cx="6014099" cy="4322976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26"/>
          <p:cNvSpPr txBox="1"/>
          <p:nvPr/>
        </p:nvSpPr>
        <p:spPr>
          <a:xfrm>
            <a:off x="722275" y="404338"/>
            <a:ext cx="2306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ER DIAGRAM</a:t>
            </a:r>
            <a:endParaRPr sz="2400"/>
          </a:p>
        </p:txBody>
      </p:sp>
      <p:sp>
        <p:nvSpPr>
          <p:cNvPr id="930" name="Google Shape;930;p26"/>
          <p:cNvSpPr txBox="1"/>
          <p:nvPr/>
        </p:nvSpPr>
        <p:spPr>
          <a:xfrm>
            <a:off x="451200" y="2609875"/>
            <a:ext cx="2084400" cy="7968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We created new tables to handle M to N relationships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26"/>
          <p:cNvSpPr txBox="1"/>
          <p:nvPr/>
        </p:nvSpPr>
        <p:spPr>
          <a:xfrm>
            <a:off x="7182950" y="1534100"/>
            <a:ext cx="1815300" cy="1479300"/>
          </a:xfrm>
          <a:prstGeom prst="rect">
            <a:avLst/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Main entities: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HOT SAUCE, PEPPER, GUEST, EPISODES, COMPANY, HALL_OF_SHAME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26"/>
          <p:cNvSpPr/>
          <p:nvPr/>
        </p:nvSpPr>
        <p:spPr>
          <a:xfrm>
            <a:off x="7922525" y="3933250"/>
            <a:ext cx="862800" cy="862800"/>
          </a:xfrm>
          <a:prstGeom prst="ellipse">
            <a:avLst/>
          </a:pr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6"/>
          <p:cNvSpPr/>
          <p:nvPr/>
        </p:nvSpPr>
        <p:spPr>
          <a:xfrm>
            <a:off x="4882971" y="249251"/>
            <a:ext cx="531900" cy="531900"/>
          </a:xfrm>
          <a:prstGeom prst="ellipse">
            <a:avLst/>
          </a:prstGeom>
          <a:noFill/>
          <a:ln cap="flat" cmpd="sng" w="28575">
            <a:solidFill>
              <a:srgbClr val="99D7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6"/>
          <p:cNvSpPr/>
          <p:nvPr/>
        </p:nvSpPr>
        <p:spPr>
          <a:xfrm>
            <a:off x="1291700" y="1349375"/>
            <a:ext cx="595500" cy="5151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6"/>
          <p:cNvSpPr/>
          <p:nvPr/>
        </p:nvSpPr>
        <p:spPr>
          <a:xfrm>
            <a:off x="8331225" y="-289378"/>
            <a:ext cx="1070400" cy="1070400"/>
          </a:xfrm>
          <a:prstGeom prst="ellipse">
            <a:avLst/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7"/>
          <p:cNvSpPr txBox="1"/>
          <p:nvPr>
            <p:ph idx="3" type="title"/>
          </p:nvPr>
        </p:nvSpPr>
        <p:spPr>
          <a:xfrm>
            <a:off x="5368388" y="1014875"/>
            <a:ext cx="3213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RELATIONAL SCHEMA PHASE III</a:t>
            </a:r>
            <a:endParaRPr sz="2400"/>
          </a:p>
        </p:txBody>
      </p:sp>
      <p:pic>
        <p:nvPicPr>
          <p:cNvPr id="941" name="Google Shape;941;p27"/>
          <p:cNvPicPr preferRelativeResize="0"/>
          <p:nvPr/>
        </p:nvPicPr>
        <p:blipFill rotWithShape="1">
          <a:blip r:embed="rId3">
            <a:alphaModFix/>
          </a:blip>
          <a:srcRect b="0" l="18293" r="0" t="14529"/>
          <a:stretch/>
        </p:blipFill>
        <p:spPr>
          <a:xfrm>
            <a:off x="1945840" y="138338"/>
            <a:ext cx="3422549" cy="48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27"/>
          <p:cNvSpPr txBox="1"/>
          <p:nvPr/>
        </p:nvSpPr>
        <p:spPr>
          <a:xfrm>
            <a:off x="4950625" y="2145900"/>
            <a:ext cx="3117600" cy="851700"/>
          </a:xfrm>
          <a:prstGeom prst="rect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More tables are added such that redundancy is reduced and the database is normalized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3" name="Google Shape;943;p27"/>
          <p:cNvSpPr/>
          <p:nvPr/>
        </p:nvSpPr>
        <p:spPr>
          <a:xfrm>
            <a:off x="744679" y="3746174"/>
            <a:ext cx="678300" cy="6783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7"/>
          <p:cNvSpPr/>
          <p:nvPr/>
        </p:nvSpPr>
        <p:spPr>
          <a:xfrm>
            <a:off x="1312888" y="4471150"/>
            <a:ext cx="272400" cy="272400"/>
          </a:xfrm>
          <a:prstGeom prst="ellipse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7"/>
          <p:cNvSpPr txBox="1"/>
          <p:nvPr/>
        </p:nvSpPr>
        <p:spPr>
          <a:xfrm>
            <a:off x="5804650" y="3312175"/>
            <a:ext cx="2723100" cy="8517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FEATURED_IN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APPEARS_IN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HALL_OF_SHAME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75" y="328325"/>
            <a:ext cx="5360323" cy="42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28"/>
          <p:cNvSpPr txBox="1"/>
          <p:nvPr/>
        </p:nvSpPr>
        <p:spPr>
          <a:xfrm>
            <a:off x="3866025" y="3989275"/>
            <a:ext cx="34179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RELATIONAL SCHEMA PHASE II</a:t>
            </a:r>
            <a:endParaRPr b="1" sz="2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28"/>
          <p:cNvSpPr txBox="1"/>
          <p:nvPr/>
        </p:nvSpPr>
        <p:spPr>
          <a:xfrm>
            <a:off x="5614150" y="3133225"/>
            <a:ext cx="2446500" cy="694800"/>
          </a:xfrm>
          <a:prstGeom prst="rect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More redundancy within tables</a:t>
            </a:r>
            <a:endParaRPr/>
          </a:p>
        </p:txBody>
      </p:sp>
      <p:sp>
        <p:nvSpPr>
          <p:cNvPr id="953" name="Google Shape;953;p28"/>
          <p:cNvSpPr txBox="1"/>
          <p:nvPr/>
        </p:nvSpPr>
        <p:spPr>
          <a:xfrm>
            <a:off x="6398550" y="930075"/>
            <a:ext cx="2364600" cy="1563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Removed: 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SauceFailRate from HOTSAUCE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Guest_Completion, Episode_ID from GUEST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9"/>
          <p:cNvSpPr txBox="1"/>
          <p:nvPr/>
        </p:nvSpPr>
        <p:spPr>
          <a:xfrm>
            <a:off x="3072000" y="280150"/>
            <a:ext cx="30000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NORMALIZATION PROOF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9" name="Google Shape;959;p29"/>
          <p:cNvPicPr preferRelativeResize="0"/>
          <p:nvPr/>
        </p:nvPicPr>
        <p:blipFill rotWithShape="1">
          <a:blip r:embed="rId3">
            <a:alphaModFix/>
          </a:blip>
          <a:srcRect b="0" l="-8480" r="8480" t="0"/>
          <a:stretch/>
        </p:blipFill>
        <p:spPr>
          <a:xfrm>
            <a:off x="5912225" y="1312850"/>
            <a:ext cx="2378478" cy="36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29"/>
          <p:cNvSpPr/>
          <p:nvPr/>
        </p:nvSpPr>
        <p:spPr>
          <a:xfrm>
            <a:off x="324897" y="-321449"/>
            <a:ext cx="1126800" cy="11268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9"/>
          <p:cNvSpPr/>
          <p:nvPr/>
        </p:nvSpPr>
        <p:spPr>
          <a:xfrm>
            <a:off x="176900" y="3911950"/>
            <a:ext cx="517800" cy="5178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9"/>
          <p:cNvSpPr/>
          <p:nvPr/>
        </p:nvSpPr>
        <p:spPr>
          <a:xfrm rot="-2146137">
            <a:off x="8533432" y="1812815"/>
            <a:ext cx="1036751" cy="896625"/>
          </a:xfrm>
          <a:prstGeom prst="triangle">
            <a:avLst>
              <a:gd fmla="val 50000" name="adj"/>
            </a:avLst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3" name="Google Shape;9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250" y="1312850"/>
            <a:ext cx="4350513" cy="36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0"/>
          <p:cNvSpPr txBox="1"/>
          <p:nvPr/>
        </p:nvSpPr>
        <p:spPr>
          <a:xfrm>
            <a:off x="3072000" y="784425"/>
            <a:ext cx="300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LETS JUMP INTO THE DEMO!</a:t>
            </a:r>
            <a:endParaRPr b="1" sz="2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30"/>
          <p:cNvSpPr txBox="1"/>
          <p:nvPr/>
        </p:nvSpPr>
        <p:spPr>
          <a:xfrm>
            <a:off x="1972200" y="2449175"/>
            <a:ext cx="5199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https://spicyones.azurewebsites.net/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30"/>
          <p:cNvSpPr/>
          <p:nvPr/>
        </p:nvSpPr>
        <p:spPr>
          <a:xfrm>
            <a:off x="891875" y="3447200"/>
            <a:ext cx="1296300" cy="12963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0"/>
          <p:cNvSpPr/>
          <p:nvPr/>
        </p:nvSpPr>
        <p:spPr>
          <a:xfrm>
            <a:off x="6072000" y="-472615"/>
            <a:ext cx="824700" cy="824700"/>
          </a:xfrm>
          <a:prstGeom prst="ellipse">
            <a:avLst/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0"/>
          <p:cNvSpPr/>
          <p:nvPr/>
        </p:nvSpPr>
        <p:spPr>
          <a:xfrm>
            <a:off x="6896694" y="2924752"/>
            <a:ext cx="401700" cy="4017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0"/>
          <p:cNvSpPr/>
          <p:nvPr/>
        </p:nvSpPr>
        <p:spPr>
          <a:xfrm>
            <a:off x="1972200" y="352075"/>
            <a:ext cx="595500" cy="5151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1"/>
          <p:cNvSpPr txBox="1"/>
          <p:nvPr/>
        </p:nvSpPr>
        <p:spPr>
          <a:xfrm>
            <a:off x="3072000" y="526675"/>
            <a:ext cx="3000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/>
          </a:p>
        </p:txBody>
      </p:sp>
      <p:sp>
        <p:nvSpPr>
          <p:cNvPr id="979" name="Google Shape;979;p31"/>
          <p:cNvSpPr txBox="1"/>
          <p:nvPr/>
        </p:nvSpPr>
        <p:spPr>
          <a:xfrm>
            <a:off x="706000" y="1501625"/>
            <a:ext cx="3944400" cy="975000"/>
          </a:xfrm>
          <a:prstGeom prst="rect">
            <a:avLst/>
          </a:prstGeom>
          <a:noFill/>
          <a:ln cap="flat" cmpd="sng" w="38100">
            <a:solidFill>
              <a:srgbClr val="FE9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Encountered issues when trying to connect MySQL to </a:t>
            </a: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Visual</a:t>
            </a: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Studio, needed to revert to an older version of MySQL</a:t>
            </a:r>
            <a:endParaRPr/>
          </a:p>
        </p:txBody>
      </p:sp>
      <p:sp>
        <p:nvSpPr>
          <p:cNvPr id="980" name="Google Shape;980;p31"/>
          <p:cNvSpPr txBox="1"/>
          <p:nvPr/>
        </p:nvSpPr>
        <p:spPr>
          <a:xfrm>
            <a:off x="5660625" y="2207550"/>
            <a:ext cx="3048000" cy="728400"/>
          </a:xfrm>
          <a:prstGeom prst="rect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Had difficulty connecting Azure Server on the cloud to MySQL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31"/>
          <p:cNvSpPr txBox="1"/>
          <p:nvPr/>
        </p:nvSpPr>
        <p:spPr>
          <a:xfrm>
            <a:off x="2466875" y="3064200"/>
            <a:ext cx="2532600" cy="896700"/>
          </a:xfrm>
          <a:prstGeom prst="rect">
            <a:avLst/>
          </a:prstGeom>
          <a:noFill/>
          <a:ln cap="flat" cmpd="sng" w="38100">
            <a:solidFill>
              <a:srgbClr val="99D7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Needed to alter the ER diagram/schema for normalization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31"/>
          <p:cNvSpPr/>
          <p:nvPr/>
        </p:nvSpPr>
        <p:spPr>
          <a:xfrm>
            <a:off x="571550" y="3792575"/>
            <a:ext cx="1036800" cy="8967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2"/>
          <p:cNvSpPr txBox="1"/>
          <p:nvPr/>
        </p:nvSpPr>
        <p:spPr>
          <a:xfrm>
            <a:off x="3072000" y="381000"/>
            <a:ext cx="3000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/>
          </a:p>
        </p:txBody>
      </p:sp>
      <p:sp>
        <p:nvSpPr>
          <p:cNvPr id="988" name="Google Shape;988;p32"/>
          <p:cNvSpPr txBox="1"/>
          <p:nvPr/>
        </p:nvSpPr>
        <p:spPr>
          <a:xfrm>
            <a:off x="1697700" y="1093275"/>
            <a:ext cx="5748600" cy="37764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“The Chilli Hunter.” The Chilli Hunter, thechillihunter.blogspot.com/.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“First We Feast | Where Food, Drink &amp; Pop Culture Converge.” </a:t>
            </a:r>
            <a:r>
              <a:rPr i="1"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First We Feast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firstwefeast.com/.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“Hot Ones.” </a:t>
            </a:r>
            <a:r>
              <a:rPr i="1"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Wikipedia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12 Mar. 2020, en.wikipedia.org/wiki/Hot_Ones.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“Hot Ones Collection.” </a:t>
            </a:r>
            <a:r>
              <a:rPr i="1"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Heat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Heat Hot Sauce Shop, heathotsauce.com/collections/hot-ones.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“Hot Ones Hot Sauces.” </a:t>
            </a:r>
            <a:r>
              <a:rPr i="1"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HEATONIST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heatonist.com/collections/hot-ones-hot-sauces.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‌“Stack Overflow Developer Survey 2019.” Stack Overflow, insights.stackoverflow.com/survey/2019.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8364150" y="2639675"/>
            <a:ext cx="1211700" cy="1047900"/>
          </a:xfrm>
          <a:prstGeom prst="triangle">
            <a:avLst>
              <a:gd fmla="val 50000" name="adj"/>
            </a:avLst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