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950BB-F27A-415A-B14F-1066F393BAF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85BB4E2-7C02-4BBB-8AD2-4BD2BA199EBE}">
      <dgm:prSet phldrT="[Texto]"/>
      <dgm:spPr/>
      <dgm:t>
        <a:bodyPr/>
        <a:lstStyle/>
        <a:p>
          <a:r>
            <a:rPr lang="es-ES" dirty="0"/>
            <a:t>Sistema de gestión del CNU</a:t>
          </a:r>
        </a:p>
      </dgm:t>
    </dgm:pt>
    <dgm:pt modelId="{DB52F819-30A4-47CD-9BF2-B4D70F88A367}" type="parTrans" cxnId="{F6E3DBA6-D9D0-470D-A7B1-4D854DDC7AE5}">
      <dgm:prSet/>
      <dgm:spPr/>
      <dgm:t>
        <a:bodyPr/>
        <a:lstStyle/>
        <a:p>
          <a:endParaRPr lang="es-ES"/>
        </a:p>
      </dgm:t>
    </dgm:pt>
    <dgm:pt modelId="{4DFBD42D-6A7B-427E-9F34-44C2CB495D68}" type="sibTrans" cxnId="{F6E3DBA6-D9D0-470D-A7B1-4D854DDC7AE5}">
      <dgm:prSet/>
      <dgm:spPr/>
      <dgm:t>
        <a:bodyPr/>
        <a:lstStyle/>
        <a:p>
          <a:endParaRPr lang="es-ES"/>
        </a:p>
      </dgm:t>
    </dgm:pt>
    <dgm:pt modelId="{1F730DED-E0D5-4FF1-9277-DB9E5B5E7F4F}">
      <dgm:prSet phldrT="[Texto]"/>
      <dgm:spPr/>
      <dgm:t>
        <a:bodyPr/>
        <a:lstStyle/>
        <a:p>
          <a:r>
            <a:rPr lang="es-ES" dirty="0"/>
            <a:t>Sistema Administrativo</a:t>
          </a:r>
        </a:p>
        <a:p>
          <a:r>
            <a:rPr lang="es-ES" dirty="0"/>
            <a:t>Y financiero </a:t>
          </a:r>
        </a:p>
      </dgm:t>
    </dgm:pt>
    <dgm:pt modelId="{64FA13F1-458F-40C2-ABFD-BB495AFF04E7}" type="parTrans" cxnId="{7331EBF6-BDAB-423B-8168-8C21C06C5D9D}">
      <dgm:prSet/>
      <dgm:spPr/>
      <dgm:t>
        <a:bodyPr/>
        <a:lstStyle/>
        <a:p>
          <a:endParaRPr lang="es-ES"/>
        </a:p>
      </dgm:t>
    </dgm:pt>
    <dgm:pt modelId="{04CF0FA5-EB85-4422-B1FE-5C509DE37A83}" type="sibTrans" cxnId="{7331EBF6-BDAB-423B-8168-8C21C06C5D9D}">
      <dgm:prSet/>
      <dgm:spPr/>
      <dgm:t>
        <a:bodyPr/>
        <a:lstStyle/>
        <a:p>
          <a:endParaRPr lang="es-ES"/>
        </a:p>
      </dgm:t>
    </dgm:pt>
    <dgm:pt modelId="{8F851678-2681-43CC-B306-DE28CFA8F7E6}">
      <dgm:prSet phldrT="[Texto]"/>
      <dgm:spPr/>
      <dgm:t>
        <a:bodyPr/>
        <a:lstStyle/>
        <a:p>
          <a:r>
            <a:rPr lang="es-ES" dirty="0"/>
            <a:t>Sistema Académico </a:t>
          </a:r>
        </a:p>
      </dgm:t>
    </dgm:pt>
    <dgm:pt modelId="{40BEF118-7CF5-4C1D-B1E9-33F172FDEF32}" type="parTrans" cxnId="{631C2AA9-E230-483D-A2EC-E41FD0CD13AE}">
      <dgm:prSet/>
      <dgm:spPr/>
      <dgm:t>
        <a:bodyPr/>
        <a:lstStyle/>
        <a:p>
          <a:endParaRPr lang="es-ES"/>
        </a:p>
      </dgm:t>
    </dgm:pt>
    <dgm:pt modelId="{629BF353-DFB8-49A2-9749-C5CFCC65E765}" type="sibTrans" cxnId="{631C2AA9-E230-483D-A2EC-E41FD0CD13AE}">
      <dgm:prSet/>
      <dgm:spPr/>
      <dgm:t>
        <a:bodyPr/>
        <a:lstStyle/>
        <a:p>
          <a:endParaRPr lang="es-ES"/>
        </a:p>
      </dgm:t>
    </dgm:pt>
    <dgm:pt modelId="{B4F5F7C5-E7D3-43A4-B469-E063C4BF5154}">
      <dgm:prSet phldrT="[Texto]"/>
      <dgm:spPr/>
      <dgm:t>
        <a:bodyPr/>
        <a:lstStyle/>
        <a:p>
          <a:r>
            <a:rPr lang="es-ES" dirty="0"/>
            <a:t>Sistema de Actas de Acuerdos </a:t>
          </a:r>
        </a:p>
      </dgm:t>
    </dgm:pt>
    <dgm:pt modelId="{5914B973-8DE1-4F33-9687-9A15FF5D7D00}" type="parTrans" cxnId="{6CDF3ECA-8F35-435D-9956-FFE9E70B4732}">
      <dgm:prSet/>
      <dgm:spPr/>
      <dgm:t>
        <a:bodyPr/>
        <a:lstStyle/>
        <a:p>
          <a:endParaRPr lang="es-ES"/>
        </a:p>
      </dgm:t>
    </dgm:pt>
    <dgm:pt modelId="{C0C9649A-D5E6-493A-97ED-904953AFFD17}" type="sibTrans" cxnId="{6CDF3ECA-8F35-435D-9956-FFE9E70B4732}">
      <dgm:prSet/>
      <dgm:spPr/>
      <dgm:t>
        <a:bodyPr/>
        <a:lstStyle/>
        <a:p>
          <a:endParaRPr lang="es-ES"/>
        </a:p>
      </dgm:t>
    </dgm:pt>
    <dgm:pt modelId="{AF46032A-3071-4A68-B4A3-F5F0F054BC4C}">
      <dgm:prSet/>
      <dgm:spPr/>
      <dgm:t>
        <a:bodyPr/>
        <a:lstStyle/>
        <a:p>
          <a:r>
            <a:rPr lang="es-ES" dirty="0"/>
            <a:t>Sistema de Estadísticas </a:t>
          </a:r>
        </a:p>
      </dgm:t>
    </dgm:pt>
    <dgm:pt modelId="{14632BB6-CD99-4116-A88E-58977DA70A74}" type="parTrans" cxnId="{26AFCA13-3CC3-42B9-8C9C-2E722EE29507}">
      <dgm:prSet/>
      <dgm:spPr/>
      <dgm:t>
        <a:bodyPr/>
        <a:lstStyle/>
        <a:p>
          <a:endParaRPr lang="es-ES"/>
        </a:p>
      </dgm:t>
    </dgm:pt>
    <dgm:pt modelId="{E6BEC105-E49D-42C6-A63D-61F063C41594}" type="sibTrans" cxnId="{26AFCA13-3CC3-42B9-8C9C-2E722EE29507}">
      <dgm:prSet/>
      <dgm:spPr/>
      <dgm:t>
        <a:bodyPr/>
        <a:lstStyle/>
        <a:p>
          <a:endParaRPr lang="es-ES"/>
        </a:p>
      </dgm:t>
    </dgm:pt>
    <dgm:pt modelId="{346E6D89-F01E-4A76-9D00-A7034F77D608}" type="pres">
      <dgm:prSet presAssocID="{B09950BB-F27A-415A-B14F-1066F393BA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389543-3530-49F9-9D25-6A04DBA03F6D}" type="pres">
      <dgm:prSet presAssocID="{C85BB4E2-7C02-4BBB-8AD2-4BD2BA199EBE}" presName="hierRoot1" presStyleCnt="0">
        <dgm:presLayoutVars>
          <dgm:hierBranch val="init"/>
        </dgm:presLayoutVars>
      </dgm:prSet>
      <dgm:spPr/>
    </dgm:pt>
    <dgm:pt modelId="{9CA5B86D-487C-43DB-B169-4072D19EAC41}" type="pres">
      <dgm:prSet presAssocID="{C85BB4E2-7C02-4BBB-8AD2-4BD2BA199EBE}" presName="rootComposite1" presStyleCnt="0"/>
      <dgm:spPr/>
    </dgm:pt>
    <dgm:pt modelId="{7B7FE993-6C72-4DD5-BC89-4A78559E9795}" type="pres">
      <dgm:prSet presAssocID="{C85BB4E2-7C02-4BBB-8AD2-4BD2BA199EBE}" presName="rootText1" presStyleLbl="node0" presStyleIdx="0" presStyleCnt="1">
        <dgm:presLayoutVars>
          <dgm:chPref val="3"/>
        </dgm:presLayoutVars>
      </dgm:prSet>
      <dgm:spPr/>
    </dgm:pt>
    <dgm:pt modelId="{CE2A4100-2465-4D22-9BC5-A0B0542F1FAE}" type="pres">
      <dgm:prSet presAssocID="{C85BB4E2-7C02-4BBB-8AD2-4BD2BA199EBE}" presName="rootConnector1" presStyleLbl="node1" presStyleIdx="0" presStyleCnt="0"/>
      <dgm:spPr/>
    </dgm:pt>
    <dgm:pt modelId="{7D6CBFE7-9A4A-4177-B867-6A661392511D}" type="pres">
      <dgm:prSet presAssocID="{C85BB4E2-7C02-4BBB-8AD2-4BD2BA199EBE}" presName="hierChild2" presStyleCnt="0"/>
      <dgm:spPr/>
    </dgm:pt>
    <dgm:pt modelId="{BCFF28D5-3F2A-49E5-ADA1-18CEA72849C2}" type="pres">
      <dgm:prSet presAssocID="{64FA13F1-458F-40C2-ABFD-BB495AFF04E7}" presName="Name37" presStyleLbl="parChTrans1D2" presStyleIdx="0" presStyleCnt="4"/>
      <dgm:spPr/>
    </dgm:pt>
    <dgm:pt modelId="{A60493F5-48B7-41E3-B3B9-7468E99BA7F5}" type="pres">
      <dgm:prSet presAssocID="{1F730DED-E0D5-4FF1-9277-DB9E5B5E7F4F}" presName="hierRoot2" presStyleCnt="0">
        <dgm:presLayoutVars>
          <dgm:hierBranch val="init"/>
        </dgm:presLayoutVars>
      </dgm:prSet>
      <dgm:spPr/>
    </dgm:pt>
    <dgm:pt modelId="{A9FB1495-8AD8-48A2-89C0-F51703E03010}" type="pres">
      <dgm:prSet presAssocID="{1F730DED-E0D5-4FF1-9277-DB9E5B5E7F4F}" presName="rootComposite" presStyleCnt="0"/>
      <dgm:spPr/>
    </dgm:pt>
    <dgm:pt modelId="{5F2997FC-BB20-4850-98DC-4940D25C4362}" type="pres">
      <dgm:prSet presAssocID="{1F730DED-E0D5-4FF1-9277-DB9E5B5E7F4F}" presName="rootText" presStyleLbl="node2" presStyleIdx="0" presStyleCnt="4">
        <dgm:presLayoutVars>
          <dgm:chPref val="3"/>
        </dgm:presLayoutVars>
      </dgm:prSet>
      <dgm:spPr/>
    </dgm:pt>
    <dgm:pt modelId="{2DEE94AF-AF90-40FD-8780-B0293ED190AD}" type="pres">
      <dgm:prSet presAssocID="{1F730DED-E0D5-4FF1-9277-DB9E5B5E7F4F}" presName="rootConnector" presStyleLbl="node2" presStyleIdx="0" presStyleCnt="4"/>
      <dgm:spPr/>
    </dgm:pt>
    <dgm:pt modelId="{D87BFE9B-9ED9-464D-9941-9BFD88FBA692}" type="pres">
      <dgm:prSet presAssocID="{1F730DED-E0D5-4FF1-9277-DB9E5B5E7F4F}" presName="hierChild4" presStyleCnt="0"/>
      <dgm:spPr/>
    </dgm:pt>
    <dgm:pt modelId="{B061BFDA-3F50-41E6-AC34-76AD50C12D3F}" type="pres">
      <dgm:prSet presAssocID="{1F730DED-E0D5-4FF1-9277-DB9E5B5E7F4F}" presName="hierChild5" presStyleCnt="0"/>
      <dgm:spPr/>
    </dgm:pt>
    <dgm:pt modelId="{526C7ADA-15EF-4922-A873-4B081B7CE56A}" type="pres">
      <dgm:prSet presAssocID="{40BEF118-7CF5-4C1D-B1E9-33F172FDEF32}" presName="Name37" presStyleLbl="parChTrans1D2" presStyleIdx="1" presStyleCnt="4"/>
      <dgm:spPr/>
    </dgm:pt>
    <dgm:pt modelId="{AF3FFB53-C3FB-4D89-8514-704262C70092}" type="pres">
      <dgm:prSet presAssocID="{8F851678-2681-43CC-B306-DE28CFA8F7E6}" presName="hierRoot2" presStyleCnt="0">
        <dgm:presLayoutVars>
          <dgm:hierBranch val="init"/>
        </dgm:presLayoutVars>
      </dgm:prSet>
      <dgm:spPr/>
    </dgm:pt>
    <dgm:pt modelId="{9456093A-E6B3-4A9B-82C5-8001AAFE1EE4}" type="pres">
      <dgm:prSet presAssocID="{8F851678-2681-43CC-B306-DE28CFA8F7E6}" presName="rootComposite" presStyleCnt="0"/>
      <dgm:spPr/>
    </dgm:pt>
    <dgm:pt modelId="{5E36158D-85A4-4DC0-8B5C-F7369111FE9F}" type="pres">
      <dgm:prSet presAssocID="{8F851678-2681-43CC-B306-DE28CFA8F7E6}" presName="rootText" presStyleLbl="node2" presStyleIdx="1" presStyleCnt="4">
        <dgm:presLayoutVars>
          <dgm:chPref val="3"/>
        </dgm:presLayoutVars>
      </dgm:prSet>
      <dgm:spPr/>
    </dgm:pt>
    <dgm:pt modelId="{27B3F7A5-F36A-4AEB-9B28-B167C237E391}" type="pres">
      <dgm:prSet presAssocID="{8F851678-2681-43CC-B306-DE28CFA8F7E6}" presName="rootConnector" presStyleLbl="node2" presStyleIdx="1" presStyleCnt="4"/>
      <dgm:spPr/>
    </dgm:pt>
    <dgm:pt modelId="{5F72E11B-F866-4F9B-9B01-A9E2B8FC48CA}" type="pres">
      <dgm:prSet presAssocID="{8F851678-2681-43CC-B306-DE28CFA8F7E6}" presName="hierChild4" presStyleCnt="0"/>
      <dgm:spPr/>
    </dgm:pt>
    <dgm:pt modelId="{5ED84B75-E7F4-43A3-AFC7-2E7B4CC14B5D}" type="pres">
      <dgm:prSet presAssocID="{8F851678-2681-43CC-B306-DE28CFA8F7E6}" presName="hierChild5" presStyleCnt="0"/>
      <dgm:spPr/>
    </dgm:pt>
    <dgm:pt modelId="{0274C1CE-1BB9-4F88-91C6-749A40B920D9}" type="pres">
      <dgm:prSet presAssocID="{14632BB6-CD99-4116-A88E-58977DA70A74}" presName="Name37" presStyleLbl="parChTrans1D2" presStyleIdx="2" presStyleCnt="4"/>
      <dgm:spPr/>
    </dgm:pt>
    <dgm:pt modelId="{2594FB13-05E7-4B46-8704-015955639026}" type="pres">
      <dgm:prSet presAssocID="{AF46032A-3071-4A68-B4A3-F5F0F054BC4C}" presName="hierRoot2" presStyleCnt="0">
        <dgm:presLayoutVars>
          <dgm:hierBranch val="init"/>
        </dgm:presLayoutVars>
      </dgm:prSet>
      <dgm:spPr/>
    </dgm:pt>
    <dgm:pt modelId="{CD791E5D-2101-4010-862F-AFF81FFE9DC7}" type="pres">
      <dgm:prSet presAssocID="{AF46032A-3071-4A68-B4A3-F5F0F054BC4C}" presName="rootComposite" presStyleCnt="0"/>
      <dgm:spPr/>
    </dgm:pt>
    <dgm:pt modelId="{FBD49D34-7D77-4189-AFEB-25385F657C66}" type="pres">
      <dgm:prSet presAssocID="{AF46032A-3071-4A68-B4A3-F5F0F054BC4C}" presName="rootText" presStyleLbl="node2" presStyleIdx="2" presStyleCnt="4">
        <dgm:presLayoutVars>
          <dgm:chPref val="3"/>
        </dgm:presLayoutVars>
      </dgm:prSet>
      <dgm:spPr/>
    </dgm:pt>
    <dgm:pt modelId="{FCC34755-B721-4612-8ED2-E91F10B2B80F}" type="pres">
      <dgm:prSet presAssocID="{AF46032A-3071-4A68-B4A3-F5F0F054BC4C}" presName="rootConnector" presStyleLbl="node2" presStyleIdx="2" presStyleCnt="4"/>
      <dgm:spPr/>
    </dgm:pt>
    <dgm:pt modelId="{EADEC9DB-A299-4899-B5AE-27D3701772FD}" type="pres">
      <dgm:prSet presAssocID="{AF46032A-3071-4A68-B4A3-F5F0F054BC4C}" presName="hierChild4" presStyleCnt="0"/>
      <dgm:spPr/>
    </dgm:pt>
    <dgm:pt modelId="{4956ED57-A52E-416F-8713-66414D55FD26}" type="pres">
      <dgm:prSet presAssocID="{AF46032A-3071-4A68-B4A3-F5F0F054BC4C}" presName="hierChild5" presStyleCnt="0"/>
      <dgm:spPr/>
    </dgm:pt>
    <dgm:pt modelId="{26DE7D07-4B4A-4C70-904C-8236EDD66760}" type="pres">
      <dgm:prSet presAssocID="{5914B973-8DE1-4F33-9687-9A15FF5D7D00}" presName="Name37" presStyleLbl="parChTrans1D2" presStyleIdx="3" presStyleCnt="4"/>
      <dgm:spPr/>
    </dgm:pt>
    <dgm:pt modelId="{77A22649-21EF-468B-B107-66ACE367C96F}" type="pres">
      <dgm:prSet presAssocID="{B4F5F7C5-E7D3-43A4-B469-E063C4BF5154}" presName="hierRoot2" presStyleCnt="0">
        <dgm:presLayoutVars>
          <dgm:hierBranch val="init"/>
        </dgm:presLayoutVars>
      </dgm:prSet>
      <dgm:spPr/>
    </dgm:pt>
    <dgm:pt modelId="{919A4491-BB49-4F71-BC2A-2C9715239289}" type="pres">
      <dgm:prSet presAssocID="{B4F5F7C5-E7D3-43A4-B469-E063C4BF5154}" presName="rootComposite" presStyleCnt="0"/>
      <dgm:spPr/>
    </dgm:pt>
    <dgm:pt modelId="{D7788273-9C8B-4F6D-9374-F8ABE80F2C75}" type="pres">
      <dgm:prSet presAssocID="{B4F5F7C5-E7D3-43A4-B469-E063C4BF5154}" presName="rootText" presStyleLbl="node2" presStyleIdx="3" presStyleCnt="4">
        <dgm:presLayoutVars>
          <dgm:chPref val="3"/>
        </dgm:presLayoutVars>
      </dgm:prSet>
      <dgm:spPr/>
    </dgm:pt>
    <dgm:pt modelId="{6349C9FC-9336-439A-B2AF-5B910F267A59}" type="pres">
      <dgm:prSet presAssocID="{B4F5F7C5-E7D3-43A4-B469-E063C4BF5154}" presName="rootConnector" presStyleLbl="node2" presStyleIdx="3" presStyleCnt="4"/>
      <dgm:spPr/>
    </dgm:pt>
    <dgm:pt modelId="{D8A484DC-F9C6-4221-A059-9A0A119E3A24}" type="pres">
      <dgm:prSet presAssocID="{B4F5F7C5-E7D3-43A4-B469-E063C4BF5154}" presName="hierChild4" presStyleCnt="0"/>
      <dgm:spPr/>
    </dgm:pt>
    <dgm:pt modelId="{1476223F-52BA-44CE-A9F0-0C10253251D8}" type="pres">
      <dgm:prSet presAssocID="{B4F5F7C5-E7D3-43A4-B469-E063C4BF5154}" presName="hierChild5" presStyleCnt="0"/>
      <dgm:spPr/>
    </dgm:pt>
    <dgm:pt modelId="{F8C6C316-9F21-4463-B77A-FC2A8E472A9F}" type="pres">
      <dgm:prSet presAssocID="{C85BB4E2-7C02-4BBB-8AD2-4BD2BA199EBE}" presName="hierChild3" presStyleCnt="0"/>
      <dgm:spPr/>
    </dgm:pt>
  </dgm:ptLst>
  <dgm:cxnLst>
    <dgm:cxn modelId="{26AFCA13-3CC3-42B9-8C9C-2E722EE29507}" srcId="{C85BB4E2-7C02-4BBB-8AD2-4BD2BA199EBE}" destId="{AF46032A-3071-4A68-B4A3-F5F0F054BC4C}" srcOrd="2" destOrd="0" parTransId="{14632BB6-CD99-4116-A88E-58977DA70A74}" sibTransId="{E6BEC105-E49D-42C6-A63D-61F063C41594}"/>
    <dgm:cxn modelId="{2F327614-8A84-4DB6-8161-91B1F58EF99D}" type="presOf" srcId="{40BEF118-7CF5-4C1D-B1E9-33F172FDEF32}" destId="{526C7ADA-15EF-4922-A873-4B081B7CE56A}" srcOrd="0" destOrd="0" presId="urn:microsoft.com/office/officeart/2005/8/layout/orgChart1"/>
    <dgm:cxn modelId="{388DC216-A342-4900-990D-1CA8C8C9F280}" type="presOf" srcId="{B4F5F7C5-E7D3-43A4-B469-E063C4BF5154}" destId="{6349C9FC-9336-439A-B2AF-5B910F267A59}" srcOrd="1" destOrd="0" presId="urn:microsoft.com/office/officeart/2005/8/layout/orgChart1"/>
    <dgm:cxn modelId="{BB68152D-4DA6-457A-9EF5-376042A16637}" type="presOf" srcId="{8F851678-2681-43CC-B306-DE28CFA8F7E6}" destId="{5E36158D-85A4-4DC0-8B5C-F7369111FE9F}" srcOrd="0" destOrd="0" presId="urn:microsoft.com/office/officeart/2005/8/layout/orgChart1"/>
    <dgm:cxn modelId="{66755337-10D9-4BC9-BBEF-CE370692DAE8}" type="presOf" srcId="{1F730DED-E0D5-4FF1-9277-DB9E5B5E7F4F}" destId="{2DEE94AF-AF90-40FD-8780-B0293ED190AD}" srcOrd="1" destOrd="0" presId="urn:microsoft.com/office/officeart/2005/8/layout/orgChart1"/>
    <dgm:cxn modelId="{D26AC23A-82C2-431C-A5A8-23043BB5439E}" type="presOf" srcId="{C85BB4E2-7C02-4BBB-8AD2-4BD2BA199EBE}" destId="{CE2A4100-2465-4D22-9BC5-A0B0542F1FAE}" srcOrd="1" destOrd="0" presId="urn:microsoft.com/office/officeart/2005/8/layout/orgChart1"/>
    <dgm:cxn modelId="{EDED3462-0B85-48E0-B7E0-100CB2DBB9BC}" type="presOf" srcId="{B09950BB-F27A-415A-B14F-1066F393BAFB}" destId="{346E6D89-F01E-4A76-9D00-A7034F77D608}" srcOrd="0" destOrd="0" presId="urn:microsoft.com/office/officeart/2005/8/layout/orgChart1"/>
    <dgm:cxn modelId="{10EC1C4C-C0E9-485D-85A0-99FB0F512B28}" type="presOf" srcId="{C85BB4E2-7C02-4BBB-8AD2-4BD2BA199EBE}" destId="{7B7FE993-6C72-4DD5-BC89-4A78559E9795}" srcOrd="0" destOrd="0" presId="urn:microsoft.com/office/officeart/2005/8/layout/orgChart1"/>
    <dgm:cxn modelId="{6A388E70-C87E-429F-8F51-091124E97FBB}" type="presOf" srcId="{64FA13F1-458F-40C2-ABFD-BB495AFF04E7}" destId="{BCFF28D5-3F2A-49E5-ADA1-18CEA72849C2}" srcOrd="0" destOrd="0" presId="urn:microsoft.com/office/officeart/2005/8/layout/orgChart1"/>
    <dgm:cxn modelId="{48EBFF53-E81E-455F-B701-E686CA33C698}" type="presOf" srcId="{5914B973-8DE1-4F33-9687-9A15FF5D7D00}" destId="{26DE7D07-4B4A-4C70-904C-8236EDD66760}" srcOrd="0" destOrd="0" presId="urn:microsoft.com/office/officeart/2005/8/layout/orgChart1"/>
    <dgm:cxn modelId="{D0822F55-3231-4676-A1F1-721FBC55DC63}" type="presOf" srcId="{AF46032A-3071-4A68-B4A3-F5F0F054BC4C}" destId="{FBD49D34-7D77-4189-AFEB-25385F657C66}" srcOrd="0" destOrd="0" presId="urn:microsoft.com/office/officeart/2005/8/layout/orgChart1"/>
    <dgm:cxn modelId="{6C6D4D8A-78C0-4DBC-9BDA-D1230960912F}" type="presOf" srcId="{AF46032A-3071-4A68-B4A3-F5F0F054BC4C}" destId="{FCC34755-B721-4612-8ED2-E91F10B2B80F}" srcOrd="1" destOrd="0" presId="urn:microsoft.com/office/officeart/2005/8/layout/orgChart1"/>
    <dgm:cxn modelId="{81B5CB91-48FF-4CC2-83D4-B1629214D33A}" type="presOf" srcId="{1F730DED-E0D5-4FF1-9277-DB9E5B5E7F4F}" destId="{5F2997FC-BB20-4850-98DC-4940D25C4362}" srcOrd="0" destOrd="0" presId="urn:microsoft.com/office/officeart/2005/8/layout/orgChart1"/>
    <dgm:cxn modelId="{F6E3DBA6-D9D0-470D-A7B1-4D854DDC7AE5}" srcId="{B09950BB-F27A-415A-B14F-1066F393BAFB}" destId="{C85BB4E2-7C02-4BBB-8AD2-4BD2BA199EBE}" srcOrd="0" destOrd="0" parTransId="{DB52F819-30A4-47CD-9BF2-B4D70F88A367}" sibTransId="{4DFBD42D-6A7B-427E-9F34-44C2CB495D68}"/>
    <dgm:cxn modelId="{631C2AA9-E230-483D-A2EC-E41FD0CD13AE}" srcId="{C85BB4E2-7C02-4BBB-8AD2-4BD2BA199EBE}" destId="{8F851678-2681-43CC-B306-DE28CFA8F7E6}" srcOrd="1" destOrd="0" parTransId="{40BEF118-7CF5-4C1D-B1E9-33F172FDEF32}" sibTransId="{629BF353-DFB8-49A2-9749-C5CFCC65E765}"/>
    <dgm:cxn modelId="{484CC4B1-5C7C-4147-B0BB-7EDF344F0A88}" type="presOf" srcId="{B4F5F7C5-E7D3-43A4-B469-E063C4BF5154}" destId="{D7788273-9C8B-4F6D-9374-F8ABE80F2C75}" srcOrd="0" destOrd="0" presId="urn:microsoft.com/office/officeart/2005/8/layout/orgChart1"/>
    <dgm:cxn modelId="{F0507FC0-106B-40E4-B716-279C65C5161E}" type="presOf" srcId="{8F851678-2681-43CC-B306-DE28CFA8F7E6}" destId="{27B3F7A5-F36A-4AEB-9B28-B167C237E391}" srcOrd="1" destOrd="0" presId="urn:microsoft.com/office/officeart/2005/8/layout/orgChart1"/>
    <dgm:cxn modelId="{6CDF3ECA-8F35-435D-9956-FFE9E70B4732}" srcId="{C85BB4E2-7C02-4BBB-8AD2-4BD2BA199EBE}" destId="{B4F5F7C5-E7D3-43A4-B469-E063C4BF5154}" srcOrd="3" destOrd="0" parTransId="{5914B973-8DE1-4F33-9687-9A15FF5D7D00}" sibTransId="{C0C9649A-D5E6-493A-97ED-904953AFFD17}"/>
    <dgm:cxn modelId="{769284F1-7830-4B46-A646-8C3F7F344689}" type="presOf" srcId="{14632BB6-CD99-4116-A88E-58977DA70A74}" destId="{0274C1CE-1BB9-4F88-91C6-749A40B920D9}" srcOrd="0" destOrd="0" presId="urn:microsoft.com/office/officeart/2005/8/layout/orgChart1"/>
    <dgm:cxn modelId="{7331EBF6-BDAB-423B-8168-8C21C06C5D9D}" srcId="{C85BB4E2-7C02-4BBB-8AD2-4BD2BA199EBE}" destId="{1F730DED-E0D5-4FF1-9277-DB9E5B5E7F4F}" srcOrd="0" destOrd="0" parTransId="{64FA13F1-458F-40C2-ABFD-BB495AFF04E7}" sibTransId="{04CF0FA5-EB85-4422-B1FE-5C509DE37A83}"/>
    <dgm:cxn modelId="{3C00F5A4-7C30-4213-903D-E56CA0A00C88}" type="presParOf" srcId="{346E6D89-F01E-4A76-9D00-A7034F77D608}" destId="{8B389543-3530-49F9-9D25-6A04DBA03F6D}" srcOrd="0" destOrd="0" presId="urn:microsoft.com/office/officeart/2005/8/layout/orgChart1"/>
    <dgm:cxn modelId="{315B3149-7D9C-442F-BBA4-7D0D3AD133E4}" type="presParOf" srcId="{8B389543-3530-49F9-9D25-6A04DBA03F6D}" destId="{9CA5B86D-487C-43DB-B169-4072D19EAC41}" srcOrd="0" destOrd="0" presId="urn:microsoft.com/office/officeart/2005/8/layout/orgChart1"/>
    <dgm:cxn modelId="{E370B857-AF48-44E3-83A2-055ADE4EBAB2}" type="presParOf" srcId="{9CA5B86D-487C-43DB-B169-4072D19EAC41}" destId="{7B7FE993-6C72-4DD5-BC89-4A78559E9795}" srcOrd="0" destOrd="0" presId="urn:microsoft.com/office/officeart/2005/8/layout/orgChart1"/>
    <dgm:cxn modelId="{CA02F156-69A1-4927-9BAA-DB1830661572}" type="presParOf" srcId="{9CA5B86D-487C-43DB-B169-4072D19EAC41}" destId="{CE2A4100-2465-4D22-9BC5-A0B0542F1FAE}" srcOrd="1" destOrd="0" presId="urn:microsoft.com/office/officeart/2005/8/layout/orgChart1"/>
    <dgm:cxn modelId="{DFA9A6A8-D439-4ED7-8359-312F3DFF1E19}" type="presParOf" srcId="{8B389543-3530-49F9-9D25-6A04DBA03F6D}" destId="{7D6CBFE7-9A4A-4177-B867-6A661392511D}" srcOrd="1" destOrd="0" presId="urn:microsoft.com/office/officeart/2005/8/layout/orgChart1"/>
    <dgm:cxn modelId="{E40F5C0B-3CDA-440F-A897-B7ED0D5C75DF}" type="presParOf" srcId="{7D6CBFE7-9A4A-4177-B867-6A661392511D}" destId="{BCFF28D5-3F2A-49E5-ADA1-18CEA72849C2}" srcOrd="0" destOrd="0" presId="urn:microsoft.com/office/officeart/2005/8/layout/orgChart1"/>
    <dgm:cxn modelId="{A89B8423-6EF2-4BBA-BDA0-4C375EE9F35E}" type="presParOf" srcId="{7D6CBFE7-9A4A-4177-B867-6A661392511D}" destId="{A60493F5-48B7-41E3-B3B9-7468E99BA7F5}" srcOrd="1" destOrd="0" presId="urn:microsoft.com/office/officeart/2005/8/layout/orgChart1"/>
    <dgm:cxn modelId="{123B4CCD-4B8F-425D-8AA7-B32F6C106FDF}" type="presParOf" srcId="{A60493F5-48B7-41E3-B3B9-7468E99BA7F5}" destId="{A9FB1495-8AD8-48A2-89C0-F51703E03010}" srcOrd="0" destOrd="0" presId="urn:microsoft.com/office/officeart/2005/8/layout/orgChart1"/>
    <dgm:cxn modelId="{D12FA073-AB45-45DE-8F0B-F10124ECBEE5}" type="presParOf" srcId="{A9FB1495-8AD8-48A2-89C0-F51703E03010}" destId="{5F2997FC-BB20-4850-98DC-4940D25C4362}" srcOrd="0" destOrd="0" presId="urn:microsoft.com/office/officeart/2005/8/layout/orgChart1"/>
    <dgm:cxn modelId="{5CCEC1A1-8454-4AC5-915D-FE02BDB215C9}" type="presParOf" srcId="{A9FB1495-8AD8-48A2-89C0-F51703E03010}" destId="{2DEE94AF-AF90-40FD-8780-B0293ED190AD}" srcOrd="1" destOrd="0" presId="urn:microsoft.com/office/officeart/2005/8/layout/orgChart1"/>
    <dgm:cxn modelId="{D3BAF4E5-A832-4ED4-8C7A-9C43F3D86A79}" type="presParOf" srcId="{A60493F5-48B7-41E3-B3B9-7468E99BA7F5}" destId="{D87BFE9B-9ED9-464D-9941-9BFD88FBA692}" srcOrd="1" destOrd="0" presId="urn:microsoft.com/office/officeart/2005/8/layout/orgChart1"/>
    <dgm:cxn modelId="{2AFC9011-741A-422D-9D9D-CC5CF6CC6F5C}" type="presParOf" srcId="{A60493F5-48B7-41E3-B3B9-7468E99BA7F5}" destId="{B061BFDA-3F50-41E6-AC34-76AD50C12D3F}" srcOrd="2" destOrd="0" presId="urn:microsoft.com/office/officeart/2005/8/layout/orgChart1"/>
    <dgm:cxn modelId="{47FADC68-54C2-4DF4-80A9-694E09277815}" type="presParOf" srcId="{7D6CBFE7-9A4A-4177-B867-6A661392511D}" destId="{526C7ADA-15EF-4922-A873-4B081B7CE56A}" srcOrd="2" destOrd="0" presId="urn:microsoft.com/office/officeart/2005/8/layout/orgChart1"/>
    <dgm:cxn modelId="{FF89B90E-F6F0-496A-87F8-A03BA2EFA5D4}" type="presParOf" srcId="{7D6CBFE7-9A4A-4177-B867-6A661392511D}" destId="{AF3FFB53-C3FB-4D89-8514-704262C70092}" srcOrd="3" destOrd="0" presId="urn:microsoft.com/office/officeart/2005/8/layout/orgChart1"/>
    <dgm:cxn modelId="{9D7270C7-58BC-4937-979F-1E0FABD4EF0C}" type="presParOf" srcId="{AF3FFB53-C3FB-4D89-8514-704262C70092}" destId="{9456093A-E6B3-4A9B-82C5-8001AAFE1EE4}" srcOrd="0" destOrd="0" presId="urn:microsoft.com/office/officeart/2005/8/layout/orgChart1"/>
    <dgm:cxn modelId="{518CB801-EE17-4EC1-8DFA-D8FCA3AA978A}" type="presParOf" srcId="{9456093A-E6B3-4A9B-82C5-8001AAFE1EE4}" destId="{5E36158D-85A4-4DC0-8B5C-F7369111FE9F}" srcOrd="0" destOrd="0" presId="urn:microsoft.com/office/officeart/2005/8/layout/orgChart1"/>
    <dgm:cxn modelId="{CA8DD73E-C3D7-4FD4-BD41-2016C5ABF2D3}" type="presParOf" srcId="{9456093A-E6B3-4A9B-82C5-8001AAFE1EE4}" destId="{27B3F7A5-F36A-4AEB-9B28-B167C237E391}" srcOrd="1" destOrd="0" presId="urn:microsoft.com/office/officeart/2005/8/layout/orgChart1"/>
    <dgm:cxn modelId="{762E1CAA-4077-4119-9EEB-410D9BACAE06}" type="presParOf" srcId="{AF3FFB53-C3FB-4D89-8514-704262C70092}" destId="{5F72E11B-F866-4F9B-9B01-A9E2B8FC48CA}" srcOrd="1" destOrd="0" presId="urn:microsoft.com/office/officeart/2005/8/layout/orgChart1"/>
    <dgm:cxn modelId="{97F67DBF-8DFA-42D6-AD2E-41980383A2B4}" type="presParOf" srcId="{AF3FFB53-C3FB-4D89-8514-704262C70092}" destId="{5ED84B75-E7F4-43A3-AFC7-2E7B4CC14B5D}" srcOrd="2" destOrd="0" presId="urn:microsoft.com/office/officeart/2005/8/layout/orgChart1"/>
    <dgm:cxn modelId="{D3058DBC-A352-4F16-8091-5DE4B0C2CE46}" type="presParOf" srcId="{7D6CBFE7-9A4A-4177-B867-6A661392511D}" destId="{0274C1CE-1BB9-4F88-91C6-749A40B920D9}" srcOrd="4" destOrd="0" presId="urn:microsoft.com/office/officeart/2005/8/layout/orgChart1"/>
    <dgm:cxn modelId="{70F7AE55-B75A-46E5-A916-DF04911C8C2C}" type="presParOf" srcId="{7D6CBFE7-9A4A-4177-B867-6A661392511D}" destId="{2594FB13-05E7-4B46-8704-015955639026}" srcOrd="5" destOrd="0" presId="urn:microsoft.com/office/officeart/2005/8/layout/orgChart1"/>
    <dgm:cxn modelId="{CCBC968A-0474-4E74-9879-9BF53897BEDC}" type="presParOf" srcId="{2594FB13-05E7-4B46-8704-015955639026}" destId="{CD791E5D-2101-4010-862F-AFF81FFE9DC7}" srcOrd="0" destOrd="0" presId="urn:microsoft.com/office/officeart/2005/8/layout/orgChart1"/>
    <dgm:cxn modelId="{A12922B7-6857-4BAC-A661-35500D2C1F5F}" type="presParOf" srcId="{CD791E5D-2101-4010-862F-AFF81FFE9DC7}" destId="{FBD49D34-7D77-4189-AFEB-25385F657C66}" srcOrd="0" destOrd="0" presId="urn:microsoft.com/office/officeart/2005/8/layout/orgChart1"/>
    <dgm:cxn modelId="{28CE0B59-F82C-4BA3-9EAA-40C320D61408}" type="presParOf" srcId="{CD791E5D-2101-4010-862F-AFF81FFE9DC7}" destId="{FCC34755-B721-4612-8ED2-E91F10B2B80F}" srcOrd="1" destOrd="0" presId="urn:microsoft.com/office/officeart/2005/8/layout/orgChart1"/>
    <dgm:cxn modelId="{E534D0F9-7F58-4A5F-99BC-74C3F5A107E2}" type="presParOf" srcId="{2594FB13-05E7-4B46-8704-015955639026}" destId="{EADEC9DB-A299-4899-B5AE-27D3701772FD}" srcOrd="1" destOrd="0" presId="urn:microsoft.com/office/officeart/2005/8/layout/orgChart1"/>
    <dgm:cxn modelId="{F43AAD20-B1B1-4B51-ADB4-BD2ABC5A8519}" type="presParOf" srcId="{2594FB13-05E7-4B46-8704-015955639026}" destId="{4956ED57-A52E-416F-8713-66414D55FD26}" srcOrd="2" destOrd="0" presId="urn:microsoft.com/office/officeart/2005/8/layout/orgChart1"/>
    <dgm:cxn modelId="{B5C676BA-73F6-4924-B63B-8F5A5E2D937F}" type="presParOf" srcId="{7D6CBFE7-9A4A-4177-B867-6A661392511D}" destId="{26DE7D07-4B4A-4C70-904C-8236EDD66760}" srcOrd="6" destOrd="0" presId="urn:microsoft.com/office/officeart/2005/8/layout/orgChart1"/>
    <dgm:cxn modelId="{699E7C09-3F9A-441E-8B16-EF44075AD14D}" type="presParOf" srcId="{7D6CBFE7-9A4A-4177-B867-6A661392511D}" destId="{77A22649-21EF-468B-B107-66ACE367C96F}" srcOrd="7" destOrd="0" presId="urn:microsoft.com/office/officeart/2005/8/layout/orgChart1"/>
    <dgm:cxn modelId="{D62C1B70-E21E-4482-A52A-904484C76DFA}" type="presParOf" srcId="{77A22649-21EF-468B-B107-66ACE367C96F}" destId="{919A4491-BB49-4F71-BC2A-2C9715239289}" srcOrd="0" destOrd="0" presId="urn:microsoft.com/office/officeart/2005/8/layout/orgChart1"/>
    <dgm:cxn modelId="{63000258-02AF-4421-B903-CD55835FD9F5}" type="presParOf" srcId="{919A4491-BB49-4F71-BC2A-2C9715239289}" destId="{D7788273-9C8B-4F6D-9374-F8ABE80F2C75}" srcOrd="0" destOrd="0" presId="urn:microsoft.com/office/officeart/2005/8/layout/orgChart1"/>
    <dgm:cxn modelId="{0CE4768F-F538-402F-81B6-8F174142EEC8}" type="presParOf" srcId="{919A4491-BB49-4F71-BC2A-2C9715239289}" destId="{6349C9FC-9336-439A-B2AF-5B910F267A59}" srcOrd="1" destOrd="0" presId="urn:microsoft.com/office/officeart/2005/8/layout/orgChart1"/>
    <dgm:cxn modelId="{F7268607-2EA7-4074-8166-98D0BA2B6FE6}" type="presParOf" srcId="{77A22649-21EF-468B-B107-66ACE367C96F}" destId="{D8A484DC-F9C6-4221-A059-9A0A119E3A24}" srcOrd="1" destOrd="0" presId="urn:microsoft.com/office/officeart/2005/8/layout/orgChart1"/>
    <dgm:cxn modelId="{4E48C2A3-9E0D-44AC-AD30-C17811624638}" type="presParOf" srcId="{77A22649-21EF-468B-B107-66ACE367C96F}" destId="{1476223F-52BA-44CE-A9F0-0C10253251D8}" srcOrd="2" destOrd="0" presId="urn:microsoft.com/office/officeart/2005/8/layout/orgChart1"/>
    <dgm:cxn modelId="{2AF18CA2-2D61-488E-A7E9-3E46B43CA76E}" type="presParOf" srcId="{8B389543-3530-49F9-9D25-6A04DBA03F6D}" destId="{F8C6C316-9F21-4463-B77A-FC2A8E472A9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E7D07-4B4A-4C70-904C-8236EDD66760}">
      <dsp:nvSpPr>
        <dsp:cNvPr id="0" name=""/>
        <dsp:cNvSpPr/>
      </dsp:nvSpPr>
      <dsp:spPr>
        <a:xfrm>
          <a:off x="406400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3182949" y="184137"/>
              </a:lnTo>
              <a:lnTo>
                <a:pt x="3182949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4C1CE-1BB9-4F88-91C6-749A40B920D9}">
      <dsp:nvSpPr>
        <dsp:cNvPr id="0" name=""/>
        <dsp:cNvSpPr/>
      </dsp:nvSpPr>
      <dsp:spPr>
        <a:xfrm>
          <a:off x="4064000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C7ADA-15EF-4922-A873-4B081B7CE56A}">
      <dsp:nvSpPr>
        <dsp:cNvPr id="0" name=""/>
        <dsp:cNvSpPr/>
      </dsp:nvSpPr>
      <dsp:spPr>
        <a:xfrm>
          <a:off x="3003016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F28D5-3F2A-49E5-ADA1-18CEA72849C2}">
      <dsp:nvSpPr>
        <dsp:cNvPr id="0" name=""/>
        <dsp:cNvSpPr/>
      </dsp:nvSpPr>
      <dsp:spPr>
        <a:xfrm>
          <a:off x="88105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FE993-6C72-4DD5-BC89-4A78559E9795}">
      <dsp:nvSpPr>
        <dsp:cNvPr id="0" name=""/>
        <dsp:cNvSpPr/>
      </dsp:nvSpPr>
      <dsp:spPr>
        <a:xfrm>
          <a:off x="3187154" y="164835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Sistema de gestión del CNU</a:t>
          </a:r>
        </a:p>
      </dsp:txBody>
      <dsp:txXfrm>
        <a:off x="3187154" y="1648350"/>
        <a:ext cx="1753691" cy="876845"/>
      </dsp:txXfrm>
    </dsp:sp>
    <dsp:sp modelId="{5F2997FC-BB20-4850-98DC-4940D25C4362}">
      <dsp:nvSpPr>
        <dsp:cNvPr id="0" name=""/>
        <dsp:cNvSpPr/>
      </dsp:nvSpPr>
      <dsp:spPr>
        <a:xfrm>
          <a:off x="4204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Sistema Administrativo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Y financiero </a:t>
          </a:r>
        </a:p>
      </dsp:txBody>
      <dsp:txXfrm>
        <a:off x="4204" y="2893471"/>
        <a:ext cx="1753691" cy="876845"/>
      </dsp:txXfrm>
    </dsp:sp>
    <dsp:sp modelId="{5E36158D-85A4-4DC0-8B5C-F7369111FE9F}">
      <dsp:nvSpPr>
        <dsp:cNvPr id="0" name=""/>
        <dsp:cNvSpPr/>
      </dsp:nvSpPr>
      <dsp:spPr>
        <a:xfrm>
          <a:off x="2126170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Sistema Académico </a:t>
          </a:r>
        </a:p>
      </dsp:txBody>
      <dsp:txXfrm>
        <a:off x="2126170" y="2893471"/>
        <a:ext cx="1753691" cy="876845"/>
      </dsp:txXfrm>
    </dsp:sp>
    <dsp:sp modelId="{FBD49D34-7D77-4189-AFEB-25385F657C66}">
      <dsp:nvSpPr>
        <dsp:cNvPr id="0" name=""/>
        <dsp:cNvSpPr/>
      </dsp:nvSpPr>
      <dsp:spPr>
        <a:xfrm>
          <a:off x="4248137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Sistema de Estadísticas </a:t>
          </a:r>
        </a:p>
      </dsp:txBody>
      <dsp:txXfrm>
        <a:off x="4248137" y="2893471"/>
        <a:ext cx="1753691" cy="876845"/>
      </dsp:txXfrm>
    </dsp:sp>
    <dsp:sp modelId="{D7788273-9C8B-4F6D-9374-F8ABE80F2C75}">
      <dsp:nvSpPr>
        <dsp:cNvPr id="0" name=""/>
        <dsp:cNvSpPr/>
      </dsp:nvSpPr>
      <dsp:spPr>
        <a:xfrm>
          <a:off x="6370104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Sistema de Actas de Acuerdos </a:t>
          </a:r>
        </a:p>
      </dsp:txBody>
      <dsp:txXfrm>
        <a:off x="6370104" y="2893471"/>
        <a:ext cx="1753691" cy="87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B653-7830-104C-75BE-551D957BC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FF9CE5-8935-7FAD-9848-A6A1CED0C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087AFF-4B83-F605-D5AB-C85E6608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2E7-5E0F-48A2-9BF6-6B298E24CFD0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336920-0461-5EE5-0577-6740DA26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DEF7DD-55F2-A471-5C33-796E0C7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FF01-0A9D-454F-B212-2290150F98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4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E5828-609C-AE3D-8096-10F67046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F72D50-C012-34AF-AA31-E61690509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0B6FC-BCC1-FF52-2DEF-CE212193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2E7-5E0F-48A2-9BF6-6B298E24CFD0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E43F3-E44F-B5B3-83D1-87A16B65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6358F-88B9-0414-0BEB-72C51388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FF01-0A9D-454F-B212-2290150F98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97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C0165A-22DC-E1C7-A6D4-CCA06EBB4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1E5BF4-8FA4-A4A6-67D4-D044BC885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5E277-BA5A-A734-DCE0-E74F7987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2E7-5E0F-48A2-9BF6-6B298E24CFD0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43DE9F-EB22-7159-BACE-0DE453C1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CE4C5C-9DEC-39D3-1446-20AB4EDB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FF01-0A9D-454F-B212-2290150F98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37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00F1A-A312-1E93-60F3-10F2F6D5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3F2E5-A7FE-4B5B-2EA6-115D93C21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7E2923-652D-C4EE-E00F-48D0248A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2E7-5E0F-48A2-9BF6-6B298E24CFD0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102C79-2923-2DB5-0B48-97556F84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501AA0-C307-AA3D-7547-64B60F1F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FF01-0A9D-454F-B212-2290150F98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53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C247F-0D55-B3D1-FDEA-16AC90CD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DC6754-F6E3-6BC2-71F8-09CF5F92B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7FFF2E-DCEE-0C4C-B187-C6042DAA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2E7-5E0F-48A2-9BF6-6B298E24CFD0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55448-266F-A891-0AB5-A21F1BB5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C0781A-3374-44E5-BE89-951F8480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FF01-0A9D-454F-B212-2290150F98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32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A0956-1A44-F327-114C-BE577EF4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6793B-9A1F-E946-CF10-2E3363245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811C3D-DBA7-F258-0C3A-F54ACF713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7484F8-5D77-ADBD-3812-324D7E38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2E7-5E0F-48A2-9BF6-6B298E24CFD0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EFA485-CED1-F6B5-D03E-62F618CE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325A0C-A20E-D342-905B-AC437FAE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FF01-0A9D-454F-B212-2290150F98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71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86125-4003-F5D8-729D-5F3412BB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946F7A-E2A2-1888-B558-D63E4AE30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6ED892-2E02-AF2F-BEB3-ECEA18283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11AD07-539E-A216-99F7-B1EC314CE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1335CF-FC18-0ECD-308F-A95D4FB08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D1BD07-9A23-9C77-07E2-BBF39271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2E7-5E0F-48A2-9BF6-6B298E24CFD0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7C6863-4166-955D-A503-DF1B64D3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D498CB-BB39-2FAD-A583-FB18C31A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FF01-0A9D-454F-B212-2290150F98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54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6C0C4-1149-0EAB-4558-B7B6C8C4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EFE978-5F94-915D-CA56-2063AAD7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2E7-5E0F-48A2-9BF6-6B298E24CFD0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2C1A2B-7B91-15E3-39B0-BCB462D3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5C9FBA-B605-273F-6933-7DF87B67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FF01-0A9D-454F-B212-2290150F98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78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C44067-72CB-BD53-4D0D-FE2AC12B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2E7-5E0F-48A2-9BF6-6B298E24CFD0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AE49C2-6DA0-E462-2F92-8B43F0A2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56F974-E676-5609-37A9-8D0B8DA7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FF01-0A9D-454F-B212-2290150F98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63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9B1D4-1AB8-5337-DC81-EE99BCB6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E3514-4437-0DD3-D8CD-3DB025FA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B4A2DE-277A-55C1-6AA7-4F1665BF8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E46146-2747-184B-A714-98F2ABF6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2E7-5E0F-48A2-9BF6-6B298E24CFD0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13B668-5B03-C2FB-41CE-F722159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9CAC54-F581-5794-2F65-424DAFE6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FF01-0A9D-454F-B212-2290150F98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31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95A49-F168-4084-5C9E-FB9CAA4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ADC173-3017-C313-54D9-5B2301307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85A6B6-9748-ED7B-CFA2-B02296396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4AA42F-6E79-6F7E-3AA1-66372BAE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2E7-5E0F-48A2-9BF6-6B298E24CFD0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C15315-1CA5-10ED-46A1-B45449F9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6158C4-9449-C59E-1839-B40D0FF0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FF01-0A9D-454F-B212-2290150F98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29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8EE3A0-F833-BFEB-8B3D-9749E04D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6EB47E-A6DC-11F5-3575-7BD3CAEF6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7149F-C6C8-A3B4-272B-816AA130D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22E7-5E0F-48A2-9BF6-6B298E24CFD0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932594-4F2F-8FFE-47C8-91D4CED93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EC540B-1839-7B9C-7ABC-36BB9D33F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EFF01-0A9D-454F-B212-2290150F98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52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5765D39-3968-5733-1D85-DB681CDD92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5297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630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19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Iván Bonilla</dc:creator>
  <cp:lastModifiedBy>Iván Bonilla</cp:lastModifiedBy>
  <cp:revision>4</cp:revision>
  <dcterms:created xsi:type="dcterms:W3CDTF">2023-01-19T23:03:22Z</dcterms:created>
  <dcterms:modified xsi:type="dcterms:W3CDTF">2023-01-20T17:44:17Z</dcterms:modified>
</cp:coreProperties>
</file>