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3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7E77-509C-47E0-AEA2-5EDF2D68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01-BC91-432D-B14C-1A2A4CA5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129-655B-4999-9B2D-72CC2B7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B081-BEC6-46FF-8481-81B268D8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EFC7-5339-48C9-9777-8FC5B73B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3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EDB0-3908-40BD-A698-79FA81F3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AE05-6D41-4FF5-B234-137CDE99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D0D8-6B39-465B-9D39-296E0C0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BADC-0F04-4112-BE77-FBAF63BA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F341-79EA-400C-A72C-7FBB3832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19E-C36F-4083-8842-64DABAAD1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DF4F-108B-4FE9-8CF9-52B6F46E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3C21-5FC6-4B4F-B210-FE3C481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7FCF-FCD2-4358-9FA9-9C8CC5FB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300F-1BEB-4F0F-B473-610EE78B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9317-23CD-48FE-98FA-52B7D8C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EB9F-4A5D-493E-B197-04E2281E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8846-88BD-452F-BE7A-10F2FE76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2B30-FCFF-40B6-BE0F-F97107F4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6856-0AEB-40D6-B6DB-1D3B804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7ED-AAF7-4521-8F0D-70813000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4B6A-10C1-4101-A006-403C41CC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F93-DB40-45EF-86C0-8A57CFDC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5F98-81C0-4BAA-8EC0-D5D93AA8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DC91-4F95-414A-8EDE-A6F57D1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A9C3-0CB7-4E9A-A487-29D5ABB4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4721-E0C6-41C6-9898-5C0E1080A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84A6-167D-401D-9DFE-2700A6432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7281-426F-4688-8647-A9CFFED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4436-3B76-4920-9610-3BA5D7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C1A9-157D-4086-B8E8-784ACAB3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6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995F-0A17-495D-93C6-53D16AD4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69249-3666-4674-8C02-86769E75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0A53-63BA-4AC8-8212-BC2994A5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144D-3B8C-411E-AA3D-3258EAD3B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0C64A-BC28-41B6-9C74-809519C3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4C8C-4F0A-4D5A-A990-7281DEEB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2EFAD-CB32-4226-840A-DE89D6DD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6EBE-B6FF-4EA4-855F-1FA0E6EB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3552-F3B3-48BC-BF00-54888C2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333E-4AA6-432E-B728-20748A6A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1E66B-B477-4255-B6B5-76BCFDB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05B1-7C36-44A1-88A5-3667D8F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891FE-30D2-4A42-9AF1-C023AC83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F753D-6570-4EC8-B601-2D6D98C4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9ED1-5F74-4391-9600-CB13AD64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6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D8D6-815F-4D5E-A7D7-BFAA1B8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197F-0ADC-4D76-BB8D-4033DE78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AE90-2B0F-422E-9F46-44E775D8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D8348-73DD-4C70-88D1-6E2000A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115F-180A-4EC4-9EDB-BA8EAB2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29BC-B98F-4EFE-A4AA-875D79C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FFB6-2DBD-41FF-8609-16CE370F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A587E-A6CF-468B-9ACF-E7DC4A65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8702E-87B7-4A00-8D61-CEA3B43D9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B733-9CD9-49F8-A5DC-D3578E50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1FC9-2684-475B-8344-E03F196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F6E8-E805-44CF-B7AA-E304269B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06497-0AD3-40B4-AE5C-119C834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86AD-2ABA-43E1-ACDD-AD01CC49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3ED1-B2DE-405E-BD5E-73B818399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B87F-79E9-44DA-A09F-E2760D350643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ABBC-4007-4B98-816B-7C905E335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3F91-89BA-47FA-812D-7C2951C1E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0BCE-3DDE-44E2-9511-CC6C65BB7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17286-E8B3-4C7C-9830-DCEFB19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89" y="1165531"/>
            <a:ext cx="6334125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B4F07-1D69-4283-9B8A-03EC977FD1B1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- 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Goal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08FF-C2B6-4E56-ABF3-CEF6F11B6084}"/>
              </a:ext>
            </a:extLst>
          </p:cNvPr>
          <p:cNvSpPr txBox="1"/>
          <p:nvPr/>
        </p:nvSpPr>
        <p:spPr>
          <a:xfrm>
            <a:off x="2218540" y="2007965"/>
            <a:ext cx="10093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UI  =&gt; Can interrace with UI and can order drink.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=&gt; Can check last price and promotion.</a:t>
            </a:r>
          </a:p>
          <a:p>
            <a:endParaRPr lang="en-US" dirty="0"/>
          </a:p>
          <a:p>
            <a:r>
              <a:rPr lang="en-US" dirty="0"/>
              <a:t>Admin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UI =&gt; Can manage all require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API =&gt; Can manage all require table and setup with JWT  base.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19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</a:t>
            </a:r>
            <a:r>
              <a:rPr lang="en-US"/>
              <a:t>Current status </a:t>
            </a:r>
            <a:r>
              <a:rPr lang="en-US" dirty="0"/>
              <a:t>after 1 week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08FF-C2B6-4E56-ABF3-CEF6F11B6084}"/>
              </a:ext>
            </a:extLst>
          </p:cNvPr>
          <p:cNvSpPr txBox="1"/>
          <p:nvPr/>
        </p:nvSpPr>
        <p:spPr>
          <a:xfrm>
            <a:off x="2578047" y="2191627"/>
            <a:ext cx="10093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UI  =&gt; Can interrace with UI and can order drink.  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0000"/>
                </a:highlight>
              </a:rPr>
              <a:t>API =&gt; Can check last price and promotion.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/>
              <a:t>Admin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008000"/>
                </a:highlight>
              </a:rPr>
              <a:t>UI =&gt; Can manage all require table</a:t>
            </a: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008000"/>
                </a:highlight>
              </a:rPr>
              <a:t>API =&gt; Can manage all require table and setup with JWT  base. 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2F071-AA76-412A-B86E-29873D4A1094}"/>
              </a:ext>
            </a:extLst>
          </p:cNvPr>
          <p:cNvSpPr txBox="1"/>
          <p:nvPr/>
        </p:nvSpPr>
        <p:spPr>
          <a:xfrm>
            <a:off x="10093739" y="6408027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8000"/>
                </a:highlight>
              </a:rPr>
              <a:t>Done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Not done yet</a:t>
            </a:r>
            <a:endParaRPr lang="en-GB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6285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Future upgrade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3EFBE-4B05-4A32-AF8F-01B1D2CC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9" y="606949"/>
            <a:ext cx="777240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1EA0B-83CC-4C0F-B8E7-89CF07BB411E}"/>
              </a:ext>
            </a:extLst>
          </p:cNvPr>
          <p:cNvSpPr txBox="1"/>
          <p:nvPr/>
        </p:nvSpPr>
        <p:spPr>
          <a:xfrm>
            <a:off x="8042563" y="2601573"/>
            <a:ext cx="3341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DB to every box for </a:t>
            </a:r>
            <a:r>
              <a:rPr lang="en-US" dirty="0" err="1"/>
              <a:t>offine</a:t>
            </a:r>
            <a:r>
              <a:rPr lang="en-US" dirty="0"/>
              <a:t>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Machine </a:t>
            </a:r>
            <a:r>
              <a:rPr lang="en-US" dirty="0" err="1"/>
              <a:t>Api</a:t>
            </a:r>
            <a:r>
              <a:rPr lang="en-US" dirty="0"/>
              <a:t> will only fetch data from admin side and sent the last amount of items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3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Future upgrade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0E9B0-158F-4E87-9FEB-5633833C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4" y="477246"/>
            <a:ext cx="8917832" cy="308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A2431-7C9B-4203-95C8-9B1C9318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" y="3799479"/>
            <a:ext cx="10058400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7C8F5-BAA9-441D-B2D5-E5C69AB2C39A}"/>
              </a:ext>
            </a:extLst>
          </p:cNvPr>
          <p:cNvSpPr txBox="1"/>
          <p:nvPr/>
        </p:nvSpPr>
        <p:spPr>
          <a:xfrm>
            <a:off x="10260538" y="1651734"/>
            <a:ext cx="16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side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0C71-F9A6-48A4-87CF-A807F0E1B021}"/>
              </a:ext>
            </a:extLst>
          </p:cNvPr>
          <p:cNvSpPr txBox="1"/>
          <p:nvPr/>
        </p:nvSpPr>
        <p:spPr>
          <a:xfrm>
            <a:off x="10493919" y="4905451"/>
            <a:ext cx="16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65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4E5CA-F47E-4ED6-9BD2-5890D3F1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87" y="2374002"/>
            <a:ext cx="7553325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42BE1-62F8-43EF-A920-C44DE63F96B3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Machine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1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42BE1-62F8-43EF-A920-C44DE63F96B3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Admin side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D4B24-A798-4C25-ABC4-C24FC0E2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286000"/>
            <a:ext cx="8943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E02DE-3487-49B0-AA54-FF009077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143000"/>
            <a:ext cx="738187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3B7DA-54A8-428D-B944-EB425E889DFB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4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402B5-6BBC-4225-A942-37A452A5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7" y="2120953"/>
            <a:ext cx="4115699" cy="2127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29CAD-BFFC-47CC-AB5E-F3B9C2E2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648099"/>
            <a:ext cx="6340267" cy="374532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2E80DF-B2AE-44D8-A628-0838F93C654D}"/>
              </a:ext>
            </a:extLst>
          </p:cNvPr>
          <p:cNvSpPr/>
          <p:nvPr/>
        </p:nvSpPr>
        <p:spPr>
          <a:xfrm>
            <a:off x="4657276" y="3184722"/>
            <a:ext cx="605183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40659-3E99-40F8-A3AE-79EBF1D12232}"/>
              </a:ext>
            </a:extLst>
          </p:cNvPr>
          <p:cNvSpPr txBox="1"/>
          <p:nvPr/>
        </p:nvSpPr>
        <p:spPr>
          <a:xfrm>
            <a:off x="1640425" y="4316910"/>
            <a:ext cx="13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6922706" y="5393427"/>
            <a:ext cx="3893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</a:t>
            </a:r>
          </a:p>
          <a:p>
            <a:r>
              <a:rPr lang="en-US" dirty="0"/>
              <a:t>- Showing item amount less than 10 in every machine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management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4362C-073F-4A16-ABB1-024DEF54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798305"/>
            <a:ext cx="9212537" cy="4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management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C9A48-C90F-4E69-B48B-78928080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14450"/>
            <a:ext cx="8572500" cy="422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BE75D-C69A-4CB2-AB42-0C38438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14450"/>
            <a:ext cx="8572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management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E4228-4D4A-4C89-87AE-DD607BA3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4" y="820012"/>
            <a:ext cx="6678503" cy="48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C18CF-6E6E-45D7-8CEB-4E10F643C918}"/>
              </a:ext>
            </a:extLst>
          </p:cNvPr>
          <p:cNvSpPr txBox="1"/>
          <p:nvPr/>
        </p:nvSpPr>
        <p:spPr>
          <a:xfrm>
            <a:off x="0" y="0"/>
            <a:ext cx="1009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Diagram – UI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22B5E-CF4D-4561-8809-D2C23CBFA40C}"/>
              </a:ext>
            </a:extLst>
          </p:cNvPr>
          <p:cNvSpPr txBox="1"/>
          <p:nvPr/>
        </p:nvSpPr>
        <p:spPr>
          <a:xfrm>
            <a:off x="4673551" y="6091375"/>
            <a:ext cx="27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management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65EB7-9742-4BAD-92DC-664D3B3F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5" y="689104"/>
            <a:ext cx="9443359" cy="50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Wutthiwat Sornso</dc:creator>
  <cp:lastModifiedBy>Wutthiwat Sornso</cp:lastModifiedBy>
  <cp:revision>11</cp:revision>
  <dcterms:created xsi:type="dcterms:W3CDTF">2021-02-23T02:55:02Z</dcterms:created>
  <dcterms:modified xsi:type="dcterms:W3CDTF">2021-02-23T03:51:12Z</dcterms:modified>
</cp:coreProperties>
</file>