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Emojis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Random Forest</c:v>
                </c:pt>
                <c:pt idx="1">
                  <c:v>SVM</c:v>
                </c:pt>
                <c:pt idx="2">
                  <c:v>Decission Tree</c:v>
                </c:pt>
                <c:pt idx="3">
                  <c:v>NN</c:v>
                </c:pt>
              </c:strCache>
            </c:strRef>
          </c:cat>
          <c:val>
            <c:numRef>
              <c:f>Hoja1!$B$2:$B$5</c:f>
              <c:numCache>
                <c:formatCode>0%</c:formatCode>
                <c:ptCount val="4"/>
                <c:pt idx="0">
                  <c:v>0.57999999999999996</c:v>
                </c:pt>
                <c:pt idx="1">
                  <c:v>0.59</c:v>
                </c:pt>
                <c:pt idx="2">
                  <c:v>0.56999999999999995</c:v>
                </c:pt>
                <c:pt idx="3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86-4213-82D5-EE9CAEF5D691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Palabras, Emojis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Random Forest</c:v>
                </c:pt>
                <c:pt idx="1">
                  <c:v>SVM</c:v>
                </c:pt>
                <c:pt idx="2">
                  <c:v>Decission Tree</c:v>
                </c:pt>
                <c:pt idx="3">
                  <c:v>NN</c:v>
                </c:pt>
              </c:strCache>
            </c:strRef>
          </c:cat>
          <c:val>
            <c:numRef>
              <c:f>Hoja1!$C$2:$C$5</c:f>
              <c:numCache>
                <c:formatCode>0%</c:formatCode>
                <c:ptCount val="4"/>
                <c:pt idx="0">
                  <c:v>0.56000000000000005</c:v>
                </c:pt>
                <c:pt idx="1">
                  <c:v>0.59</c:v>
                </c:pt>
                <c:pt idx="2">
                  <c:v>0.52</c:v>
                </c:pt>
                <c:pt idx="3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86-4213-82D5-EE9CAEF5D691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Palabras, Prep, Emojis2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Random Forest</c:v>
                </c:pt>
                <c:pt idx="1">
                  <c:v>SVM</c:v>
                </c:pt>
                <c:pt idx="2">
                  <c:v>Decission Tree</c:v>
                </c:pt>
                <c:pt idx="3">
                  <c:v>NN</c:v>
                </c:pt>
              </c:strCache>
            </c:strRef>
          </c:cat>
          <c:val>
            <c:numRef>
              <c:f>Hoja1!$D$2:$D$5</c:f>
              <c:numCache>
                <c:formatCode>0%</c:formatCode>
                <c:ptCount val="4"/>
                <c:pt idx="0">
                  <c:v>0.57999999999999996</c:v>
                </c:pt>
                <c:pt idx="1">
                  <c:v>0.6</c:v>
                </c:pt>
                <c:pt idx="2">
                  <c:v>0.53</c:v>
                </c:pt>
                <c:pt idx="3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86-4213-82D5-EE9CAEF5D691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Palabras, Adj, Prep, Emojis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Random Forest</c:v>
                </c:pt>
                <c:pt idx="1">
                  <c:v>SVM</c:v>
                </c:pt>
                <c:pt idx="2">
                  <c:v>Decission Tree</c:v>
                </c:pt>
                <c:pt idx="3">
                  <c:v>NN</c:v>
                </c:pt>
              </c:strCache>
            </c:strRef>
          </c:cat>
          <c:val>
            <c:numRef>
              <c:f>Hoja1!$E$2:$E$5</c:f>
              <c:numCache>
                <c:formatCode>0%</c:formatCode>
                <c:ptCount val="4"/>
                <c:pt idx="0">
                  <c:v>0.61</c:v>
                </c:pt>
                <c:pt idx="1">
                  <c:v>0.62</c:v>
                </c:pt>
                <c:pt idx="2">
                  <c:v>0.56000000000000005</c:v>
                </c:pt>
                <c:pt idx="3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986-4213-82D5-EE9CAEF5D691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Palabras, Adj, Prep, Emojis, Bolsa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Random Forest</c:v>
                </c:pt>
                <c:pt idx="1">
                  <c:v>SVM</c:v>
                </c:pt>
                <c:pt idx="2">
                  <c:v>Decission Tree</c:v>
                </c:pt>
                <c:pt idx="3">
                  <c:v>NN</c:v>
                </c:pt>
              </c:strCache>
            </c:strRef>
          </c:cat>
          <c:val>
            <c:numRef>
              <c:f>Hoja1!$F$2:$F$5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6-B986-4213-82D5-EE9CAEF5D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762176"/>
        <c:axId val="125757184"/>
      </c:barChart>
      <c:catAx>
        <c:axId val="12576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5757184"/>
        <c:crosses val="autoZero"/>
        <c:auto val="1"/>
        <c:lblAlgn val="ctr"/>
        <c:lblOffset val="100"/>
        <c:noMultiLvlLbl val="0"/>
      </c:catAx>
      <c:valAx>
        <c:axId val="12575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576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sense</a:t>
            </a:r>
            <a:r>
              <a:rPr lang="es-ES" dirty="0" smtClean="0"/>
              <a:t> Tweet</a:t>
            </a:r>
            <a:br>
              <a:rPr lang="es-ES" dirty="0" smtClean="0"/>
            </a:br>
            <a:r>
              <a:rPr lang="es-ES" dirty="0" smtClean="0"/>
              <a:t>A Twitter </a:t>
            </a:r>
            <a:r>
              <a:rPr lang="es-ES" dirty="0" err="1" smtClean="0"/>
              <a:t>analytic</a:t>
            </a:r>
            <a:r>
              <a:rPr lang="es-ES" dirty="0" smtClean="0"/>
              <a:t> </a:t>
            </a:r>
            <a:r>
              <a:rPr lang="es-ES" dirty="0" err="1" smtClean="0"/>
              <a:t>tool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Francisco Pérez, David Pérez, Alberto García, Alejandro Iborra</a:t>
            </a:r>
          </a:p>
        </p:txBody>
      </p:sp>
    </p:spTree>
    <p:extLst>
      <p:ext uri="{BB962C8B-B14F-4D97-AF65-F5344CB8AC3E}">
        <p14:creationId xmlns:p14="http://schemas.microsoft.com/office/powerpoint/2010/main" val="174115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idea…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Fase 1: Marketing agresivo orientado a las personas por sexo</a:t>
            </a:r>
          </a:p>
          <a:p>
            <a:r>
              <a:rPr lang="es-ES" dirty="0" smtClean="0"/>
              <a:t>Fase 2: marketing internacional por países de habla hispana</a:t>
            </a:r>
          </a:p>
          <a:p>
            <a:r>
              <a:rPr lang="es-ES" dirty="0" smtClean="0"/>
              <a:t>Fase 3: expansión </a:t>
            </a:r>
            <a:r>
              <a:rPr lang="es-ES" dirty="0" err="1" smtClean="0"/>
              <a:t>multi</a:t>
            </a:r>
            <a:r>
              <a:rPr lang="es-ES" dirty="0" smtClean="0"/>
              <a:t> lenguaje</a:t>
            </a:r>
            <a:endParaRPr lang="es-ES" dirty="0"/>
          </a:p>
        </p:txBody>
      </p:sp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653" y="2116392"/>
            <a:ext cx="3200854" cy="320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6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parámetros de detección de sexo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896600" cy="3311189"/>
          </a:xfrm>
        </p:spPr>
        <p:txBody>
          <a:bodyPr/>
          <a:lstStyle/>
          <a:p>
            <a:r>
              <a:rPr lang="es-ES" dirty="0" smtClean="0"/>
              <a:t>Media de palabras por tweet					 Las mujeres escriben más</a:t>
            </a:r>
          </a:p>
          <a:p>
            <a:r>
              <a:rPr lang="es-ES" dirty="0" smtClean="0"/>
              <a:t>Número de </a:t>
            </a:r>
            <a:r>
              <a:rPr lang="es-ES" dirty="0" err="1" smtClean="0"/>
              <a:t>emojis</a:t>
            </a:r>
            <a:r>
              <a:rPr lang="es-ES" dirty="0" smtClean="0"/>
              <a:t> (normalizados)				 las mujeres usan más </a:t>
            </a:r>
            <a:r>
              <a:rPr lang="es-ES" dirty="0" err="1" smtClean="0"/>
              <a:t>emojis</a:t>
            </a:r>
            <a:endParaRPr lang="es-ES" dirty="0" smtClean="0"/>
          </a:p>
          <a:p>
            <a:r>
              <a:rPr lang="es-ES" dirty="0" smtClean="0"/>
              <a:t>Número de adjetivos masculinos/femeninos (Normalizados)</a:t>
            </a:r>
            <a:endParaRPr lang="es-ES" dirty="0"/>
          </a:p>
          <a:p>
            <a:r>
              <a:rPr lang="es-ES" dirty="0" smtClean="0"/>
              <a:t>Número de preposiciones					 Los hombres usan mas </a:t>
            </a:r>
            <a:r>
              <a:rPr lang="es-ES" dirty="0" err="1" smtClean="0"/>
              <a:t>prepos</a:t>
            </a:r>
            <a:endParaRPr lang="es-ES" dirty="0" smtClean="0"/>
          </a:p>
          <a:p>
            <a:r>
              <a:rPr lang="es-ES" dirty="0" smtClean="0"/>
              <a:t>Top 20 Bolsa de palabras masculino/femenino</a:t>
            </a:r>
            <a:endParaRPr lang="es-ES" dirty="0"/>
          </a:p>
        </p:txBody>
      </p:sp>
      <p:pic>
        <p:nvPicPr>
          <p:cNvPr id="2052" name="Picture 4" descr="Resultado de imagen de hombre mujer simbol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" r="52857"/>
          <a:stretch/>
        </p:blipFill>
        <p:spPr bwMode="auto">
          <a:xfrm>
            <a:off x="7846423" y="2514467"/>
            <a:ext cx="228511" cy="3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hombre mujer simbol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" r="52857"/>
          <a:stretch/>
        </p:blipFill>
        <p:spPr bwMode="auto">
          <a:xfrm>
            <a:off x="7846423" y="2982956"/>
            <a:ext cx="228511" cy="3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hombre mujer simbol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50" b="27981"/>
          <a:stretch/>
        </p:blipFill>
        <p:spPr bwMode="auto">
          <a:xfrm>
            <a:off x="7817734" y="4046989"/>
            <a:ext cx="282285" cy="2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46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 del prototipo</a:t>
            </a:r>
            <a:endParaRPr lang="es-ES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87861922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503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parámetros de detección de país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896600" cy="3311189"/>
          </a:xfrm>
        </p:spPr>
        <p:txBody>
          <a:bodyPr/>
          <a:lstStyle/>
          <a:p>
            <a:r>
              <a:rPr lang="es-ES" dirty="0" smtClean="0"/>
              <a:t>Media de palabras por tweet					 </a:t>
            </a:r>
          </a:p>
          <a:p>
            <a:r>
              <a:rPr lang="es-ES" dirty="0" smtClean="0"/>
              <a:t>Número de </a:t>
            </a:r>
            <a:r>
              <a:rPr lang="es-ES" dirty="0" err="1" smtClean="0"/>
              <a:t>emojis</a:t>
            </a:r>
            <a:r>
              <a:rPr lang="es-ES" dirty="0" smtClean="0"/>
              <a:t> (normalizados)				 </a:t>
            </a:r>
          </a:p>
          <a:p>
            <a:r>
              <a:rPr lang="es-ES" dirty="0" smtClean="0"/>
              <a:t>Detección de dominios en </a:t>
            </a:r>
            <a:r>
              <a:rPr lang="es-ES" dirty="0" err="1" smtClean="0"/>
              <a:t>urls</a:t>
            </a:r>
            <a:endParaRPr lang="es-ES" dirty="0"/>
          </a:p>
          <a:p>
            <a:r>
              <a:rPr lang="es-ES" dirty="0" smtClean="0"/>
              <a:t>Top 20 bolsa de palabras por país</a:t>
            </a:r>
          </a:p>
          <a:p>
            <a:r>
              <a:rPr lang="es-ES" dirty="0" smtClean="0"/>
              <a:t>Top 20 Bolsa de palabras por país y no en otro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179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 del prototipo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r>
              <a:rPr lang="es-ES" dirty="0" smtClean="0"/>
              <a:t> are </a:t>
            </a:r>
            <a:r>
              <a:rPr lang="es-ES" smtClean="0"/>
              <a:t>coming</a:t>
            </a:r>
            <a:r>
              <a:rPr lang="es-ES" dirty="0" smtClean="0"/>
              <a:t>…</a:t>
            </a:r>
            <a:endParaRPr lang="es-ES" dirty="0"/>
          </a:p>
        </p:txBody>
      </p:sp>
      <p:pic>
        <p:nvPicPr>
          <p:cNvPr id="3078" name="Picture 6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506" y="2063396"/>
            <a:ext cx="5014147" cy="282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89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en sistema real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4249783"/>
            <a:ext cx="10394707" cy="1124802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Absorción de Cargas puntuales</a:t>
            </a:r>
          </a:p>
          <a:p>
            <a:r>
              <a:rPr lang="es-ES" dirty="0" smtClean="0"/>
              <a:t>Procesado paralelo</a:t>
            </a:r>
          </a:p>
          <a:p>
            <a:r>
              <a:rPr lang="es-ES" dirty="0" smtClean="0"/>
              <a:t>Fácilmente escalable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69" y="1693345"/>
            <a:ext cx="9996767" cy="239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1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Soluciones </a:t>
            </a:r>
            <a:r>
              <a:rPr lang="es-ES" dirty="0" err="1" smtClean="0"/>
              <a:t>cloud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Facilidad de despliegue en múltiples plataformas </a:t>
            </a:r>
            <a:endParaRPr lang="es-ES" dirty="0"/>
          </a:p>
        </p:txBody>
      </p:sp>
      <p:pic>
        <p:nvPicPr>
          <p:cNvPr id="5124" name="Picture 4" descr="Resultado de imagen de a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795" y="2703469"/>
            <a:ext cx="2152196" cy="132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n de az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929" y="4031894"/>
            <a:ext cx="2209936" cy="138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n de google clou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5" r="8312"/>
          <a:stretch/>
        </p:blipFill>
        <p:spPr bwMode="auto">
          <a:xfrm>
            <a:off x="6496627" y="2703469"/>
            <a:ext cx="1972235" cy="1712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158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El sistema permitirá orientar las ventas al sector indicado</a:t>
            </a:r>
          </a:p>
          <a:p>
            <a:r>
              <a:rPr lang="es-ES" dirty="0" smtClean="0"/>
              <a:t>Los modelos planteados son actualizables para obtener mejores resultados</a:t>
            </a:r>
          </a:p>
          <a:p>
            <a:r>
              <a:rPr lang="es-ES" dirty="0" smtClean="0"/>
              <a:t>La implementación real permite el escalado y tolerancia a fallos</a:t>
            </a:r>
          </a:p>
          <a:p>
            <a:r>
              <a:rPr lang="es-ES" dirty="0" smtClean="0"/>
              <a:t>La plataforma planteada puede ser desplegada en varias soluciones </a:t>
            </a:r>
            <a:r>
              <a:rPr lang="es-ES" dirty="0" err="1" smtClean="0"/>
              <a:t>cloud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9227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64</TotalTime>
  <Words>130</Words>
  <Application>Microsoft Office PowerPoint</Application>
  <PresentationFormat>Panorámica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Impact</vt:lpstr>
      <vt:lpstr>Evento principal</vt:lpstr>
      <vt:lpstr>   sense Tweet A Twitter analytic tool</vt:lpstr>
      <vt:lpstr>La idea…</vt:lpstr>
      <vt:lpstr>parámetros de detección de sexo</vt:lpstr>
      <vt:lpstr>Resultados del prototipo</vt:lpstr>
      <vt:lpstr>parámetros de detección de país</vt:lpstr>
      <vt:lpstr>Resultados del prototipo</vt:lpstr>
      <vt:lpstr>Implementación en sistema real</vt:lpstr>
      <vt:lpstr>Soluciones cloud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sense Tweet A Twitter analytic tool</dc:title>
  <dc:creator>Usuario de Windows</dc:creator>
  <cp:lastModifiedBy>Usuario de Windows</cp:lastModifiedBy>
  <cp:revision>10</cp:revision>
  <dcterms:created xsi:type="dcterms:W3CDTF">2018-06-09T07:11:43Z</dcterms:created>
  <dcterms:modified xsi:type="dcterms:W3CDTF">2018-06-09T08:15:57Z</dcterms:modified>
</cp:coreProperties>
</file>