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8" d="100"/>
          <a:sy n="98" d="100"/>
        </p:scale>
        <p:origin x="5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3960-044F-44FA-82C9-6D4169E16812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B05A-EE04-4001-8DDB-B4F229712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89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3960-044F-44FA-82C9-6D4169E16812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B05A-EE04-4001-8DDB-B4F229712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33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3960-044F-44FA-82C9-6D4169E16812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B05A-EE04-4001-8DDB-B4F229712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23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3960-044F-44FA-82C9-6D4169E16812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B05A-EE04-4001-8DDB-B4F229712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5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3960-044F-44FA-82C9-6D4169E16812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B05A-EE04-4001-8DDB-B4F229712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36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3960-044F-44FA-82C9-6D4169E16812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B05A-EE04-4001-8DDB-B4F229712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49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3960-044F-44FA-82C9-6D4169E16812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B05A-EE04-4001-8DDB-B4F229712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9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3960-044F-44FA-82C9-6D4169E16812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B05A-EE04-4001-8DDB-B4F229712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58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3960-044F-44FA-82C9-6D4169E16812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B05A-EE04-4001-8DDB-B4F229712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61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3960-044F-44FA-82C9-6D4169E16812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B05A-EE04-4001-8DDB-B4F229712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191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23960-044F-44FA-82C9-6D4169E16812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EB05A-EE04-4001-8DDB-B4F229712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962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23960-044F-44FA-82C9-6D4169E16812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EB05A-EE04-4001-8DDB-B4F229712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704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ART OPTIMIZATION DASHBOARD DEMO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MODULE DEMO MEETING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91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 of the Demo (First Version)</a:t>
            </a:r>
          </a:p>
          <a:p>
            <a:r>
              <a:rPr lang="en-US" dirty="0" smtClean="0"/>
              <a:t>Recap of the Last Meeting</a:t>
            </a:r>
          </a:p>
          <a:p>
            <a:r>
              <a:rPr lang="en-US" dirty="0" err="1" smtClean="0"/>
              <a:t>WorkPlan</a:t>
            </a:r>
            <a:r>
              <a:rPr lang="en-US" dirty="0" smtClean="0"/>
              <a:t> Review</a:t>
            </a:r>
          </a:p>
          <a:p>
            <a:r>
              <a:rPr lang="en-US" smtClean="0"/>
              <a:t>Conclusion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502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ART OPTIMIZATION DASHBOARD DEMO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 OPTIMIZATION DASHBOARD DEMO</dc:title>
  <dc:creator>Tony</dc:creator>
  <cp:lastModifiedBy>Tony</cp:lastModifiedBy>
  <cp:revision>1</cp:revision>
  <dcterms:created xsi:type="dcterms:W3CDTF">2022-02-14T12:50:11Z</dcterms:created>
  <dcterms:modified xsi:type="dcterms:W3CDTF">2022-02-14T12:50:25Z</dcterms:modified>
</cp:coreProperties>
</file>