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Древний Китай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История, культура и достижения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Экономика и торговля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Развитие сельского хозяйства (рис, чай, шелк)</a:t>
            </a:r>
          </a:p>
          <a:p>
            <a:r>
              <a:t>• Шелковый путь – связь с Персией, Индией, Римом</a:t>
            </a:r>
          </a:p>
          <a:p>
            <a:r>
              <a:t>• Производство шелка и фарфора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Культура и философия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Конфуцианство – принципы морали и порядка</a:t>
            </a:r>
          </a:p>
          <a:p>
            <a:r>
              <a:t>• Даосизм – гармония с природой</a:t>
            </a:r>
          </a:p>
          <a:p>
            <a:r>
              <a:t>• Буддизм – пришел в Китай в период Хань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Искусство и архитектура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Китайская каллиграфия и живопись</a:t>
            </a:r>
          </a:p>
          <a:p>
            <a:r>
              <a:t>• Древние храмы и дворцы</a:t>
            </a:r>
          </a:p>
          <a:p>
            <a:r>
              <a:t>• Гробница Цинь Шихуанди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Великие изобретения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Бумага – 105 г. н. э. (Цай Лунь)</a:t>
            </a:r>
          </a:p>
          <a:p>
            <a:r>
              <a:t>• Порох – впервые использовался в фейерверках</a:t>
            </a:r>
          </a:p>
          <a:p>
            <a:r>
              <a:t>• Компас – помогал в мореплавании</a:t>
            </a:r>
          </a:p>
          <a:p>
            <a:r>
              <a:t>• Фарфор – стал символом китайского искусства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Древний Китай оказал огромное влияние на мир</a:t>
            </a:r>
          </a:p>
          <a:p>
            <a:r>
              <a:t>• Многие его традиции и изобретения живы до сих пор</a:t>
            </a:r>
          </a:p>
          <a:p/>
          <a:p>
            <a:r>
              <a:t>Какое изобретение или традиция удивила вас больше всего?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Древний Китай – одна из величайших цивилизаций мира.</a:t>
            </a:r>
          </a:p>
          <a:p/>
          <a:p>
            <a:r>
              <a:t>• Развитая система правления и философия</a:t>
            </a:r>
          </a:p>
          <a:p>
            <a:r>
              <a:t>• Влияние на искусство, науку и технологии</a:t>
            </a:r>
          </a:p>
          <a:p>
            <a:r>
              <a:t>• Важные изобретения: бумага, порох, компас, шелк, фарфор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География и природа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Расположен в Восточной Азии</a:t>
            </a:r>
          </a:p>
          <a:p>
            <a:r>
              <a:t>• Основные реки: Хуанхэ (Желтая река) и Янцзы</a:t>
            </a:r>
          </a:p>
          <a:p>
            <a:r>
              <a:t>• Великая Китайская стена – защита от кочевников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Династия Ся (2070–1600 до н. э.)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Первое мифическое государство Китая</a:t>
            </a:r>
          </a:p>
          <a:p>
            <a:r>
              <a:t>• Основатель – Юй Великий</a:t>
            </a:r>
          </a:p>
          <a:p>
            <a:r>
              <a:t>• Контроль над наводнениями и развитие ирригации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Династия Шан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Первые письменные источники (гадательные кости)</a:t>
            </a:r>
          </a:p>
          <a:p>
            <a:r>
              <a:t>• Развитие бронзового оружия и изделий</a:t>
            </a:r>
          </a:p>
          <a:p>
            <a:r>
              <a:t>• Появление иероглифической письменности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Династия Чжоу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Введение концепции «Мандат Неба»</a:t>
            </a:r>
          </a:p>
          <a:p>
            <a:r>
              <a:t>• Развитие феодальной системы</a:t>
            </a:r>
          </a:p>
          <a:p>
            <a:r>
              <a:t>• Расцвет философии (Конфуций, Лао-цзы)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Период Воюющих Царств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Войны между государствами</a:t>
            </a:r>
          </a:p>
          <a:p>
            <a:r>
              <a:t>• Развитие стратегии и тактики (Сунь-цзы)</a:t>
            </a:r>
          </a:p>
          <a:p>
            <a:r>
              <a:t>• Создание бюрократического управления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Династия Цинь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Объединение Китая императором Цинь Шихуанди</a:t>
            </a:r>
          </a:p>
          <a:p>
            <a:r>
              <a:t>• Великая Китайская стена</a:t>
            </a:r>
          </a:p>
          <a:p>
            <a:r>
              <a:t>• Терракотовая армия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Династия Хань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Золотой век Китая</a:t>
            </a:r>
          </a:p>
          <a:p>
            <a:r>
              <a:t>• Расширение Шелкового пути</a:t>
            </a:r>
          </a:p>
          <a:p>
            <a:r>
              <a:t>• Изобретение бумаги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