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A.I Assignment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Ibrahim </a:t>
            </a:r>
            <a:r>
              <a:rPr lang="en-US" dirty="0" err="1" smtClean="0"/>
              <a:t>Abou</a:t>
            </a:r>
            <a:r>
              <a:rPr lang="en-US" dirty="0" smtClean="0"/>
              <a:t> </a:t>
            </a:r>
            <a:r>
              <a:rPr lang="en-US" dirty="0" err="1" smtClean="0"/>
              <a:t>Zahr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059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1- </a:t>
            </a:r>
            <a:r>
              <a:rPr lang="en-US" b="1" dirty="0" smtClean="0"/>
              <a:t>Problem  Formulation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137" y="2057400"/>
            <a:ext cx="8598568" cy="4295274"/>
          </a:xfrm>
        </p:spPr>
      </p:pic>
    </p:spTree>
    <p:extLst>
      <p:ext uri="{BB962C8B-B14F-4D97-AF65-F5344CB8AC3E}">
        <p14:creationId xmlns:p14="http://schemas.microsoft.com/office/powerpoint/2010/main" val="3388429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866274"/>
          </a:xfrm>
        </p:spPr>
        <p:txBody>
          <a:bodyPr/>
          <a:lstStyle/>
          <a:p>
            <a:pPr algn="ctr"/>
            <a:r>
              <a:rPr lang="en-US" b="1" dirty="0" smtClean="0"/>
              <a:t>Graph Space</a:t>
            </a:r>
            <a:endParaRPr lang="en-US" b="1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475874"/>
            <a:ext cx="9875520" cy="4908884"/>
          </a:xfrm>
        </p:spPr>
      </p:pic>
    </p:spTree>
    <p:extLst>
      <p:ext uri="{BB962C8B-B14F-4D97-AF65-F5344CB8AC3E}">
        <p14:creationId xmlns:p14="http://schemas.microsoft.com/office/powerpoint/2010/main" val="565954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7327" y="561473"/>
            <a:ext cx="4904874" cy="962527"/>
          </a:xfrm>
        </p:spPr>
        <p:txBody>
          <a:bodyPr>
            <a:normAutofit/>
          </a:bodyPr>
          <a:lstStyle/>
          <a:p>
            <a:r>
              <a:rPr lang="en-US" b="1" dirty="0" smtClean="0"/>
              <a:t>Search Techniques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1438" y="1524000"/>
            <a:ext cx="9872871" cy="4539916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 Semilight" panose="020B0502040204020203" pitchFamily="34" charset="-128"/>
                <a:cs typeface="Times New Roman" panose="02020603050405020304" pitchFamily="18" charset="0"/>
              </a:rPr>
              <a:t>BFS: We use level order search to find goal state. </a:t>
            </a:r>
          </a:p>
          <a:p>
            <a:pPr marL="45720" indent="0">
              <a:buNone/>
            </a:pP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 Semilight" panose="020B0502040204020203" pitchFamily="34" charset="-128"/>
                <a:cs typeface="Times New Roman" panose="02020603050405020304" pitchFamily="18" charset="0"/>
              </a:rPr>
              <a:t>0 1 2 3 4 5 6 7 8 9 10 11 12 13 14 15 .... 72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 Semilight" panose="020B0502040204020203" pitchFamily="34" charset="-128"/>
                <a:cs typeface="Times New Roman" panose="02020603050405020304" pitchFamily="18" charset="0"/>
              </a:rPr>
              <a:t>Solution: 0 1 4 8 15 26 37 46 66 72 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 Semilight" panose="020B0502040204020203" pitchFamily="34" charset="-128"/>
                <a:cs typeface="Times New Roman" panose="02020603050405020304" pitchFamily="18" charset="0"/>
              </a:rPr>
              <a:t>.DFS: Pre order traversal, PLR.</a:t>
            </a:r>
          </a:p>
          <a:p>
            <a:pPr marL="45720" indent="0">
              <a:buNone/>
            </a:pP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 Semilight" panose="020B0502040204020203" pitchFamily="34" charset="-128"/>
                <a:cs typeface="Times New Roman" panose="02020603050405020304" pitchFamily="18" charset="0"/>
              </a:rPr>
              <a:t>0 1  4 8 15 26 37…</a:t>
            </a:r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Malgun Gothic Semilight" panose="020B0502040204020203" pitchFamily="34" charset="-128"/>
                <a:cs typeface="Times New Roman" panose="02020603050405020304" pitchFamily="18" charset="0"/>
              </a:rPr>
              <a:t>etc</a:t>
            </a:r>
            <a:endParaRPr lang="en-US" b="1" dirty="0" smtClean="0">
              <a:solidFill>
                <a:schemeClr val="tx1"/>
              </a:solidFill>
              <a:latin typeface="Times New Roman" panose="02020603050405020304" pitchFamily="18" charset="0"/>
              <a:ea typeface="Malgun Gothic Semilight" panose="020B0502040204020203" pitchFamily="34" charset="-128"/>
              <a:cs typeface="Times New Roman" panose="02020603050405020304" pitchFamily="18" charset="0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 Semilight" panose="020B0502040204020203" pitchFamily="34" charset="-128"/>
                <a:cs typeface="Times New Roman" panose="02020603050405020304" pitchFamily="18" charset="0"/>
              </a:rPr>
              <a:t>Solution: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Malgun Gothic Semilight" panose="020B0502040204020203" pitchFamily="34" charset="-128"/>
                <a:cs typeface="Times New Roman" panose="02020603050405020304" pitchFamily="18" charset="0"/>
              </a:rPr>
              <a:t>0 1  4 8 15 26 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 Semilight" panose="020B0502040204020203" pitchFamily="34" charset="-128"/>
                <a:cs typeface="Times New Roman" panose="02020603050405020304" pitchFamily="18" charset="0"/>
              </a:rPr>
              <a:t>37… 72 (goal)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 Semilight" panose="020B0502040204020203" pitchFamily="34" charset="-128"/>
                <a:cs typeface="Times New Roman" panose="02020603050405020304" pitchFamily="18" charset="0"/>
              </a:rPr>
              <a:t>UFS: uniform cost search (cost is 1 per move)</a:t>
            </a:r>
          </a:p>
          <a:p>
            <a:pPr marL="45720" indent="0">
              <a:buNone/>
            </a:pP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 Semilight" panose="020B0502040204020203" pitchFamily="34" charset="-128"/>
                <a:cs typeface="Times New Roman" panose="02020603050405020304" pitchFamily="18" charset="0"/>
              </a:rPr>
              <a:t>Solution: shortest path used (least costly):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Malgun Gothic Semilight" panose="020B0502040204020203" pitchFamily="34" charset="-128"/>
                <a:cs typeface="Times New Roman" panose="02020603050405020304" pitchFamily="18" charset="0"/>
              </a:rPr>
              <a:t>0 1 4 8 15 26 37 46 46 66 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 Semilight" panose="020B0502040204020203" pitchFamily="34" charset="-128"/>
                <a:cs typeface="Times New Roman" panose="02020603050405020304" pitchFamily="18" charset="0"/>
              </a:rPr>
              <a:t>72</a:t>
            </a:r>
          </a:p>
          <a:p>
            <a:pPr marL="45720" indent="0">
              <a:buNone/>
            </a:pP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 Semilight" panose="020B0502040204020203" pitchFamily="34" charset="-128"/>
                <a:cs typeface="Times New Roman" panose="02020603050405020304" pitchFamily="18" charset="0"/>
              </a:rPr>
              <a:t>IDS: DFS + BFS ( go level by level and after finishing a level we iterate again by starting from the initial state)</a:t>
            </a:r>
          </a:p>
          <a:p>
            <a:pPr marL="45720" indent="0">
              <a:buNone/>
            </a:pP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Malgun Gothic Semilight" panose="020B0502040204020203" pitchFamily="34" charset="-128"/>
                <a:cs typeface="Times New Roman" panose="02020603050405020304" pitchFamily="18" charset="0"/>
              </a:rPr>
              <a:t>Solution: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 1 4 8 15 26 37 46 46 66 72</a:t>
            </a:r>
          </a:p>
          <a:p>
            <a:pPr marL="45720" indent="0">
              <a:buNone/>
            </a:pP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ea typeface="Malgun Gothic Semilight" panose="020B0502040204020203" pitchFamily="34" charset="-128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ea typeface="Malgun Gothic Semilight" panose="020B0502040204020203" pitchFamily="34" charset="-128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ea typeface="Malgun Gothic Semilight" panose="020B0502040204020203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955150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65</TotalTime>
  <Words>158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Malgun Gothic Semilight</vt:lpstr>
      <vt:lpstr>Arial</vt:lpstr>
      <vt:lpstr>Corbel</vt:lpstr>
      <vt:lpstr>Times New Roman</vt:lpstr>
      <vt:lpstr>Basis</vt:lpstr>
      <vt:lpstr>A.I Assignment 1</vt:lpstr>
      <vt:lpstr>1- Problem  Formulation</vt:lpstr>
      <vt:lpstr>Graph Space</vt:lpstr>
      <vt:lpstr>Search Techniques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A.I Assignment 1</dc:title>
  <dc:creator>pc</dc:creator>
  <cp:lastModifiedBy>pc</cp:lastModifiedBy>
  <cp:revision>6</cp:revision>
  <dcterms:created xsi:type="dcterms:W3CDTF">2024-02-25T15:46:26Z</dcterms:created>
  <dcterms:modified xsi:type="dcterms:W3CDTF">2024-02-25T16:52:20Z</dcterms:modified>
</cp:coreProperties>
</file>