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1" r:id="rId2"/>
  </p:sldMasterIdLst>
  <p:sldIdLst>
    <p:sldId id="257" r:id="rId3"/>
    <p:sldId id="258" r:id="rId4"/>
    <p:sldId id="256" r:id="rId5"/>
    <p:sldId id="259" r:id="rId6"/>
    <p:sldId id="260" r:id="rId7"/>
    <p:sldId id="261" r:id="rId8"/>
    <p:sldId id="262" r:id="rId9"/>
    <p:sldId id="263" r:id="rId10"/>
    <p:sldId id="264" r:id="rId11"/>
    <p:sldId id="265" r:id="rId12"/>
    <p:sldId id="267" r:id="rId13"/>
    <p:sldId id="275" r:id="rId14"/>
    <p:sldId id="266" r:id="rId15"/>
    <p:sldId id="268" r:id="rId16"/>
    <p:sldId id="276" r:id="rId17"/>
    <p:sldId id="269" r:id="rId18"/>
    <p:sldId id="274" r:id="rId19"/>
    <p:sldId id="277" r:id="rId20"/>
    <p:sldId id="271" r:id="rId21"/>
    <p:sldId id="278" r:id="rId22"/>
    <p:sldId id="270"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848" autoAdjust="0"/>
  </p:normalViewPr>
  <p:slideViewPr>
    <p:cSldViewPr snapToGrid="0">
      <p:cViewPr varScale="1">
        <p:scale>
          <a:sx n="84" d="100"/>
          <a:sy n="84" d="100"/>
        </p:scale>
        <p:origin x="63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chemeClr val="dk2"/>
            </a:gs>
            <a:gs pos="24000">
              <a:schemeClr val="dk2"/>
            </a:gs>
            <a:gs pos="56000">
              <a:schemeClr val="dk2"/>
            </a:gs>
            <a:gs pos="100000">
              <a:srgbClr val="141C21"/>
            </a:gs>
          </a:gsLst>
          <a:lin ang="5400012" scaled="0"/>
        </a:gradFill>
        <a:effectLst/>
      </p:bgPr>
    </p:bg>
    <p:spTree>
      <p:nvGrpSpPr>
        <p:cNvPr id="1" name="Shape 8"/>
        <p:cNvGrpSpPr/>
        <p:nvPr/>
      </p:nvGrpSpPr>
      <p:grpSpPr>
        <a:xfrm>
          <a:off x="0" y="0"/>
          <a:ext cx="0" cy="0"/>
          <a:chOff x="0" y="0"/>
          <a:chExt cx="0" cy="0"/>
        </a:xfrm>
      </p:grpSpPr>
      <p:sp>
        <p:nvSpPr>
          <p:cNvPr id="9" name="Google Shape;9;p2"/>
          <p:cNvSpPr/>
          <p:nvPr/>
        </p:nvSpPr>
        <p:spPr>
          <a:xfrm>
            <a:off x="3145204" y="6456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3931490" y="6456387"/>
            <a:ext cx="393825" cy="401492"/>
          </a:xfrm>
          <a:custGeom>
            <a:avLst/>
            <a:gdLst/>
            <a:ahLst/>
            <a:cxnLst/>
            <a:rect l="l" t="t" r="r" b="b"/>
            <a:pathLst>
              <a:path w="9515" h="10548" extrusionOk="0">
                <a:moveTo>
                  <a:pt x="1" y="0"/>
                </a:moveTo>
                <a:lnTo>
                  <a:pt x="1"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7863007"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1009357"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2"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786301"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572588"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2358874"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3931490"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4717777"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076680"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863007"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8649294"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9435582"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12" y="484941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11009357" y="4849701"/>
            <a:ext cx="393825" cy="401492"/>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10221653" y="484782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12" y="4045364"/>
            <a:ext cx="393784" cy="402672"/>
          </a:xfrm>
          <a:custGeom>
            <a:avLst/>
            <a:gdLst/>
            <a:ahLst/>
            <a:cxnLst/>
            <a:rect l="l" t="t" r="r" b="b"/>
            <a:pathLst>
              <a:path w="9514" h="10579" extrusionOk="0">
                <a:moveTo>
                  <a:pt x="0" y="1"/>
                </a:moveTo>
                <a:lnTo>
                  <a:pt x="0" y="10578"/>
                </a:lnTo>
                <a:lnTo>
                  <a:pt x="9514" y="1057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12" y="3242489"/>
            <a:ext cx="393784" cy="401492"/>
          </a:xfrm>
          <a:custGeom>
            <a:avLst/>
            <a:gdLst/>
            <a:ahLst/>
            <a:cxnLst/>
            <a:rect l="l" t="t" r="r" b="b"/>
            <a:pathLst>
              <a:path w="9514" h="10548" extrusionOk="0">
                <a:moveTo>
                  <a:pt x="0" y="0"/>
                </a:moveTo>
                <a:lnTo>
                  <a:pt x="0" y="10547"/>
                </a:lnTo>
                <a:lnTo>
                  <a:pt x="9514" y="10547"/>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11795700" y="56531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11795700" y="4046241"/>
            <a:ext cx="393825" cy="401492"/>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67" y="2379851"/>
            <a:ext cx="393825" cy="402672"/>
          </a:xfrm>
          <a:custGeom>
            <a:avLst/>
            <a:gdLst/>
            <a:ahLst/>
            <a:cxnLst/>
            <a:rect l="l" t="t" r="r" b="b"/>
            <a:pathLst>
              <a:path w="9515" h="10579" extrusionOk="0">
                <a:moveTo>
                  <a:pt x="1" y="1"/>
                </a:moveTo>
                <a:lnTo>
                  <a:pt x="1" y="10579"/>
                </a:lnTo>
                <a:lnTo>
                  <a:pt x="9515" y="10579"/>
                </a:lnTo>
                <a:lnTo>
                  <a:pt x="9515"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787482" y="4045364"/>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787516" y="484940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66"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86893"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2"/>
          <p:cNvSpPr/>
          <p:nvPr/>
        </p:nvSpPr>
        <p:spPr>
          <a:xfrm>
            <a:off x="1573242"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2"/>
          <p:cNvSpPr/>
          <p:nvPr/>
        </p:nvSpPr>
        <p:spPr>
          <a:xfrm>
            <a:off x="2358573"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4717794"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504707"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6290410"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7077333" y="6454068"/>
            <a:ext cx="392584" cy="401531"/>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649286"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9435582"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2"/>
          <p:cNvSpPr/>
          <p:nvPr/>
        </p:nvSpPr>
        <p:spPr>
          <a:xfrm>
            <a:off x="5504070" y="5652402"/>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10223093" y="5650938"/>
            <a:ext cx="392584" cy="401492"/>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10221864"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11009399" y="5652613"/>
            <a:ext cx="392543" cy="402633"/>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11798108"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11797041" y="4849722"/>
            <a:ext cx="393825" cy="401492"/>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11795804" y="3242781"/>
            <a:ext cx="393825" cy="401492"/>
          </a:xfrm>
          <a:custGeom>
            <a:avLst/>
            <a:gdLst/>
            <a:ahLst/>
            <a:cxnLst/>
            <a:rect l="l" t="t" r="r" b="b"/>
            <a:pathLst>
              <a:path w="9515" h="10548" extrusionOk="0">
                <a:moveTo>
                  <a:pt x="1" y="0"/>
                </a:moveTo>
                <a:lnTo>
                  <a:pt x="1" y="10547"/>
                </a:lnTo>
                <a:lnTo>
                  <a:pt x="9515" y="10547"/>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11795783" y="2438997"/>
            <a:ext cx="392543" cy="402672"/>
          </a:xfrm>
          <a:custGeom>
            <a:avLst/>
            <a:gdLst/>
            <a:ahLst/>
            <a:cxnLst/>
            <a:rect l="l" t="t" r="r" b="b"/>
            <a:pathLst>
              <a:path w="9484" h="10579" extrusionOk="0">
                <a:moveTo>
                  <a:pt x="0" y="1"/>
                </a:moveTo>
                <a:lnTo>
                  <a:pt x="0" y="10579"/>
                </a:lnTo>
                <a:lnTo>
                  <a:pt x="9484" y="10579"/>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9432702" y="4850572"/>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2358578" y="4851668"/>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11011957" y="4046801"/>
            <a:ext cx="393825" cy="401492"/>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 name="Google Shape;54;p2"/>
          <p:cNvSpPr txBox="1">
            <a:spLocks noGrp="1"/>
          </p:cNvSpPr>
          <p:nvPr>
            <p:ph type="ctrTitle"/>
          </p:nvPr>
        </p:nvSpPr>
        <p:spPr>
          <a:xfrm>
            <a:off x="2454800" y="3038967"/>
            <a:ext cx="7282400" cy="1264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300"/>
              <a:buNone/>
              <a:defRPr sz="4667">
                <a:solidFill>
                  <a:srgbClr val="FFFFFF"/>
                </a:solidFill>
              </a:defRPr>
            </a:lvl1pPr>
            <a:lvl2pPr lvl="1" algn="ctr">
              <a:spcBef>
                <a:spcPts val="0"/>
              </a:spcBef>
              <a:spcAft>
                <a:spcPts val="0"/>
              </a:spcAft>
              <a:buSzPts val="5300"/>
              <a:buNone/>
              <a:defRPr sz="7066"/>
            </a:lvl2pPr>
            <a:lvl3pPr lvl="2" algn="ctr">
              <a:spcBef>
                <a:spcPts val="0"/>
              </a:spcBef>
              <a:spcAft>
                <a:spcPts val="0"/>
              </a:spcAft>
              <a:buSzPts val="5300"/>
              <a:buNone/>
              <a:defRPr sz="7066"/>
            </a:lvl3pPr>
            <a:lvl4pPr lvl="3" algn="ctr">
              <a:spcBef>
                <a:spcPts val="0"/>
              </a:spcBef>
              <a:spcAft>
                <a:spcPts val="0"/>
              </a:spcAft>
              <a:buSzPts val="5300"/>
              <a:buNone/>
              <a:defRPr sz="7066"/>
            </a:lvl4pPr>
            <a:lvl5pPr lvl="4" algn="ctr">
              <a:spcBef>
                <a:spcPts val="0"/>
              </a:spcBef>
              <a:spcAft>
                <a:spcPts val="0"/>
              </a:spcAft>
              <a:buSzPts val="5300"/>
              <a:buNone/>
              <a:defRPr sz="7066"/>
            </a:lvl5pPr>
            <a:lvl6pPr lvl="5" algn="ctr">
              <a:spcBef>
                <a:spcPts val="0"/>
              </a:spcBef>
              <a:spcAft>
                <a:spcPts val="0"/>
              </a:spcAft>
              <a:buSzPts val="5300"/>
              <a:buNone/>
              <a:defRPr sz="7066"/>
            </a:lvl6pPr>
            <a:lvl7pPr lvl="6" algn="ctr">
              <a:spcBef>
                <a:spcPts val="0"/>
              </a:spcBef>
              <a:spcAft>
                <a:spcPts val="0"/>
              </a:spcAft>
              <a:buSzPts val="5300"/>
              <a:buNone/>
              <a:defRPr sz="7066"/>
            </a:lvl7pPr>
            <a:lvl8pPr lvl="7" algn="ctr">
              <a:spcBef>
                <a:spcPts val="0"/>
              </a:spcBef>
              <a:spcAft>
                <a:spcPts val="0"/>
              </a:spcAft>
              <a:buSzPts val="5300"/>
              <a:buNone/>
              <a:defRPr sz="7066"/>
            </a:lvl8pPr>
            <a:lvl9pPr lvl="8" algn="ctr">
              <a:spcBef>
                <a:spcPts val="0"/>
              </a:spcBef>
              <a:spcAft>
                <a:spcPts val="0"/>
              </a:spcAft>
              <a:buSzPts val="5300"/>
              <a:buNone/>
              <a:defRPr sz="7066"/>
            </a:lvl9pPr>
          </a:lstStyle>
          <a:p>
            <a:r>
              <a:rPr lang="en-US" smtClean="0"/>
              <a:t>Click to edit Master title style</a:t>
            </a:r>
            <a:endParaRPr/>
          </a:p>
        </p:txBody>
      </p:sp>
      <p:sp>
        <p:nvSpPr>
          <p:cNvPr id="55" name="Google Shape;55;p2"/>
          <p:cNvSpPr txBox="1">
            <a:spLocks noGrp="1"/>
          </p:cNvSpPr>
          <p:nvPr>
            <p:ph type="subTitle" idx="1"/>
          </p:nvPr>
        </p:nvSpPr>
        <p:spPr>
          <a:xfrm>
            <a:off x="3145267" y="4375333"/>
            <a:ext cx="5710800" cy="700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2400" b="0">
                <a:solidFill>
                  <a:schemeClr val="dk1"/>
                </a:solidFill>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r>
              <a:rPr lang="en-US" smtClean="0"/>
              <a:t>Click to edit Master subtitle style</a:t>
            </a:r>
            <a:endParaRPr/>
          </a:p>
        </p:txBody>
      </p:sp>
      <p:sp>
        <p:nvSpPr>
          <p:cNvPr id="56" name="Google Shape;56;p2"/>
          <p:cNvSpPr txBox="1">
            <a:spLocks noGrp="1"/>
          </p:cNvSpPr>
          <p:nvPr>
            <p:ph type="ctrTitle" idx="2"/>
          </p:nvPr>
        </p:nvSpPr>
        <p:spPr>
          <a:xfrm>
            <a:off x="950800" y="1764233"/>
            <a:ext cx="10290400" cy="97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5733"/>
            </a:lvl1pPr>
            <a:lvl2pPr lvl="1" algn="ctr" rtl="0">
              <a:spcBef>
                <a:spcPts val="0"/>
              </a:spcBef>
              <a:spcAft>
                <a:spcPts val="0"/>
              </a:spcAft>
              <a:buSzPts val="5300"/>
              <a:buNone/>
              <a:defRPr sz="7066"/>
            </a:lvl2pPr>
            <a:lvl3pPr lvl="2" algn="ctr" rtl="0">
              <a:spcBef>
                <a:spcPts val="0"/>
              </a:spcBef>
              <a:spcAft>
                <a:spcPts val="0"/>
              </a:spcAft>
              <a:buSzPts val="5300"/>
              <a:buNone/>
              <a:defRPr sz="7066"/>
            </a:lvl3pPr>
            <a:lvl4pPr lvl="3" algn="ctr" rtl="0">
              <a:spcBef>
                <a:spcPts val="0"/>
              </a:spcBef>
              <a:spcAft>
                <a:spcPts val="0"/>
              </a:spcAft>
              <a:buSzPts val="5300"/>
              <a:buNone/>
              <a:defRPr sz="7066"/>
            </a:lvl4pPr>
            <a:lvl5pPr lvl="4" algn="ctr" rtl="0">
              <a:spcBef>
                <a:spcPts val="0"/>
              </a:spcBef>
              <a:spcAft>
                <a:spcPts val="0"/>
              </a:spcAft>
              <a:buSzPts val="5300"/>
              <a:buNone/>
              <a:defRPr sz="7066"/>
            </a:lvl5pPr>
            <a:lvl6pPr lvl="5" algn="ctr" rtl="0">
              <a:spcBef>
                <a:spcPts val="0"/>
              </a:spcBef>
              <a:spcAft>
                <a:spcPts val="0"/>
              </a:spcAft>
              <a:buSzPts val="5300"/>
              <a:buNone/>
              <a:defRPr sz="7066"/>
            </a:lvl6pPr>
            <a:lvl7pPr lvl="6" algn="ctr" rtl="0">
              <a:spcBef>
                <a:spcPts val="0"/>
              </a:spcBef>
              <a:spcAft>
                <a:spcPts val="0"/>
              </a:spcAft>
              <a:buSzPts val="5300"/>
              <a:buNone/>
              <a:defRPr sz="7066"/>
            </a:lvl7pPr>
            <a:lvl8pPr lvl="7" algn="ctr" rtl="0">
              <a:spcBef>
                <a:spcPts val="0"/>
              </a:spcBef>
              <a:spcAft>
                <a:spcPts val="0"/>
              </a:spcAft>
              <a:buSzPts val="5300"/>
              <a:buNone/>
              <a:defRPr sz="7066"/>
            </a:lvl8pPr>
            <a:lvl9pPr lvl="8" algn="ctr" rtl="0">
              <a:spcBef>
                <a:spcPts val="0"/>
              </a:spcBef>
              <a:spcAft>
                <a:spcPts val="0"/>
              </a:spcAft>
              <a:buSzPts val="5300"/>
              <a:buNone/>
              <a:defRPr sz="7066"/>
            </a:lvl9pPr>
          </a:lstStyle>
          <a:p>
            <a:r>
              <a:rPr lang="en-US" smtClean="0"/>
              <a:t>Click to edit Master title style</a:t>
            </a:r>
            <a:endParaRPr/>
          </a:p>
        </p:txBody>
      </p:sp>
    </p:spTree>
    <p:extLst>
      <p:ext uri="{BB962C8B-B14F-4D97-AF65-F5344CB8AC3E}">
        <p14:creationId xmlns:p14="http://schemas.microsoft.com/office/powerpoint/2010/main" val="92135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39"/>
        <p:cNvGrpSpPr/>
        <p:nvPr/>
      </p:nvGrpSpPr>
      <p:grpSpPr>
        <a:xfrm>
          <a:off x="0" y="0"/>
          <a:ext cx="0" cy="0"/>
          <a:chOff x="0" y="0"/>
          <a:chExt cx="0" cy="0"/>
        </a:xfrm>
      </p:grpSpPr>
    </p:spTree>
    <p:extLst>
      <p:ext uri="{BB962C8B-B14F-4D97-AF65-F5344CB8AC3E}">
        <p14:creationId xmlns:p14="http://schemas.microsoft.com/office/powerpoint/2010/main" val="1093649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40"/>
        <p:cNvGrpSpPr/>
        <p:nvPr/>
      </p:nvGrpSpPr>
      <p:grpSpPr>
        <a:xfrm>
          <a:off x="0" y="0"/>
          <a:ext cx="0" cy="0"/>
          <a:chOff x="0" y="0"/>
          <a:chExt cx="0" cy="0"/>
        </a:xfrm>
      </p:grpSpPr>
      <p:sp>
        <p:nvSpPr>
          <p:cNvPr id="341" name="Google Shape;341;p13"/>
          <p:cNvSpPr/>
          <p:nvPr/>
        </p:nvSpPr>
        <p:spPr>
          <a:xfrm rot="10800000" flipH="1">
            <a:off x="1" y="802898"/>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13"/>
          <p:cNvSpPr/>
          <p:nvPr/>
        </p:nvSpPr>
        <p:spPr>
          <a:xfrm rot="10800000" flipH="1">
            <a:off x="786287" y="802898"/>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13"/>
          <p:cNvSpPr/>
          <p:nvPr/>
        </p:nvSpPr>
        <p:spPr>
          <a:xfrm rot="10800000" flipH="1">
            <a:off x="1572574" y="802898"/>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13"/>
          <p:cNvSpPr/>
          <p:nvPr/>
        </p:nvSpPr>
        <p:spPr>
          <a:xfrm rot="10800000" flipH="1">
            <a:off x="1182" y="2409827"/>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13"/>
          <p:cNvSpPr/>
          <p:nvPr/>
        </p:nvSpPr>
        <p:spPr>
          <a:xfrm rot="10800000" flipH="1">
            <a:off x="1217" y="1606930"/>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13"/>
          <p:cNvSpPr/>
          <p:nvPr/>
        </p:nvSpPr>
        <p:spPr>
          <a:xfrm rot="10800000" flipH="1">
            <a:off x="593" y="-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 name="Google Shape;347;p13"/>
          <p:cNvSpPr/>
          <p:nvPr/>
        </p:nvSpPr>
        <p:spPr>
          <a:xfrm rot="10800000" flipH="1">
            <a:off x="786942" y="19"/>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 name="Google Shape;348;p13"/>
          <p:cNvSpPr/>
          <p:nvPr/>
        </p:nvSpPr>
        <p:spPr>
          <a:xfrm rot="10800000" flipH="1">
            <a:off x="1572273" y="2257"/>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 name="Google Shape;349;p13"/>
          <p:cNvSpPr/>
          <p:nvPr/>
        </p:nvSpPr>
        <p:spPr>
          <a:xfrm rot="10800000" flipH="1">
            <a:off x="1572278" y="1604664"/>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13"/>
          <p:cNvSpPr/>
          <p:nvPr/>
        </p:nvSpPr>
        <p:spPr>
          <a:xfrm>
            <a:off x="11795590" y="6454235"/>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13"/>
          <p:cNvSpPr/>
          <p:nvPr/>
        </p:nvSpPr>
        <p:spPr>
          <a:xfrm>
            <a:off x="10221816" y="5649900"/>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13"/>
          <p:cNvSpPr/>
          <p:nvPr/>
        </p:nvSpPr>
        <p:spPr>
          <a:xfrm>
            <a:off x="11795590" y="4847267"/>
            <a:ext cx="393825" cy="401492"/>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13"/>
          <p:cNvSpPr/>
          <p:nvPr/>
        </p:nvSpPr>
        <p:spPr>
          <a:xfrm>
            <a:off x="11007887" y="4845391"/>
            <a:ext cx="392584" cy="401492"/>
          </a:xfrm>
          <a:custGeom>
            <a:avLst/>
            <a:gdLst/>
            <a:ahLst/>
            <a:cxnLst/>
            <a:rect l="l" t="t" r="r" b="b"/>
            <a:pathLst>
              <a:path w="9485" h="10548" extrusionOk="0">
                <a:moveTo>
                  <a:pt x="1" y="0"/>
                </a:moveTo>
                <a:lnTo>
                  <a:pt x="1" y="10548"/>
                </a:lnTo>
                <a:lnTo>
                  <a:pt x="9484" y="1054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4" name="Google Shape;354;p13"/>
          <p:cNvSpPr/>
          <p:nvPr/>
        </p:nvSpPr>
        <p:spPr>
          <a:xfrm>
            <a:off x="10221816" y="645646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5" name="Google Shape;355;p13"/>
          <p:cNvSpPr/>
          <p:nvPr/>
        </p:nvSpPr>
        <p:spPr>
          <a:xfrm>
            <a:off x="11009327" y="56485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6" name="Google Shape;356;p13"/>
          <p:cNvSpPr/>
          <p:nvPr/>
        </p:nvSpPr>
        <p:spPr>
          <a:xfrm>
            <a:off x="11008097" y="64515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7" name="Google Shape;357;p13"/>
          <p:cNvSpPr/>
          <p:nvPr/>
        </p:nvSpPr>
        <p:spPr>
          <a:xfrm>
            <a:off x="11795633" y="5650180"/>
            <a:ext cx="392543" cy="402633"/>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13"/>
          <p:cNvSpPr/>
          <p:nvPr/>
        </p:nvSpPr>
        <p:spPr>
          <a:xfrm>
            <a:off x="11798190" y="4044367"/>
            <a:ext cx="393825" cy="401492"/>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13"/>
          <p:cNvSpPr txBox="1">
            <a:spLocks noGrp="1"/>
          </p:cNvSpPr>
          <p:nvPr>
            <p:ph type="subTitle" idx="1"/>
          </p:nvPr>
        </p:nvSpPr>
        <p:spPr>
          <a:xfrm>
            <a:off x="1876908" y="5469433"/>
            <a:ext cx="41000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r>
              <a:rPr lang="en-US" smtClean="0"/>
              <a:t>Click to edit Master subtitle style</a:t>
            </a:r>
            <a:endParaRPr/>
          </a:p>
        </p:txBody>
      </p:sp>
      <p:sp>
        <p:nvSpPr>
          <p:cNvPr id="360" name="Google Shape;360;p13"/>
          <p:cNvSpPr txBox="1">
            <a:spLocks noGrp="1"/>
          </p:cNvSpPr>
          <p:nvPr>
            <p:ph type="subTitle" idx="2"/>
          </p:nvPr>
        </p:nvSpPr>
        <p:spPr>
          <a:xfrm>
            <a:off x="6215092" y="5472449"/>
            <a:ext cx="4100000" cy="46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r>
              <a:rPr lang="en-US" smtClean="0"/>
              <a:t>Click to edit Master subtitle style</a:t>
            </a:r>
            <a:endParaRPr/>
          </a:p>
        </p:txBody>
      </p:sp>
      <p:sp>
        <p:nvSpPr>
          <p:cNvPr id="361" name="Google Shape;361;p13"/>
          <p:cNvSpPr txBox="1">
            <a:spLocks noGrp="1"/>
          </p:cNvSpPr>
          <p:nvPr>
            <p:ph type="title" hasCustomPrompt="1"/>
          </p:nvPr>
        </p:nvSpPr>
        <p:spPr>
          <a:xfrm>
            <a:off x="1950108" y="1822867"/>
            <a:ext cx="3953600" cy="69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4533">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362" name="Google Shape;362;p13"/>
          <p:cNvSpPr txBox="1">
            <a:spLocks noGrp="1"/>
          </p:cNvSpPr>
          <p:nvPr>
            <p:ph type="title" idx="3" hasCustomPrompt="1"/>
          </p:nvPr>
        </p:nvSpPr>
        <p:spPr>
          <a:xfrm>
            <a:off x="6288292" y="1822867"/>
            <a:ext cx="3953600" cy="69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4533">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363" name="Google Shape;363;p13"/>
          <p:cNvSpPr txBox="1">
            <a:spLocks noGrp="1"/>
          </p:cNvSpPr>
          <p:nvPr>
            <p:ph type="title" idx="4" hasCustomPrompt="1"/>
          </p:nvPr>
        </p:nvSpPr>
        <p:spPr>
          <a:xfrm>
            <a:off x="1950108" y="3994732"/>
            <a:ext cx="3953600" cy="69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4533">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364" name="Google Shape;364;p13"/>
          <p:cNvSpPr txBox="1">
            <a:spLocks noGrp="1"/>
          </p:cNvSpPr>
          <p:nvPr>
            <p:ph type="title" idx="5" hasCustomPrompt="1"/>
          </p:nvPr>
        </p:nvSpPr>
        <p:spPr>
          <a:xfrm>
            <a:off x="6288292" y="3997433"/>
            <a:ext cx="3953600" cy="69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400"/>
              <a:buNone/>
              <a:defRPr sz="4533">
                <a:solidFill>
                  <a:schemeClr val="lt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365" name="Google Shape;365;p13"/>
          <p:cNvSpPr txBox="1">
            <a:spLocks noGrp="1"/>
          </p:cNvSpPr>
          <p:nvPr>
            <p:ph type="subTitle" idx="6"/>
          </p:nvPr>
        </p:nvSpPr>
        <p:spPr>
          <a:xfrm>
            <a:off x="2374708" y="2687800"/>
            <a:ext cx="3104400" cy="52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66" name="Google Shape;366;p13"/>
          <p:cNvSpPr txBox="1">
            <a:spLocks noGrp="1"/>
          </p:cNvSpPr>
          <p:nvPr>
            <p:ph type="subTitle" idx="7"/>
          </p:nvPr>
        </p:nvSpPr>
        <p:spPr>
          <a:xfrm>
            <a:off x="6712892" y="2691433"/>
            <a:ext cx="3104400" cy="52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67" name="Google Shape;367;p13"/>
          <p:cNvSpPr txBox="1">
            <a:spLocks noGrp="1"/>
          </p:cNvSpPr>
          <p:nvPr>
            <p:ph type="subTitle" idx="8"/>
          </p:nvPr>
        </p:nvSpPr>
        <p:spPr>
          <a:xfrm>
            <a:off x="6712892" y="4857367"/>
            <a:ext cx="3104400" cy="5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68" name="Google Shape;368;p13"/>
          <p:cNvSpPr txBox="1">
            <a:spLocks noGrp="1"/>
          </p:cNvSpPr>
          <p:nvPr>
            <p:ph type="subTitle" idx="9"/>
          </p:nvPr>
        </p:nvSpPr>
        <p:spPr>
          <a:xfrm>
            <a:off x="1876908" y="3306100"/>
            <a:ext cx="4100000" cy="4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r>
              <a:rPr lang="en-US" smtClean="0"/>
              <a:t>Click to edit Master subtitle style</a:t>
            </a:r>
            <a:endParaRPr/>
          </a:p>
        </p:txBody>
      </p:sp>
      <p:sp>
        <p:nvSpPr>
          <p:cNvPr id="369" name="Google Shape;369;p13"/>
          <p:cNvSpPr txBox="1">
            <a:spLocks noGrp="1"/>
          </p:cNvSpPr>
          <p:nvPr>
            <p:ph type="subTitle" idx="13"/>
          </p:nvPr>
        </p:nvSpPr>
        <p:spPr>
          <a:xfrm>
            <a:off x="6224492" y="3306851"/>
            <a:ext cx="4081200" cy="4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r>
              <a:rPr lang="en-US" smtClean="0"/>
              <a:t>Click to edit Master subtitle style</a:t>
            </a:r>
            <a:endParaRPr/>
          </a:p>
        </p:txBody>
      </p:sp>
      <p:sp>
        <p:nvSpPr>
          <p:cNvPr id="370" name="Google Shape;370;p13"/>
          <p:cNvSpPr txBox="1">
            <a:spLocks noGrp="1"/>
          </p:cNvSpPr>
          <p:nvPr>
            <p:ph type="subTitle" idx="14"/>
          </p:nvPr>
        </p:nvSpPr>
        <p:spPr>
          <a:xfrm>
            <a:off x="2374708" y="4853667"/>
            <a:ext cx="3104400" cy="53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71" name="Google Shape;371;p13"/>
          <p:cNvSpPr txBox="1">
            <a:spLocks noGrp="1"/>
          </p:cNvSpPr>
          <p:nvPr>
            <p:ph type="title" idx="15"/>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3751386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372"/>
        <p:cNvGrpSpPr/>
        <p:nvPr/>
      </p:nvGrpSpPr>
      <p:grpSpPr>
        <a:xfrm>
          <a:off x="0" y="0"/>
          <a:ext cx="0" cy="0"/>
          <a:chOff x="0" y="0"/>
          <a:chExt cx="0" cy="0"/>
        </a:xfrm>
      </p:grpSpPr>
      <p:sp>
        <p:nvSpPr>
          <p:cNvPr id="373" name="Google Shape;373;p14"/>
          <p:cNvSpPr/>
          <p:nvPr/>
        </p:nvSpPr>
        <p:spPr>
          <a:xfrm rot="10800000" flipH="1">
            <a:off x="11009424"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4" name="Google Shape;374;p14"/>
          <p:cNvSpPr/>
          <p:nvPr/>
        </p:nvSpPr>
        <p:spPr>
          <a:xfrm rot="10800000" flipH="1">
            <a:off x="79"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14"/>
          <p:cNvSpPr/>
          <p:nvPr/>
        </p:nvSpPr>
        <p:spPr>
          <a:xfrm rot="10800000" flipH="1">
            <a:off x="786368"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14"/>
          <p:cNvSpPr/>
          <p:nvPr/>
        </p:nvSpPr>
        <p:spPr>
          <a:xfrm rot="10800000" flipH="1">
            <a:off x="11795766"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14"/>
          <p:cNvSpPr/>
          <p:nvPr/>
        </p:nvSpPr>
        <p:spPr>
          <a:xfrm rot="10800000" flipH="1">
            <a:off x="1"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14"/>
          <p:cNvSpPr/>
          <p:nvPr/>
        </p:nvSpPr>
        <p:spPr>
          <a:xfrm rot="10800000" flipH="1">
            <a:off x="786959"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14"/>
          <p:cNvSpPr/>
          <p:nvPr/>
        </p:nvSpPr>
        <p:spPr>
          <a:xfrm rot="10800000" flipH="1">
            <a:off x="1573309"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0" name="Google Shape;380;p14"/>
          <p:cNvSpPr/>
          <p:nvPr/>
        </p:nvSpPr>
        <p:spPr>
          <a:xfrm rot="10800000" flipH="1">
            <a:off x="2358640"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14"/>
          <p:cNvSpPr/>
          <p:nvPr/>
        </p:nvSpPr>
        <p:spPr>
          <a:xfrm rot="10800000" flipH="1">
            <a:off x="9435649"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14"/>
          <p:cNvSpPr/>
          <p:nvPr/>
        </p:nvSpPr>
        <p:spPr>
          <a:xfrm rot="10800000" flipH="1">
            <a:off x="10221931"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14"/>
          <p:cNvSpPr/>
          <p:nvPr/>
        </p:nvSpPr>
        <p:spPr>
          <a:xfrm rot="10800000" flipH="1">
            <a:off x="11009466"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14"/>
          <p:cNvSpPr/>
          <p:nvPr/>
        </p:nvSpPr>
        <p:spPr>
          <a:xfrm rot="10800000" flipH="1">
            <a:off x="11798174"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14"/>
          <p:cNvSpPr txBox="1">
            <a:spLocks noGrp="1"/>
          </p:cNvSpPr>
          <p:nvPr>
            <p:ph type="subTitle" idx="1"/>
          </p:nvPr>
        </p:nvSpPr>
        <p:spPr>
          <a:xfrm>
            <a:off x="8249737" y="4441467"/>
            <a:ext cx="2532000" cy="10728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386" name="Google Shape;386;p14"/>
          <p:cNvSpPr txBox="1">
            <a:spLocks noGrp="1"/>
          </p:cNvSpPr>
          <p:nvPr>
            <p:ph type="subTitle" idx="2"/>
          </p:nvPr>
        </p:nvSpPr>
        <p:spPr>
          <a:xfrm>
            <a:off x="4830000" y="4441467"/>
            <a:ext cx="2532000" cy="10728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387" name="Google Shape;387;p14"/>
          <p:cNvSpPr txBox="1">
            <a:spLocks noGrp="1"/>
          </p:cNvSpPr>
          <p:nvPr>
            <p:ph type="subTitle" idx="3"/>
          </p:nvPr>
        </p:nvSpPr>
        <p:spPr>
          <a:xfrm>
            <a:off x="1410263" y="4441467"/>
            <a:ext cx="2532000" cy="1072800"/>
          </a:xfrm>
          <a:prstGeom prst="rect">
            <a:avLst/>
          </a:prstGeom>
          <a:noFill/>
        </p:spPr>
        <p:txBody>
          <a:bodyPr spcFirstLastPara="1" wrap="square" lIns="91425" tIns="1527025" rIns="91425" bIns="91425" anchor="ctr"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388" name="Google Shape;388;p14"/>
          <p:cNvSpPr txBox="1">
            <a:spLocks noGrp="1"/>
          </p:cNvSpPr>
          <p:nvPr>
            <p:ph type="subTitle" idx="4"/>
          </p:nvPr>
        </p:nvSpPr>
        <p:spPr>
          <a:xfrm>
            <a:off x="1410263" y="3933067"/>
            <a:ext cx="2532000" cy="50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89" name="Google Shape;389;p14"/>
          <p:cNvSpPr txBox="1">
            <a:spLocks noGrp="1"/>
          </p:cNvSpPr>
          <p:nvPr>
            <p:ph type="subTitle" idx="5"/>
          </p:nvPr>
        </p:nvSpPr>
        <p:spPr>
          <a:xfrm>
            <a:off x="4830000" y="3933133"/>
            <a:ext cx="2532000" cy="50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90" name="Google Shape;390;p14"/>
          <p:cNvSpPr txBox="1">
            <a:spLocks noGrp="1"/>
          </p:cNvSpPr>
          <p:nvPr>
            <p:ph type="subTitle" idx="6"/>
          </p:nvPr>
        </p:nvSpPr>
        <p:spPr>
          <a:xfrm>
            <a:off x="8249737" y="3933133"/>
            <a:ext cx="2532000" cy="50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391" name="Google Shape;391;p14"/>
          <p:cNvSpPr/>
          <p:nvPr/>
        </p:nvSpPr>
        <p:spPr>
          <a:xfrm rot="10800000" flipH="1">
            <a:off x="11796417" y="1608649"/>
            <a:ext cx="392543" cy="402633"/>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2" name="Google Shape;392;p14"/>
          <p:cNvSpPr/>
          <p:nvPr/>
        </p:nvSpPr>
        <p:spPr>
          <a:xfrm rot="10800000" flipH="1">
            <a:off x="786317" y="1609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3" name="Google Shape;393;p14"/>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3436262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394"/>
        <p:cNvGrpSpPr/>
        <p:nvPr/>
      </p:nvGrpSpPr>
      <p:grpSpPr>
        <a:xfrm>
          <a:off x="0" y="0"/>
          <a:ext cx="0" cy="0"/>
          <a:chOff x="0" y="0"/>
          <a:chExt cx="0" cy="0"/>
        </a:xfrm>
      </p:grpSpPr>
      <p:sp>
        <p:nvSpPr>
          <p:cNvPr id="395" name="Google Shape;395;p15"/>
          <p:cNvSpPr/>
          <p:nvPr/>
        </p:nvSpPr>
        <p:spPr>
          <a:xfrm rot="10800000">
            <a:off x="788718"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6" name="Google Shape;396;p15"/>
          <p:cNvSpPr/>
          <p:nvPr/>
        </p:nvSpPr>
        <p:spPr>
          <a:xfrm rot="10800000">
            <a:off x="11798103"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7" name="Google Shape;397;p15"/>
          <p:cNvSpPr/>
          <p:nvPr/>
        </p:nvSpPr>
        <p:spPr>
          <a:xfrm rot="10800000">
            <a:off x="11011776"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8" name="Google Shape;398;p15"/>
          <p:cNvSpPr/>
          <p:nvPr/>
        </p:nvSpPr>
        <p:spPr>
          <a:xfrm rot="10800000">
            <a:off x="10225488" y="805464"/>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9" name="Google Shape;399;p15"/>
          <p:cNvSpPr/>
          <p:nvPr/>
        </p:nvSpPr>
        <p:spPr>
          <a:xfrm rot="10800000">
            <a:off x="9439201"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15"/>
          <p:cNvSpPr/>
          <p:nvPr/>
        </p:nvSpPr>
        <p:spPr>
          <a:xfrm rot="10800000">
            <a:off x="2362493"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15"/>
          <p:cNvSpPr/>
          <p:nvPr/>
        </p:nvSpPr>
        <p:spPr>
          <a:xfrm rot="10800000">
            <a:off x="11798103" y="1609518"/>
            <a:ext cx="393784" cy="401492"/>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15"/>
          <p:cNvSpPr/>
          <p:nvPr/>
        </p:nvSpPr>
        <p:spPr>
          <a:xfrm rot="10800000">
            <a:off x="788718" y="1609237"/>
            <a:ext cx="393825" cy="401492"/>
          </a:xfrm>
          <a:custGeom>
            <a:avLst/>
            <a:gdLst/>
            <a:ahLst/>
            <a:cxnLst/>
            <a:rect l="l" t="t" r="r" b="b"/>
            <a:pathLst>
              <a:path w="9515"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3" name="Google Shape;403;p15"/>
          <p:cNvSpPr/>
          <p:nvPr/>
        </p:nvSpPr>
        <p:spPr>
          <a:xfrm rot="10800000">
            <a:off x="1577663" y="161111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4" name="Google Shape;404;p15"/>
          <p:cNvSpPr/>
          <p:nvPr/>
        </p:nvSpPr>
        <p:spPr>
          <a:xfrm rot="10800000">
            <a:off x="2376"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15"/>
          <p:cNvSpPr/>
          <p:nvPr/>
        </p:nvSpPr>
        <p:spPr>
          <a:xfrm rot="10800000">
            <a:off x="2376" y="2412697"/>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6" name="Google Shape;406;p15"/>
          <p:cNvSpPr/>
          <p:nvPr/>
        </p:nvSpPr>
        <p:spPr>
          <a:xfrm rot="10800000">
            <a:off x="11011875" y="2412392"/>
            <a:ext cx="392543" cy="402672"/>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7" name="Google Shape;407;p15"/>
          <p:cNvSpPr/>
          <p:nvPr/>
        </p:nvSpPr>
        <p:spPr>
          <a:xfrm rot="10800000">
            <a:off x="11011841" y="1609496"/>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15"/>
          <p:cNvSpPr/>
          <p:nvPr/>
        </p:nvSpPr>
        <p:spPr>
          <a:xfrm rot="10800000">
            <a:off x="11798141"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15"/>
          <p:cNvSpPr/>
          <p:nvPr/>
        </p:nvSpPr>
        <p:spPr>
          <a:xfrm rot="10800000">
            <a:off x="11012465"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15"/>
          <p:cNvSpPr/>
          <p:nvPr/>
        </p:nvSpPr>
        <p:spPr>
          <a:xfrm rot="10800000">
            <a:off x="10226117"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15"/>
          <p:cNvSpPr/>
          <p:nvPr/>
        </p:nvSpPr>
        <p:spPr>
          <a:xfrm rot="10800000">
            <a:off x="9439502"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 name="Google Shape;412;p15"/>
          <p:cNvSpPr/>
          <p:nvPr/>
        </p:nvSpPr>
        <p:spPr>
          <a:xfrm rot="10800000">
            <a:off x="3148789" y="481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3" name="Google Shape;413;p15"/>
          <p:cNvSpPr/>
          <p:nvPr/>
        </p:nvSpPr>
        <p:spPr>
          <a:xfrm rot="10800000">
            <a:off x="2362493"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4" name="Google Shape;414;p15"/>
          <p:cNvSpPr/>
          <p:nvPr/>
        </p:nvSpPr>
        <p:spPr>
          <a:xfrm rot="10800000">
            <a:off x="1576221" y="8079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5" name="Google Shape;415;p15"/>
          <p:cNvSpPr/>
          <p:nvPr/>
        </p:nvSpPr>
        <p:spPr>
          <a:xfrm rot="10800000">
            <a:off x="1577452"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15"/>
          <p:cNvSpPr/>
          <p:nvPr/>
        </p:nvSpPr>
        <p:spPr>
          <a:xfrm rot="10800000">
            <a:off x="789958"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15"/>
          <p:cNvSpPr/>
          <p:nvPr/>
        </p:nvSpPr>
        <p:spPr>
          <a:xfrm rot="10800000">
            <a:off x="-33"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15"/>
          <p:cNvSpPr/>
          <p:nvPr/>
        </p:nvSpPr>
        <p:spPr>
          <a:xfrm rot="10800000">
            <a:off x="1034" y="1609215"/>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15"/>
          <p:cNvSpPr txBox="1">
            <a:spLocks noGrp="1"/>
          </p:cNvSpPr>
          <p:nvPr>
            <p:ph type="subTitle" idx="1"/>
          </p:nvPr>
        </p:nvSpPr>
        <p:spPr>
          <a:xfrm>
            <a:off x="3662376" y="4023433"/>
            <a:ext cx="2231200" cy="46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20" name="Google Shape;420;p15"/>
          <p:cNvSpPr txBox="1">
            <a:spLocks noGrp="1"/>
          </p:cNvSpPr>
          <p:nvPr>
            <p:ph type="subTitle" idx="2"/>
          </p:nvPr>
        </p:nvSpPr>
        <p:spPr>
          <a:xfrm>
            <a:off x="1026333" y="4023433"/>
            <a:ext cx="2231200" cy="46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21" name="Google Shape;421;p15"/>
          <p:cNvSpPr txBox="1">
            <a:spLocks noGrp="1"/>
          </p:cNvSpPr>
          <p:nvPr>
            <p:ph type="subTitle" idx="3"/>
          </p:nvPr>
        </p:nvSpPr>
        <p:spPr>
          <a:xfrm>
            <a:off x="6298417" y="4023433"/>
            <a:ext cx="2231200" cy="46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22" name="Google Shape;422;p15"/>
          <p:cNvSpPr txBox="1">
            <a:spLocks noGrp="1"/>
          </p:cNvSpPr>
          <p:nvPr>
            <p:ph type="subTitle" idx="4"/>
          </p:nvPr>
        </p:nvSpPr>
        <p:spPr>
          <a:xfrm>
            <a:off x="8934460" y="4023433"/>
            <a:ext cx="2231200" cy="467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solidFill>
                  <a:schemeClr val="dk1"/>
                </a:solidFill>
                <a:latin typeface="Press Start 2P"/>
                <a:ea typeface="Press Start 2P"/>
                <a:cs typeface="Press Start 2P"/>
                <a:sym typeface="Press Start 2P"/>
              </a:defRPr>
            </a:lvl1pPr>
            <a:lvl2pPr lvl="1" algn="ctr" rtl="0">
              <a:spcBef>
                <a:spcPts val="0"/>
              </a:spcBef>
              <a:spcAft>
                <a:spcPts val="0"/>
              </a:spcAft>
              <a:buNone/>
              <a:defRPr sz="2000">
                <a:solidFill>
                  <a:schemeClr val="dk1"/>
                </a:solidFill>
                <a:latin typeface="Press Start 2P"/>
                <a:ea typeface="Press Start 2P"/>
                <a:cs typeface="Press Start 2P"/>
                <a:sym typeface="Press Start 2P"/>
              </a:defRPr>
            </a:lvl2pPr>
            <a:lvl3pPr lvl="2" algn="ctr" rtl="0">
              <a:spcBef>
                <a:spcPts val="0"/>
              </a:spcBef>
              <a:spcAft>
                <a:spcPts val="0"/>
              </a:spcAft>
              <a:buNone/>
              <a:defRPr sz="2000">
                <a:solidFill>
                  <a:schemeClr val="dk1"/>
                </a:solidFill>
                <a:latin typeface="Press Start 2P"/>
                <a:ea typeface="Press Start 2P"/>
                <a:cs typeface="Press Start 2P"/>
                <a:sym typeface="Press Start 2P"/>
              </a:defRPr>
            </a:lvl3pPr>
            <a:lvl4pPr lvl="3" algn="ctr" rtl="0">
              <a:spcBef>
                <a:spcPts val="0"/>
              </a:spcBef>
              <a:spcAft>
                <a:spcPts val="0"/>
              </a:spcAft>
              <a:buNone/>
              <a:defRPr sz="2000">
                <a:solidFill>
                  <a:schemeClr val="dk1"/>
                </a:solidFill>
                <a:latin typeface="Press Start 2P"/>
                <a:ea typeface="Press Start 2P"/>
                <a:cs typeface="Press Start 2P"/>
                <a:sym typeface="Press Start 2P"/>
              </a:defRPr>
            </a:lvl4pPr>
            <a:lvl5pPr lvl="4" algn="ctr" rtl="0">
              <a:spcBef>
                <a:spcPts val="0"/>
              </a:spcBef>
              <a:spcAft>
                <a:spcPts val="0"/>
              </a:spcAft>
              <a:buNone/>
              <a:defRPr sz="2000">
                <a:solidFill>
                  <a:schemeClr val="dk1"/>
                </a:solidFill>
                <a:latin typeface="Press Start 2P"/>
                <a:ea typeface="Press Start 2P"/>
                <a:cs typeface="Press Start 2P"/>
                <a:sym typeface="Press Start 2P"/>
              </a:defRPr>
            </a:lvl5pPr>
            <a:lvl6pPr lvl="5" algn="ctr" rtl="0">
              <a:spcBef>
                <a:spcPts val="0"/>
              </a:spcBef>
              <a:spcAft>
                <a:spcPts val="0"/>
              </a:spcAft>
              <a:buNone/>
              <a:defRPr sz="2000">
                <a:solidFill>
                  <a:schemeClr val="dk1"/>
                </a:solidFill>
                <a:latin typeface="Press Start 2P"/>
                <a:ea typeface="Press Start 2P"/>
                <a:cs typeface="Press Start 2P"/>
                <a:sym typeface="Press Start 2P"/>
              </a:defRPr>
            </a:lvl6pPr>
            <a:lvl7pPr lvl="6" algn="ctr" rtl="0">
              <a:spcBef>
                <a:spcPts val="0"/>
              </a:spcBef>
              <a:spcAft>
                <a:spcPts val="0"/>
              </a:spcAft>
              <a:buNone/>
              <a:defRPr sz="2000">
                <a:solidFill>
                  <a:schemeClr val="dk1"/>
                </a:solidFill>
                <a:latin typeface="Press Start 2P"/>
                <a:ea typeface="Press Start 2P"/>
                <a:cs typeface="Press Start 2P"/>
                <a:sym typeface="Press Start 2P"/>
              </a:defRPr>
            </a:lvl7pPr>
            <a:lvl8pPr lvl="7" algn="ctr" rtl="0">
              <a:spcBef>
                <a:spcPts val="0"/>
              </a:spcBef>
              <a:spcAft>
                <a:spcPts val="0"/>
              </a:spcAft>
              <a:buNone/>
              <a:defRPr sz="2000">
                <a:solidFill>
                  <a:schemeClr val="dk1"/>
                </a:solidFill>
                <a:latin typeface="Press Start 2P"/>
                <a:ea typeface="Press Start 2P"/>
                <a:cs typeface="Press Start 2P"/>
                <a:sym typeface="Press Start 2P"/>
              </a:defRPr>
            </a:lvl8pPr>
            <a:lvl9pPr lvl="8" algn="ctr" rtl="0">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23" name="Google Shape;423;p15"/>
          <p:cNvSpPr txBox="1">
            <a:spLocks noGrp="1"/>
          </p:cNvSpPr>
          <p:nvPr>
            <p:ph type="subTitle" idx="5"/>
          </p:nvPr>
        </p:nvSpPr>
        <p:spPr>
          <a:xfrm>
            <a:off x="1026349" y="4683467"/>
            <a:ext cx="2231200" cy="90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24" name="Google Shape;424;p15"/>
          <p:cNvSpPr txBox="1">
            <a:spLocks noGrp="1"/>
          </p:cNvSpPr>
          <p:nvPr>
            <p:ph type="subTitle" idx="6"/>
          </p:nvPr>
        </p:nvSpPr>
        <p:spPr>
          <a:xfrm>
            <a:off x="3662383" y="4683467"/>
            <a:ext cx="2231200" cy="90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25" name="Google Shape;425;p15"/>
          <p:cNvSpPr txBox="1">
            <a:spLocks noGrp="1"/>
          </p:cNvSpPr>
          <p:nvPr>
            <p:ph type="subTitle" idx="7"/>
          </p:nvPr>
        </p:nvSpPr>
        <p:spPr>
          <a:xfrm>
            <a:off x="8934451" y="4683467"/>
            <a:ext cx="2231200" cy="90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26" name="Google Shape;426;p15"/>
          <p:cNvSpPr txBox="1">
            <a:spLocks noGrp="1"/>
          </p:cNvSpPr>
          <p:nvPr>
            <p:ph type="subTitle" idx="8"/>
          </p:nvPr>
        </p:nvSpPr>
        <p:spPr>
          <a:xfrm>
            <a:off x="6298417" y="4683467"/>
            <a:ext cx="2231200" cy="901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27" name="Google Shape;427;p15"/>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36463026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428"/>
        <p:cNvGrpSpPr/>
        <p:nvPr/>
      </p:nvGrpSpPr>
      <p:grpSpPr>
        <a:xfrm>
          <a:off x="0" y="0"/>
          <a:ext cx="0" cy="0"/>
          <a:chOff x="0" y="0"/>
          <a:chExt cx="0" cy="0"/>
        </a:xfrm>
      </p:grpSpPr>
      <p:sp>
        <p:nvSpPr>
          <p:cNvPr id="429" name="Google Shape;429;p16"/>
          <p:cNvSpPr txBox="1">
            <a:spLocks noGrp="1"/>
          </p:cNvSpPr>
          <p:nvPr>
            <p:ph type="subTitle" idx="1"/>
          </p:nvPr>
        </p:nvSpPr>
        <p:spPr>
          <a:xfrm>
            <a:off x="2533871" y="1894725"/>
            <a:ext cx="2784000" cy="5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30" name="Google Shape;430;p16"/>
          <p:cNvSpPr txBox="1">
            <a:spLocks noGrp="1"/>
          </p:cNvSpPr>
          <p:nvPr>
            <p:ph type="subTitle" idx="2"/>
          </p:nvPr>
        </p:nvSpPr>
        <p:spPr>
          <a:xfrm>
            <a:off x="2659871" y="3849135"/>
            <a:ext cx="2532000" cy="5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1pPr>
            <a:lvl2pPr lvl="1"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2pPr>
            <a:lvl3pPr lvl="2"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3pPr>
            <a:lvl4pPr lvl="3"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4pPr>
            <a:lvl5pPr lvl="4"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5pPr>
            <a:lvl6pPr lvl="5"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6pPr>
            <a:lvl7pPr lvl="6"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7pPr>
            <a:lvl8pPr lvl="7" algn="ctr" rtl="0">
              <a:lnSpc>
                <a:spcPct val="100000"/>
              </a:lnSpc>
              <a:spcBef>
                <a:spcPts val="2133"/>
              </a:spcBef>
              <a:spcAft>
                <a:spcPts val="0"/>
              </a:spcAft>
              <a:buNone/>
              <a:defRPr sz="2000" b="0">
                <a:solidFill>
                  <a:schemeClr val="dk1"/>
                </a:solidFill>
                <a:latin typeface="Press Start 2P"/>
                <a:ea typeface="Press Start 2P"/>
                <a:cs typeface="Press Start 2P"/>
                <a:sym typeface="Press Start 2P"/>
              </a:defRPr>
            </a:lvl8pPr>
            <a:lvl9pPr lvl="8" algn="ctr" rtl="0">
              <a:lnSpc>
                <a:spcPct val="100000"/>
              </a:lnSpc>
              <a:spcBef>
                <a:spcPts val="2133"/>
              </a:spcBef>
              <a:spcAft>
                <a:spcPts val="2133"/>
              </a:spcAft>
              <a:buNone/>
              <a:defRPr sz="2000" b="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31" name="Google Shape;431;p16"/>
          <p:cNvSpPr txBox="1">
            <a:spLocks noGrp="1"/>
          </p:cNvSpPr>
          <p:nvPr>
            <p:ph type="subTitle" idx="3"/>
          </p:nvPr>
        </p:nvSpPr>
        <p:spPr>
          <a:xfrm>
            <a:off x="6836529" y="3849135"/>
            <a:ext cx="2784000" cy="5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b="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32" name="Google Shape;432;p16"/>
          <p:cNvSpPr txBox="1">
            <a:spLocks noGrp="1"/>
          </p:cNvSpPr>
          <p:nvPr>
            <p:ph type="subTitle" idx="4"/>
          </p:nvPr>
        </p:nvSpPr>
        <p:spPr>
          <a:xfrm>
            <a:off x="6798929" y="1894725"/>
            <a:ext cx="2859200" cy="54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0">
                <a:solidFill>
                  <a:schemeClr val="dk1"/>
                </a:solidFill>
                <a:latin typeface="Press Start 2P"/>
                <a:ea typeface="Press Start 2P"/>
                <a:cs typeface="Press Start 2P"/>
                <a:sym typeface="Press Start 2P"/>
              </a:defRPr>
            </a:lvl1pPr>
            <a:lvl2pPr lvl="1" algn="ctr" rtl="0">
              <a:spcBef>
                <a:spcPts val="2133"/>
              </a:spcBef>
              <a:spcAft>
                <a:spcPts val="0"/>
              </a:spcAft>
              <a:buNone/>
              <a:defRPr sz="2000" b="0">
                <a:solidFill>
                  <a:schemeClr val="dk1"/>
                </a:solidFill>
                <a:latin typeface="Press Start 2P"/>
                <a:ea typeface="Press Start 2P"/>
                <a:cs typeface="Press Start 2P"/>
                <a:sym typeface="Press Start 2P"/>
              </a:defRPr>
            </a:lvl2pPr>
            <a:lvl3pPr lvl="2" algn="ctr" rtl="0">
              <a:spcBef>
                <a:spcPts val="2133"/>
              </a:spcBef>
              <a:spcAft>
                <a:spcPts val="0"/>
              </a:spcAft>
              <a:buNone/>
              <a:defRPr sz="2000" b="0">
                <a:solidFill>
                  <a:schemeClr val="dk1"/>
                </a:solidFill>
                <a:latin typeface="Press Start 2P"/>
                <a:ea typeface="Press Start 2P"/>
                <a:cs typeface="Press Start 2P"/>
                <a:sym typeface="Press Start 2P"/>
              </a:defRPr>
            </a:lvl3pPr>
            <a:lvl4pPr lvl="3" algn="ctr" rtl="0">
              <a:spcBef>
                <a:spcPts val="2133"/>
              </a:spcBef>
              <a:spcAft>
                <a:spcPts val="0"/>
              </a:spcAft>
              <a:buNone/>
              <a:defRPr sz="2000" b="0">
                <a:solidFill>
                  <a:schemeClr val="dk1"/>
                </a:solidFill>
                <a:latin typeface="Press Start 2P"/>
                <a:ea typeface="Press Start 2P"/>
                <a:cs typeface="Press Start 2P"/>
                <a:sym typeface="Press Start 2P"/>
              </a:defRPr>
            </a:lvl4pPr>
            <a:lvl5pPr lvl="4" algn="ctr" rtl="0">
              <a:spcBef>
                <a:spcPts val="2133"/>
              </a:spcBef>
              <a:spcAft>
                <a:spcPts val="0"/>
              </a:spcAft>
              <a:buNone/>
              <a:defRPr sz="2000" b="0">
                <a:solidFill>
                  <a:schemeClr val="dk1"/>
                </a:solidFill>
                <a:latin typeface="Press Start 2P"/>
                <a:ea typeface="Press Start 2P"/>
                <a:cs typeface="Press Start 2P"/>
                <a:sym typeface="Press Start 2P"/>
              </a:defRPr>
            </a:lvl5pPr>
            <a:lvl6pPr lvl="5" algn="ctr" rtl="0">
              <a:spcBef>
                <a:spcPts val="2133"/>
              </a:spcBef>
              <a:spcAft>
                <a:spcPts val="0"/>
              </a:spcAft>
              <a:buNone/>
              <a:defRPr sz="2000" b="0">
                <a:solidFill>
                  <a:schemeClr val="dk1"/>
                </a:solidFill>
                <a:latin typeface="Press Start 2P"/>
                <a:ea typeface="Press Start 2P"/>
                <a:cs typeface="Press Start 2P"/>
                <a:sym typeface="Press Start 2P"/>
              </a:defRPr>
            </a:lvl6pPr>
            <a:lvl7pPr lvl="6" algn="ctr" rtl="0">
              <a:spcBef>
                <a:spcPts val="2133"/>
              </a:spcBef>
              <a:spcAft>
                <a:spcPts val="0"/>
              </a:spcAft>
              <a:buNone/>
              <a:defRPr sz="2000" b="0">
                <a:solidFill>
                  <a:schemeClr val="dk1"/>
                </a:solidFill>
                <a:latin typeface="Press Start 2P"/>
                <a:ea typeface="Press Start 2P"/>
                <a:cs typeface="Press Start 2P"/>
                <a:sym typeface="Press Start 2P"/>
              </a:defRPr>
            </a:lvl7pPr>
            <a:lvl8pPr lvl="7" algn="ctr" rtl="0">
              <a:spcBef>
                <a:spcPts val="2133"/>
              </a:spcBef>
              <a:spcAft>
                <a:spcPts val="0"/>
              </a:spcAft>
              <a:buNone/>
              <a:defRPr sz="2000" b="0">
                <a:solidFill>
                  <a:schemeClr val="dk1"/>
                </a:solidFill>
                <a:latin typeface="Press Start 2P"/>
                <a:ea typeface="Press Start 2P"/>
                <a:cs typeface="Press Start 2P"/>
                <a:sym typeface="Press Start 2P"/>
              </a:defRPr>
            </a:lvl8pPr>
            <a:lvl9pPr lvl="8" algn="ctr" rtl="0">
              <a:spcBef>
                <a:spcPts val="2133"/>
              </a:spcBef>
              <a:spcAft>
                <a:spcPts val="2133"/>
              </a:spcAft>
              <a:buNone/>
              <a:defRPr sz="2000" b="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433" name="Google Shape;433;p16"/>
          <p:cNvSpPr txBox="1">
            <a:spLocks noGrp="1"/>
          </p:cNvSpPr>
          <p:nvPr>
            <p:ph type="subTitle" idx="5"/>
          </p:nvPr>
        </p:nvSpPr>
        <p:spPr>
          <a:xfrm>
            <a:off x="2533871" y="4389933"/>
            <a:ext cx="2784000" cy="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solidFill>
                  <a:srgbClr val="F2F2F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34" name="Google Shape;434;p16"/>
          <p:cNvSpPr txBox="1">
            <a:spLocks noGrp="1"/>
          </p:cNvSpPr>
          <p:nvPr>
            <p:ph type="subTitle" idx="6"/>
          </p:nvPr>
        </p:nvSpPr>
        <p:spPr>
          <a:xfrm>
            <a:off x="2533871" y="2435359"/>
            <a:ext cx="2784000" cy="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solidFill>
                  <a:srgbClr val="F2F2F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35" name="Google Shape;435;p16"/>
          <p:cNvSpPr txBox="1">
            <a:spLocks noGrp="1"/>
          </p:cNvSpPr>
          <p:nvPr>
            <p:ph type="subTitle" idx="7"/>
          </p:nvPr>
        </p:nvSpPr>
        <p:spPr>
          <a:xfrm>
            <a:off x="6836529" y="2435359"/>
            <a:ext cx="2784000" cy="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solidFill>
                  <a:srgbClr val="F2F2F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36" name="Google Shape;436;p16"/>
          <p:cNvSpPr txBox="1">
            <a:spLocks noGrp="1"/>
          </p:cNvSpPr>
          <p:nvPr>
            <p:ph type="subTitle" idx="8"/>
          </p:nvPr>
        </p:nvSpPr>
        <p:spPr>
          <a:xfrm>
            <a:off x="6836529" y="4389933"/>
            <a:ext cx="2784000" cy="8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solidFill>
                  <a:srgbClr val="F2F2F2"/>
                </a:solidFill>
              </a:defRPr>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437" name="Google Shape;437;p16"/>
          <p:cNvSpPr/>
          <p:nvPr/>
        </p:nvSpPr>
        <p:spPr>
          <a:xfrm flipH="1">
            <a:off x="7866552" y="6456387"/>
            <a:ext cx="393825" cy="401492"/>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8" name="Google Shape;438;p16"/>
          <p:cNvSpPr/>
          <p:nvPr/>
        </p:nvSpPr>
        <p:spPr>
          <a:xfrm flipH="1">
            <a:off x="3935075"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9" name="Google Shape;439;p16"/>
          <p:cNvSpPr/>
          <p:nvPr/>
        </p:nvSpPr>
        <p:spPr>
          <a:xfrm flipH="1">
            <a:off x="788685"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16"/>
          <p:cNvSpPr/>
          <p:nvPr/>
        </p:nvSpPr>
        <p:spPr>
          <a:xfrm flipH="1">
            <a:off x="11011742"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16"/>
          <p:cNvSpPr/>
          <p:nvPr/>
        </p:nvSpPr>
        <p:spPr>
          <a:xfrm flipH="1">
            <a:off x="7080265"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16"/>
          <p:cNvSpPr/>
          <p:nvPr/>
        </p:nvSpPr>
        <p:spPr>
          <a:xfrm flipH="1">
            <a:off x="5507650"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16"/>
          <p:cNvSpPr/>
          <p:nvPr/>
        </p:nvSpPr>
        <p:spPr>
          <a:xfrm flipH="1">
            <a:off x="2362460"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16"/>
          <p:cNvSpPr/>
          <p:nvPr/>
        </p:nvSpPr>
        <p:spPr>
          <a:xfrm flipH="1">
            <a:off x="11798108"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5" name="Google Shape;445;p16"/>
          <p:cNvSpPr/>
          <p:nvPr/>
        </p:nvSpPr>
        <p:spPr>
          <a:xfrm flipH="1">
            <a:off x="11012431"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16"/>
          <p:cNvSpPr/>
          <p:nvPr/>
        </p:nvSpPr>
        <p:spPr>
          <a:xfrm flipH="1">
            <a:off x="10226083"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16"/>
          <p:cNvSpPr/>
          <p:nvPr/>
        </p:nvSpPr>
        <p:spPr>
          <a:xfrm flipH="1">
            <a:off x="9439469"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8" name="Google Shape;448;p16"/>
          <p:cNvSpPr/>
          <p:nvPr/>
        </p:nvSpPr>
        <p:spPr>
          <a:xfrm flipH="1">
            <a:off x="7080248"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9" name="Google Shape;449;p16"/>
          <p:cNvSpPr/>
          <p:nvPr/>
        </p:nvSpPr>
        <p:spPr>
          <a:xfrm flipH="1">
            <a:off x="6294618"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0" name="Google Shape;450;p16"/>
          <p:cNvSpPr/>
          <p:nvPr/>
        </p:nvSpPr>
        <p:spPr>
          <a:xfrm flipH="1">
            <a:off x="5507632"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1" name="Google Shape;451;p16"/>
          <p:cNvSpPr/>
          <p:nvPr/>
        </p:nvSpPr>
        <p:spPr>
          <a:xfrm flipH="1">
            <a:off x="3148756"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16"/>
          <p:cNvSpPr/>
          <p:nvPr/>
        </p:nvSpPr>
        <p:spPr>
          <a:xfrm flipH="1">
            <a:off x="2362460"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16"/>
          <p:cNvSpPr/>
          <p:nvPr/>
        </p:nvSpPr>
        <p:spPr>
          <a:xfrm flipH="1">
            <a:off x="1577419"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16"/>
          <p:cNvSpPr/>
          <p:nvPr/>
        </p:nvSpPr>
        <p:spPr>
          <a:xfrm flipH="1">
            <a:off x="-66"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16"/>
          <p:cNvSpPr/>
          <p:nvPr/>
        </p:nvSpPr>
        <p:spPr>
          <a:xfrm flipH="1">
            <a:off x="789885" y="5652902"/>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6" name="Google Shape;456;p16"/>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416006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gradFill>
          <a:gsLst>
            <a:gs pos="0">
              <a:schemeClr val="dk2"/>
            </a:gs>
            <a:gs pos="24000">
              <a:schemeClr val="dk2"/>
            </a:gs>
            <a:gs pos="56000">
              <a:schemeClr val="dk2"/>
            </a:gs>
            <a:gs pos="100000">
              <a:srgbClr val="141C21"/>
            </a:gs>
          </a:gsLst>
          <a:lin ang="5400700" scaled="0"/>
        </a:gradFill>
        <a:effectLst/>
      </p:bgPr>
    </p:bg>
    <p:spTree>
      <p:nvGrpSpPr>
        <p:cNvPr id="1" name="Shape 457"/>
        <p:cNvGrpSpPr/>
        <p:nvPr/>
      </p:nvGrpSpPr>
      <p:grpSpPr>
        <a:xfrm>
          <a:off x="0" y="0"/>
          <a:ext cx="0" cy="0"/>
          <a:chOff x="0" y="0"/>
          <a:chExt cx="0" cy="0"/>
        </a:xfrm>
      </p:grpSpPr>
      <p:sp>
        <p:nvSpPr>
          <p:cNvPr id="458" name="Google Shape;458;p17"/>
          <p:cNvSpPr/>
          <p:nvPr/>
        </p:nvSpPr>
        <p:spPr>
          <a:xfrm rot="10800000" flipH="1">
            <a:off x="11009390"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17"/>
          <p:cNvSpPr/>
          <p:nvPr/>
        </p:nvSpPr>
        <p:spPr>
          <a:xfrm rot="10800000" flipH="1">
            <a:off x="45"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17"/>
          <p:cNvSpPr/>
          <p:nvPr/>
        </p:nvSpPr>
        <p:spPr>
          <a:xfrm rot="10800000" flipH="1">
            <a:off x="786334"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17"/>
          <p:cNvSpPr/>
          <p:nvPr/>
        </p:nvSpPr>
        <p:spPr>
          <a:xfrm rot="10800000" flipH="1">
            <a:off x="1572621" y="805464"/>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17"/>
          <p:cNvSpPr/>
          <p:nvPr/>
        </p:nvSpPr>
        <p:spPr>
          <a:xfrm rot="10800000" flipH="1">
            <a:off x="45" y="1609518"/>
            <a:ext cx="393784" cy="401492"/>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17"/>
          <p:cNvSpPr/>
          <p:nvPr/>
        </p:nvSpPr>
        <p:spPr>
          <a:xfrm rot="10800000" flipH="1">
            <a:off x="11795733"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4" name="Google Shape;464;p17"/>
          <p:cNvSpPr/>
          <p:nvPr/>
        </p:nvSpPr>
        <p:spPr>
          <a:xfrm rot="10800000" flipH="1">
            <a:off x="787550" y="1609496"/>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5" name="Google Shape;465;p17"/>
          <p:cNvSpPr/>
          <p:nvPr/>
        </p:nvSpPr>
        <p:spPr>
          <a:xfrm rot="10800000" flipH="1">
            <a:off x="-33"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6" name="Google Shape;466;p17"/>
          <p:cNvSpPr/>
          <p:nvPr/>
        </p:nvSpPr>
        <p:spPr>
          <a:xfrm rot="10800000" flipH="1">
            <a:off x="786926"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7" name="Google Shape;467;p17"/>
          <p:cNvSpPr/>
          <p:nvPr/>
        </p:nvSpPr>
        <p:spPr>
          <a:xfrm rot="10800000" flipH="1">
            <a:off x="1573275"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8" name="Google Shape;468;p17"/>
          <p:cNvSpPr/>
          <p:nvPr/>
        </p:nvSpPr>
        <p:spPr>
          <a:xfrm rot="10800000" flipH="1">
            <a:off x="2358606"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 name="Google Shape;469;p17"/>
          <p:cNvSpPr/>
          <p:nvPr/>
        </p:nvSpPr>
        <p:spPr>
          <a:xfrm rot="10800000" flipH="1">
            <a:off x="9435616"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0" name="Google Shape;470;p17"/>
          <p:cNvSpPr/>
          <p:nvPr/>
        </p:nvSpPr>
        <p:spPr>
          <a:xfrm rot="10800000" flipH="1">
            <a:off x="10223127" y="8079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17"/>
          <p:cNvSpPr/>
          <p:nvPr/>
        </p:nvSpPr>
        <p:spPr>
          <a:xfrm rot="10800000" flipH="1">
            <a:off x="10221897"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2" name="Google Shape;472;p17"/>
          <p:cNvSpPr/>
          <p:nvPr/>
        </p:nvSpPr>
        <p:spPr>
          <a:xfrm rot="10800000" flipH="1">
            <a:off x="11009433"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3" name="Google Shape;473;p17"/>
          <p:cNvSpPr/>
          <p:nvPr/>
        </p:nvSpPr>
        <p:spPr>
          <a:xfrm rot="10800000" flipH="1">
            <a:off x="11798141"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4" name="Google Shape;474;p17"/>
          <p:cNvSpPr/>
          <p:nvPr/>
        </p:nvSpPr>
        <p:spPr>
          <a:xfrm rot="10800000" flipH="1">
            <a:off x="11797074" y="1609215"/>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5" name="Google Shape;475;p17"/>
          <p:cNvSpPr txBox="1">
            <a:spLocks noGrp="1"/>
          </p:cNvSpPr>
          <p:nvPr>
            <p:ph type="title"/>
          </p:nvPr>
        </p:nvSpPr>
        <p:spPr>
          <a:xfrm>
            <a:off x="2803557" y="2426767"/>
            <a:ext cx="3591200" cy="6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2000">
                <a:solidFill>
                  <a:schemeClr val="dk1"/>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r>
              <a:rPr lang="en-US" smtClean="0"/>
              <a:t>Click to edit Master title style</a:t>
            </a:r>
            <a:endParaRPr/>
          </a:p>
        </p:txBody>
      </p:sp>
      <p:sp>
        <p:nvSpPr>
          <p:cNvPr id="476" name="Google Shape;476;p17"/>
          <p:cNvSpPr txBox="1">
            <a:spLocks noGrp="1"/>
          </p:cNvSpPr>
          <p:nvPr>
            <p:ph type="subTitle" idx="1"/>
          </p:nvPr>
        </p:nvSpPr>
        <p:spPr>
          <a:xfrm>
            <a:off x="2803557" y="3029400"/>
            <a:ext cx="3230800" cy="7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867">
                <a:solidFill>
                  <a:schemeClr val="lt1"/>
                </a:solidFill>
              </a:defRPr>
            </a:lvl1pPr>
            <a:lvl2pPr lvl="1" rtl="0">
              <a:lnSpc>
                <a:spcPct val="100000"/>
              </a:lnSpc>
              <a:spcBef>
                <a:spcPts val="0"/>
              </a:spcBef>
              <a:spcAft>
                <a:spcPts val="0"/>
              </a:spcAft>
              <a:buClr>
                <a:schemeClr val="lt1"/>
              </a:buClr>
              <a:buSzPts val="1600"/>
              <a:buNone/>
              <a:defRPr sz="2133">
                <a:solidFill>
                  <a:schemeClr val="lt1"/>
                </a:solidFill>
              </a:defRPr>
            </a:lvl2pPr>
            <a:lvl3pPr lvl="2" rtl="0">
              <a:lnSpc>
                <a:spcPct val="100000"/>
              </a:lnSpc>
              <a:spcBef>
                <a:spcPts val="0"/>
              </a:spcBef>
              <a:spcAft>
                <a:spcPts val="0"/>
              </a:spcAft>
              <a:buClr>
                <a:schemeClr val="lt1"/>
              </a:buClr>
              <a:buSzPts val="1600"/>
              <a:buNone/>
              <a:defRPr sz="2133">
                <a:solidFill>
                  <a:schemeClr val="lt1"/>
                </a:solidFill>
              </a:defRPr>
            </a:lvl3pPr>
            <a:lvl4pPr lvl="3" rtl="0">
              <a:lnSpc>
                <a:spcPct val="100000"/>
              </a:lnSpc>
              <a:spcBef>
                <a:spcPts val="0"/>
              </a:spcBef>
              <a:spcAft>
                <a:spcPts val="0"/>
              </a:spcAft>
              <a:buClr>
                <a:schemeClr val="lt1"/>
              </a:buClr>
              <a:buSzPts val="1600"/>
              <a:buNone/>
              <a:defRPr sz="2133">
                <a:solidFill>
                  <a:schemeClr val="lt1"/>
                </a:solidFill>
              </a:defRPr>
            </a:lvl4pPr>
            <a:lvl5pPr lvl="4" rtl="0">
              <a:lnSpc>
                <a:spcPct val="100000"/>
              </a:lnSpc>
              <a:spcBef>
                <a:spcPts val="0"/>
              </a:spcBef>
              <a:spcAft>
                <a:spcPts val="0"/>
              </a:spcAft>
              <a:buClr>
                <a:schemeClr val="lt1"/>
              </a:buClr>
              <a:buSzPts val="1600"/>
              <a:buNone/>
              <a:defRPr sz="2133">
                <a:solidFill>
                  <a:schemeClr val="lt1"/>
                </a:solidFill>
              </a:defRPr>
            </a:lvl5pPr>
            <a:lvl6pPr lvl="5" rtl="0">
              <a:lnSpc>
                <a:spcPct val="100000"/>
              </a:lnSpc>
              <a:spcBef>
                <a:spcPts val="0"/>
              </a:spcBef>
              <a:spcAft>
                <a:spcPts val="0"/>
              </a:spcAft>
              <a:buClr>
                <a:schemeClr val="lt1"/>
              </a:buClr>
              <a:buSzPts val="1600"/>
              <a:buNone/>
              <a:defRPr sz="2133">
                <a:solidFill>
                  <a:schemeClr val="lt1"/>
                </a:solidFill>
              </a:defRPr>
            </a:lvl6pPr>
            <a:lvl7pPr lvl="6" rtl="0">
              <a:lnSpc>
                <a:spcPct val="100000"/>
              </a:lnSpc>
              <a:spcBef>
                <a:spcPts val="0"/>
              </a:spcBef>
              <a:spcAft>
                <a:spcPts val="0"/>
              </a:spcAft>
              <a:buClr>
                <a:schemeClr val="lt1"/>
              </a:buClr>
              <a:buSzPts val="1600"/>
              <a:buNone/>
              <a:defRPr sz="2133">
                <a:solidFill>
                  <a:schemeClr val="lt1"/>
                </a:solidFill>
              </a:defRPr>
            </a:lvl7pPr>
            <a:lvl8pPr lvl="7" rtl="0">
              <a:lnSpc>
                <a:spcPct val="100000"/>
              </a:lnSpc>
              <a:spcBef>
                <a:spcPts val="0"/>
              </a:spcBef>
              <a:spcAft>
                <a:spcPts val="0"/>
              </a:spcAft>
              <a:buClr>
                <a:schemeClr val="lt1"/>
              </a:buClr>
              <a:buSzPts val="1600"/>
              <a:buNone/>
              <a:defRPr sz="2133">
                <a:solidFill>
                  <a:schemeClr val="lt1"/>
                </a:solidFill>
              </a:defRPr>
            </a:lvl8pPr>
            <a:lvl9pPr lvl="8" rtl="0">
              <a:lnSpc>
                <a:spcPct val="100000"/>
              </a:lnSpc>
              <a:spcBef>
                <a:spcPts val="0"/>
              </a:spcBef>
              <a:spcAft>
                <a:spcPts val="0"/>
              </a:spcAft>
              <a:buClr>
                <a:schemeClr val="lt1"/>
              </a:buClr>
              <a:buSzPts val="1600"/>
              <a:buNone/>
              <a:defRPr sz="2133">
                <a:solidFill>
                  <a:schemeClr val="lt1"/>
                </a:solidFill>
              </a:defRPr>
            </a:lvl9pPr>
          </a:lstStyle>
          <a:p>
            <a:r>
              <a:rPr lang="en-US" smtClean="0"/>
              <a:t>Click to edit Master subtitle style</a:t>
            </a:r>
            <a:endParaRPr/>
          </a:p>
        </p:txBody>
      </p:sp>
      <p:sp>
        <p:nvSpPr>
          <p:cNvPr id="477" name="Google Shape;477;p17"/>
          <p:cNvSpPr txBox="1">
            <a:spLocks noGrp="1"/>
          </p:cNvSpPr>
          <p:nvPr>
            <p:ph type="title" idx="2"/>
          </p:nvPr>
        </p:nvSpPr>
        <p:spPr>
          <a:xfrm>
            <a:off x="2803557" y="4523967"/>
            <a:ext cx="3591200" cy="6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2000">
                <a:solidFill>
                  <a:schemeClr val="dk1"/>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r>
              <a:rPr lang="en-US" smtClean="0"/>
              <a:t>Click to edit Master title style</a:t>
            </a:r>
            <a:endParaRPr/>
          </a:p>
        </p:txBody>
      </p:sp>
      <p:sp>
        <p:nvSpPr>
          <p:cNvPr id="478" name="Google Shape;478;p17"/>
          <p:cNvSpPr txBox="1">
            <a:spLocks noGrp="1"/>
          </p:cNvSpPr>
          <p:nvPr>
            <p:ph type="subTitle" idx="3"/>
          </p:nvPr>
        </p:nvSpPr>
        <p:spPr>
          <a:xfrm>
            <a:off x="2803557" y="5126767"/>
            <a:ext cx="3230800" cy="7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867">
                <a:solidFill>
                  <a:schemeClr val="lt1"/>
                </a:solidFill>
              </a:defRPr>
            </a:lvl1pPr>
            <a:lvl2pPr lvl="1" rtl="0">
              <a:lnSpc>
                <a:spcPct val="100000"/>
              </a:lnSpc>
              <a:spcBef>
                <a:spcPts val="0"/>
              </a:spcBef>
              <a:spcAft>
                <a:spcPts val="0"/>
              </a:spcAft>
              <a:buClr>
                <a:schemeClr val="lt1"/>
              </a:buClr>
              <a:buSzPts val="1600"/>
              <a:buNone/>
              <a:defRPr sz="2133">
                <a:solidFill>
                  <a:schemeClr val="lt1"/>
                </a:solidFill>
              </a:defRPr>
            </a:lvl2pPr>
            <a:lvl3pPr lvl="2" rtl="0">
              <a:lnSpc>
                <a:spcPct val="100000"/>
              </a:lnSpc>
              <a:spcBef>
                <a:spcPts val="0"/>
              </a:spcBef>
              <a:spcAft>
                <a:spcPts val="0"/>
              </a:spcAft>
              <a:buClr>
                <a:schemeClr val="lt1"/>
              </a:buClr>
              <a:buSzPts val="1600"/>
              <a:buNone/>
              <a:defRPr sz="2133">
                <a:solidFill>
                  <a:schemeClr val="lt1"/>
                </a:solidFill>
              </a:defRPr>
            </a:lvl3pPr>
            <a:lvl4pPr lvl="3" rtl="0">
              <a:lnSpc>
                <a:spcPct val="100000"/>
              </a:lnSpc>
              <a:spcBef>
                <a:spcPts val="0"/>
              </a:spcBef>
              <a:spcAft>
                <a:spcPts val="0"/>
              </a:spcAft>
              <a:buClr>
                <a:schemeClr val="lt1"/>
              </a:buClr>
              <a:buSzPts val="1600"/>
              <a:buNone/>
              <a:defRPr sz="2133">
                <a:solidFill>
                  <a:schemeClr val="lt1"/>
                </a:solidFill>
              </a:defRPr>
            </a:lvl4pPr>
            <a:lvl5pPr lvl="4" rtl="0">
              <a:lnSpc>
                <a:spcPct val="100000"/>
              </a:lnSpc>
              <a:spcBef>
                <a:spcPts val="0"/>
              </a:spcBef>
              <a:spcAft>
                <a:spcPts val="0"/>
              </a:spcAft>
              <a:buClr>
                <a:schemeClr val="lt1"/>
              </a:buClr>
              <a:buSzPts val="1600"/>
              <a:buNone/>
              <a:defRPr sz="2133">
                <a:solidFill>
                  <a:schemeClr val="lt1"/>
                </a:solidFill>
              </a:defRPr>
            </a:lvl5pPr>
            <a:lvl6pPr lvl="5" rtl="0">
              <a:lnSpc>
                <a:spcPct val="100000"/>
              </a:lnSpc>
              <a:spcBef>
                <a:spcPts val="0"/>
              </a:spcBef>
              <a:spcAft>
                <a:spcPts val="0"/>
              </a:spcAft>
              <a:buClr>
                <a:schemeClr val="lt1"/>
              </a:buClr>
              <a:buSzPts val="1600"/>
              <a:buNone/>
              <a:defRPr sz="2133">
                <a:solidFill>
                  <a:schemeClr val="lt1"/>
                </a:solidFill>
              </a:defRPr>
            </a:lvl6pPr>
            <a:lvl7pPr lvl="6" rtl="0">
              <a:lnSpc>
                <a:spcPct val="100000"/>
              </a:lnSpc>
              <a:spcBef>
                <a:spcPts val="0"/>
              </a:spcBef>
              <a:spcAft>
                <a:spcPts val="0"/>
              </a:spcAft>
              <a:buClr>
                <a:schemeClr val="lt1"/>
              </a:buClr>
              <a:buSzPts val="1600"/>
              <a:buNone/>
              <a:defRPr sz="2133">
                <a:solidFill>
                  <a:schemeClr val="lt1"/>
                </a:solidFill>
              </a:defRPr>
            </a:lvl7pPr>
            <a:lvl8pPr lvl="7" rtl="0">
              <a:lnSpc>
                <a:spcPct val="100000"/>
              </a:lnSpc>
              <a:spcBef>
                <a:spcPts val="0"/>
              </a:spcBef>
              <a:spcAft>
                <a:spcPts val="0"/>
              </a:spcAft>
              <a:buClr>
                <a:schemeClr val="lt1"/>
              </a:buClr>
              <a:buSzPts val="1600"/>
              <a:buNone/>
              <a:defRPr sz="2133">
                <a:solidFill>
                  <a:schemeClr val="lt1"/>
                </a:solidFill>
              </a:defRPr>
            </a:lvl8pPr>
            <a:lvl9pPr lvl="8" rtl="0">
              <a:lnSpc>
                <a:spcPct val="100000"/>
              </a:lnSpc>
              <a:spcBef>
                <a:spcPts val="0"/>
              </a:spcBef>
              <a:spcAft>
                <a:spcPts val="0"/>
              </a:spcAft>
              <a:buClr>
                <a:schemeClr val="lt1"/>
              </a:buClr>
              <a:buSzPts val="1600"/>
              <a:buNone/>
              <a:defRPr sz="2133">
                <a:solidFill>
                  <a:schemeClr val="lt1"/>
                </a:solidFill>
              </a:defRPr>
            </a:lvl9pPr>
          </a:lstStyle>
          <a:p>
            <a:r>
              <a:rPr lang="en-US" smtClean="0"/>
              <a:t>Click to edit Master subtitle style</a:t>
            </a:r>
            <a:endParaRPr/>
          </a:p>
        </p:txBody>
      </p:sp>
      <p:sp>
        <p:nvSpPr>
          <p:cNvPr id="479" name="Google Shape;479;p17"/>
          <p:cNvSpPr txBox="1">
            <a:spLocks noGrp="1"/>
          </p:cNvSpPr>
          <p:nvPr>
            <p:ph type="title" idx="4"/>
          </p:nvPr>
        </p:nvSpPr>
        <p:spPr>
          <a:xfrm>
            <a:off x="7746225" y="2426767"/>
            <a:ext cx="3591200" cy="6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2000">
                <a:solidFill>
                  <a:schemeClr val="dk1"/>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r>
              <a:rPr lang="en-US" smtClean="0"/>
              <a:t>Click to edit Master title style</a:t>
            </a:r>
            <a:endParaRPr/>
          </a:p>
        </p:txBody>
      </p:sp>
      <p:sp>
        <p:nvSpPr>
          <p:cNvPr id="480" name="Google Shape;480;p17"/>
          <p:cNvSpPr txBox="1">
            <a:spLocks noGrp="1"/>
          </p:cNvSpPr>
          <p:nvPr>
            <p:ph type="subTitle" idx="5"/>
          </p:nvPr>
        </p:nvSpPr>
        <p:spPr>
          <a:xfrm>
            <a:off x="7746228" y="3029400"/>
            <a:ext cx="3230800" cy="7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867">
                <a:solidFill>
                  <a:schemeClr val="lt1"/>
                </a:solidFill>
              </a:defRPr>
            </a:lvl1pPr>
            <a:lvl2pPr lvl="1" rtl="0">
              <a:lnSpc>
                <a:spcPct val="100000"/>
              </a:lnSpc>
              <a:spcBef>
                <a:spcPts val="0"/>
              </a:spcBef>
              <a:spcAft>
                <a:spcPts val="0"/>
              </a:spcAft>
              <a:buClr>
                <a:schemeClr val="lt1"/>
              </a:buClr>
              <a:buSzPts val="1600"/>
              <a:buNone/>
              <a:defRPr sz="2133">
                <a:solidFill>
                  <a:schemeClr val="lt1"/>
                </a:solidFill>
              </a:defRPr>
            </a:lvl2pPr>
            <a:lvl3pPr lvl="2" rtl="0">
              <a:lnSpc>
                <a:spcPct val="100000"/>
              </a:lnSpc>
              <a:spcBef>
                <a:spcPts val="0"/>
              </a:spcBef>
              <a:spcAft>
                <a:spcPts val="0"/>
              </a:spcAft>
              <a:buClr>
                <a:schemeClr val="lt1"/>
              </a:buClr>
              <a:buSzPts val="1600"/>
              <a:buNone/>
              <a:defRPr sz="2133">
                <a:solidFill>
                  <a:schemeClr val="lt1"/>
                </a:solidFill>
              </a:defRPr>
            </a:lvl3pPr>
            <a:lvl4pPr lvl="3" rtl="0">
              <a:lnSpc>
                <a:spcPct val="100000"/>
              </a:lnSpc>
              <a:spcBef>
                <a:spcPts val="0"/>
              </a:spcBef>
              <a:spcAft>
                <a:spcPts val="0"/>
              </a:spcAft>
              <a:buClr>
                <a:schemeClr val="lt1"/>
              </a:buClr>
              <a:buSzPts val="1600"/>
              <a:buNone/>
              <a:defRPr sz="2133">
                <a:solidFill>
                  <a:schemeClr val="lt1"/>
                </a:solidFill>
              </a:defRPr>
            </a:lvl4pPr>
            <a:lvl5pPr lvl="4" rtl="0">
              <a:lnSpc>
                <a:spcPct val="100000"/>
              </a:lnSpc>
              <a:spcBef>
                <a:spcPts val="0"/>
              </a:spcBef>
              <a:spcAft>
                <a:spcPts val="0"/>
              </a:spcAft>
              <a:buClr>
                <a:schemeClr val="lt1"/>
              </a:buClr>
              <a:buSzPts val="1600"/>
              <a:buNone/>
              <a:defRPr sz="2133">
                <a:solidFill>
                  <a:schemeClr val="lt1"/>
                </a:solidFill>
              </a:defRPr>
            </a:lvl5pPr>
            <a:lvl6pPr lvl="5" rtl="0">
              <a:lnSpc>
                <a:spcPct val="100000"/>
              </a:lnSpc>
              <a:spcBef>
                <a:spcPts val="0"/>
              </a:spcBef>
              <a:spcAft>
                <a:spcPts val="0"/>
              </a:spcAft>
              <a:buClr>
                <a:schemeClr val="lt1"/>
              </a:buClr>
              <a:buSzPts val="1600"/>
              <a:buNone/>
              <a:defRPr sz="2133">
                <a:solidFill>
                  <a:schemeClr val="lt1"/>
                </a:solidFill>
              </a:defRPr>
            </a:lvl6pPr>
            <a:lvl7pPr lvl="6" rtl="0">
              <a:lnSpc>
                <a:spcPct val="100000"/>
              </a:lnSpc>
              <a:spcBef>
                <a:spcPts val="0"/>
              </a:spcBef>
              <a:spcAft>
                <a:spcPts val="0"/>
              </a:spcAft>
              <a:buClr>
                <a:schemeClr val="lt1"/>
              </a:buClr>
              <a:buSzPts val="1600"/>
              <a:buNone/>
              <a:defRPr sz="2133">
                <a:solidFill>
                  <a:schemeClr val="lt1"/>
                </a:solidFill>
              </a:defRPr>
            </a:lvl7pPr>
            <a:lvl8pPr lvl="7" rtl="0">
              <a:lnSpc>
                <a:spcPct val="100000"/>
              </a:lnSpc>
              <a:spcBef>
                <a:spcPts val="0"/>
              </a:spcBef>
              <a:spcAft>
                <a:spcPts val="0"/>
              </a:spcAft>
              <a:buClr>
                <a:schemeClr val="lt1"/>
              </a:buClr>
              <a:buSzPts val="1600"/>
              <a:buNone/>
              <a:defRPr sz="2133">
                <a:solidFill>
                  <a:schemeClr val="lt1"/>
                </a:solidFill>
              </a:defRPr>
            </a:lvl8pPr>
            <a:lvl9pPr lvl="8" rtl="0">
              <a:lnSpc>
                <a:spcPct val="100000"/>
              </a:lnSpc>
              <a:spcBef>
                <a:spcPts val="0"/>
              </a:spcBef>
              <a:spcAft>
                <a:spcPts val="0"/>
              </a:spcAft>
              <a:buClr>
                <a:schemeClr val="lt1"/>
              </a:buClr>
              <a:buSzPts val="1600"/>
              <a:buNone/>
              <a:defRPr sz="2133">
                <a:solidFill>
                  <a:schemeClr val="lt1"/>
                </a:solidFill>
              </a:defRPr>
            </a:lvl9pPr>
          </a:lstStyle>
          <a:p>
            <a:r>
              <a:rPr lang="en-US" smtClean="0"/>
              <a:t>Click to edit Master subtitle style</a:t>
            </a:r>
            <a:endParaRPr/>
          </a:p>
        </p:txBody>
      </p:sp>
      <p:sp>
        <p:nvSpPr>
          <p:cNvPr id="481" name="Google Shape;481;p17"/>
          <p:cNvSpPr txBox="1">
            <a:spLocks noGrp="1"/>
          </p:cNvSpPr>
          <p:nvPr>
            <p:ph type="title" idx="6"/>
          </p:nvPr>
        </p:nvSpPr>
        <p:spPr>
          <a:xfrm>
            <a:off x="7746225" y="4523967"/>
            <a:ext cx="3591200" cy="602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2200"/>
              <a:buNone/>
              <a:defRPr sz="2000">
                <a:solidFill>
                  <a:schemeClr val="dk1"/>
                </a:solidFill>
              </a:defRPr>
            </a:lvl1pPr>
            <a:lvl2pPr lvl="1" rtl="0">
              <a:spcBef>
                <a:spcPts val="0"/>
              </a:spcBef>
              <a:spcAft>
                <a:spcPts val="0"/>
              </a:spcAft>
              <a:buClr>
                <a:schemeClr val="lt1"/>
              </a:buClr>
              <a:buSzPts val="2200"/>
              <a:buNone/>
              <a:defRPr sz="2933">
                <a:solidFill>
                  <a:schemeClr val="lt1"/>
                </a:solidFill>
              </a:defRPr>
            </a:lvl2pPr>
            <a:lvl3pPr lvl="2" rtl="0">
              <a:spcBef>
                <a:spcPts val="0"/>
              </a:spcBef>
              <a:spcAft>
                <a:spcPts val="0"/>
              </a:spcAft>
              <a:buClr>
                <a:schemeClr val="lt1"/>
              </a:buClr>
              <a:buSzPts val="2200"/>
              <a:buNone/>
              <a:defRPr sz="2933">
                <a:solidFill>
                  <a:schemeClr val="lt1"/>
                </a:solidFill>
              </a:defRPr>
            </a:lvl3pPr>
            <a:lvl4pPr lvl="3" rtl="0">
              <a:spcBef>
                <a:spcPts val="0"/>
              </a:spcBef>
              <a:spcAft>
                <a:spcPts val="0"/>
              </a:spcAft>
              <a:buClr>
                <a:schemeClr val="lt1"/>
              </a:buClr>
              <a:buSzPts val="2200"/>
              <a:buNone/>
              <a:defRPr sz="2933">
                <a:solidFill>
                  <a:schemeClr val="lt1"/>
                </a:solidFill>
              </a:defRPr>
            </a:lvl4pPr>
            <a:lvl5pPr lvl="4" rtl="0">
              <a:spcBef>
                <a:spcPts val="0"/>
              </a:spcBef>
              <a:spcAft>
                <a:spcPts val="0"/>
              </a:spcAft>
              <a:buClr>
                <a:schemeClr val="lt1"/>
              </a:buClr>
              <a:buSzPts val="2200"/>
              <a:buNone/>
              <a:defRPr sz="2933">
                <a:solidFill>
                  <a:schemeClr val="lt1"/>
                </a:solidFill>
              </a:defRPr>
            </a:lvl5pPr>
            <a:lvl6pPr lvl="5" rtl="0">
              <a:spcBef>
                <a:spcPts val="0"/>
              </a:spcBef>
              <a:spcAft>
                <a:spcPts val="0"/>
              </a:spcAft>
              <a:buClr>
                <a:schemeClr val="lt1"/>
              </a:buClr>
              <a:buSzPts val="2200"/>
              <a:buNone/>
              <a:defRPr sz="2933">
                <a:solidFill>
                  <a:schemeClr val="lt1"/>
                </a:solidFill>
              </a:defRPr>
            </a:lvl6pPr>
            <a:lvl7pPr lvl="6" rtl="0">
              <a:spcBef>
                <a:spcPts val="0"/>
              </a:spcBef>
              <a:spcAft>
                <a:spcPts val="0"/>
              </a:spcAft>
              <a:buClr>
                <a:schemeClr val="lt1"/>
              </a:buClr>
              <a:buSzPts val="2200"/>
              <a:buNone/>
              <a:defRPr sz="2933">
                <a:solidFill>
                  <a:schemeClr val="lt1"/>
                </a:solidFill>
              </a:defRPr>
            </a:lvl7pPr>
            <a:lvl8pPr lvl="7" rtl="0">
              <a:spcBef>
                <a:spcPts val="0"/>
              </a:spcBef>
              <a:spcAft>
                <a:spcPts val="0"/>
              </a:spcAft>
              <a:buClr>
                <a:schemeClr val="lt1"/>
              </a:buClr>
              <a:buSzPts val="2200"/>
              <a:buNone/>
              <a:defRPr sz="2933">
                <a:solidFill>
                  <a:schemeClr val="lt1"/>
                </a:solidFill>
              </a:defRPr>
            </a:lvl8pPr>
            <a:lvl9pPr lvl="8" rtl="0">
              <a:spcBef>
                <a:spcPts val="0"/>
              </a:spcBef>
              <a:spcAft>
                <a:spcPts val="0"/>
              </a:spcAft>
              <a:buClr>
                <a:schemeClr val="lt1"/>
              </a:buClr>
              <a:buSzPts val="2200"/>
              <a:buNone/>
              <a:defRPr sz="2933">
                <a:solidFill>
                  <a:schemeClr val="lt1"/>
                </a:solidFill>
              </a:defRPr>
            </a:lvl9pPr>
          </a:lstStyle>
          <a:p>
            <a:r>
              <a:rPr lang="en-US" smtClean="0"/>
              <a:t>Click to edit Master title style</a:t>
            </a:r>
            <a:endParaRPr/>
          </a:p>
        </p:txBody>
      </p:sp>
      <p:sp>
        <p:nvSpPr>
          <p:cNvPr id="482" name="Google Shape;482;p17"/>
          <p:cNvSpPr txBox="1">
            <a:spLocks noGrp="1"/>
          </p:cNvSpPr>
          <p:nvPr>
            <p:ph type="subTitle" idx="7"/>
          </p:nvPr>
        </p:nvSpPr>
        <p:spPr>
          <a:xfrm>
            <a:off x="7746228" y="5126767"/>
            <a:ext cx="3230800" cy="77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None/>
              <a:defRPr sz="1867">
                <a:solidFill>
                  <a:schemeClr val="lt1"/>
                </a:solidFill>
              </a:defRPr>
            </a:lvl1pPr>
            <a:lvl2pPr lvl="1" rtl="0">
              <a:lnSpc>
                <a:spcPct val="100000"/>
              </a:lnSpc>
              <a:spcBef>
                <a:spcPts val="0"/>
              </a:spcBef>
              <a:spcAft>
                <a:spcPts val="0"/>
              </a:spcAft>
              <a:buClr>
                <a:schemeClr val="lt1"/>
              </a:buClr>
              <a:buSzPts val="1600"/>
              <a:buNone/>
              <a:defRPr sz="2133">
                <a:solidFill>
                  <a:schemeClr val="lt1"/>
                </a:solidFill>
              </a:defRPr>
            </a:lvl2pPr>
            <a:lvl3pPr lvl="2" rtl="0">
              <a:lnSpc>
                <a:spcPct val="100000"/>
              </a:lnSpc>
              <a:spcBef>
                <a:spcPts val="0"/>
              </a:spcBef>
              <a:spcAft>
                <a:spcPts val="0"/>
              </a:spcAft>
              <a:buClr>
                <a:schemeClr val="lt1"/>
              </a:buClr>
              <a:buSzPts val="1600"/>
              <a:buNone/>
              <a:defRPr sz="2133">
                <a:solidFill>
                  <a:schemeClr val="lt1"/>
                </a:solidFill>
              </a:defRPr>
            </a:lvl3pPr>
            <a:lvl4pPr lvl="3" rtl="0">
              <a:lnSpc>
                <a:spcPct val="100000"/>
              </a:lnSpc>
              <a:spcBef>
                <a:spcPts val="0"/>
              </a:spcBef>
              <a:spcAft>
                <a:spcPts val="0"/>
              </a:spcAft>
              <a:buClr>
                <a:schemeClr val="lt1"/>
              </a:buClr>
              <a:buSzPts val="1600"/>
              <a:buNone/>
              <a:defRPr sz="2133">
                <a:solidFill>
                  <a:schemeClr val="lt1"/>
                </a:solidFill>
              </a:defRPr>
            </a:lvl4pPr>
            <a:lvl5pPr lvl="4" rtl="0">
              <a:lnSpc>
                <a:spcPct val="100000"/>
              </a:lnSpc>
              <a:spcBef>
                <a:spcPts val="0"/>
              </a:spcBef>
              <a:spcAft>
                <a:spcPts val="0"/>
              </a:spcAft>
              <a:buClr>
                <a:schemeClr val="lt1"/>
              </a:buClr>
              <a:buSzPts val="1600"/>
              <a:buNone/>
              <a:defRPr sz="2133">
                <a:solidFill>
                  <a:schemeClr val="lt1"/>
                </a:solidFill>
              </a:defRPr>
            </a:lvl5pPr>
            <a:lvl6pPr lvl="5" rtl="0">
              <a:lnSpc>
                <a:spcPct val="100000"/>
              </a:lnSpc>
              <a:spcBef>
                <a:spcPts val="0"/>
              </a:spcBef>
              <a:spcAft>
                <a:spcPts val="0"/>
              </a:spcAft>
              <a:buClr>
                <a:schemeClr val="lt1"/>
              </a:buClr>
              <a:buSzPts val="1600"/>
              <a:buNone/>
              <a:defRPr sz="2133">
                <a:solidFill>
                  <a:schemeClr val="lt1"/>
                </a:solidFill>
              </a:defRPr>
            </a:lvl6pPr>
            <a:lvl7pPr lvl="6" rtl="0">
              <a:lnSpc>
                <a:spcPct val="100000"/>
              </a:lnSpc>
              <a:spcBef>
                <a:spcPts val="0"/>
              </a:spcBef>
              <a:spcAft>
                <a:spcPts val="0"/>
              </a:spcAft>
              <a:buClr>
                <a:schemeClr val="lt1"/>
              </a:buClr>
              <a:buSzPts val="1600"/>
              <a:buNone/>
              <a:defRPr sz="2133">
                <a:solidFill>
                  <a:schemeClr val="lt1"/>
                </a:solidFill>
              </a:defRPr>
            </a:lvl7pPr>
            <a:lvl8pPr lvl="7" rtl="0">
              <a:lnSpc>
                <a:spcPct val="100000"/>
              </a:lnSpc>
              <a:spcBef>
                <a:spcPts val="0"/>
              </a:spcBef>
              <a:spcAft>
                <a:spcPts val="0"/>
              </a:spcAft>
              <a:buClr>
                <a:schemeClr val="lt1"/>
              </a:buClr>
              <a:buSzPts val="1600"/>
              <a:buNone/>
              <a:defRPr sz="2133">
                <a:solidFill>
                  <a:schemeClr val="lt1"/>
                </a:solidFill>
              </a:defRPr>
            </a:lvl8pPr>
            <a:lvl9pPr lvl="8" rtl="0">
              <a:lnSpc>
                <a:spcPct val="100000"/>
              </a:lnSpc>
              <a:spcBef>
                <a:spcPts val="0"/>
              </a:spcBef>
              <a:spcAft>
                <a:spcPts val="0"/>
              </a:spcAft>
              <a:buClr>
                <a:schemeClr val="lt1"/>
              </a:buClr>
              <a:buSzPts val="1600"/>
              <a:buNone/>
              <a:defRPr sz="2133">
                <a:solidFill>
                  <a:schemeClr val="lt1"/>
                </a:solidFill>
              </a:defRPr>
            </a:lvl9pPr>
          </a:lstStyle>
          <a:p>
            <a:r>
              <a:rPr lang="en-US" smtClean="0"/>
              <a:t>Click to edit Master subtitle style</a:t>
            </a:r>
            <a:endParaRPr/>
          </a:p>
        </p:txBody>
      </p:sp>
      <p:sp>
        <p:nvSpPr>
          <p:cNvPr id="483" name="Google Shape;483;p17"/>
          <p:cNvSpPr txBox="1">
            <a:spLocks noGrp="1"/>
          </p:cNvSpPr>
          <p:nvPr>
            <p:ph type="title" idx="8"/>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1885127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gradFill>
          <a:gsLst>
            <a:gs pos="0">
              <a:schemeClr val="dk2"/>
            </a:gs>
            <a:gs pos="24000">
              <a:schemeClr val="dk2"/>
            </a:gs>
            <a:gs pos="56000">
              <a:schemeClr val="dk2"/>
            </a:gs>
            <a:gs pos="100000">
              <a:srgbClr val="141C21"/>
            </a:gs>
          </a:gsLst>
          <a:lin ang="5400700" scaled="0"/>
        </a:gradFill>
        <a:effectLst/>
      </p:bgPr>
    </p:bg>
    <p:spTree>
      <p:nvGrpSpPr>
        <p:cNvPr id="1" name="Shape 484"/>
        <p:cNvGrpSpPr/>
        <p:nvPr/>
      </p:nvGrpSpPr>
      <p:grpSpPr>
        <a:xfrm>
          <a:off x="0" y="0"/>
          <a:ext cx="0" cy="0"/>
          <a:chOff x="0" y="0"/>
          <a:chExt cx="0" cy="0"/>
        </a:xfrm>
      </p:grpSpPr>
      <p:sp>
        <p:nvSpPr>
          <p:cNvPr id="485" name="Google Shape;485;p18"/>
          <p:cNvSpPr/>
          <p:nvPr/>
        </p:nvSpPr>
        <p:spPr>
          <a:xfrm rot="-5400000">
            <a:off x="7701120" y="6454405"/>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18"/>
          <p:cNvSpPr/>
          <p:nvPr/>
        </p:nvSpPr>
        <p:spPr>
          <a:xfrm rot="-5400000">
            <a:off x="6897635" y="5667546"/>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18"/>
          <p:cNvSpPr/>
          <p:nvPr/>
        </p:nvSpPr>
        <p:spPr>
          <a:xfrm rot="-5400000">
            <a:off x="2491902" y="6452826"/>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8" name="Google Shape;488;p18"/>
          <p:cNvSpPr/>
          <p:nvPr/>
        </p:nvSpPr>
        <p:spPr>
          <a:xfrm rot="-5400000">
            <a:off x="6897630" y="645440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18"/>
          <p:cNvSpPr/>
          <p:nvPr/>
        </p:nvSpPr>
        <p:spPr>
          <a:xfrm rot="-5400000">
            <a:off x="3293105" y="6453360"/>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3792C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0" name="Google Shape;490;p18"/>
          <p:cNvSpPr/>
          <p:nvPr/>
        </p:nvSpPr>
        <p:spPr>
          <a:xfrm rot="-5400000">
            <a:off x="3293728" y="566708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1" name="Google Shape;491;p18"/>
          <p:cNvSpPr/>
          <p:nvPr/>
        </p:nvSpPr>
        <p:spPr>
          <a:xfrm rot="-5400000">
            <a:off x="2491973" y="56665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2" name="Google Shape;492;p18"/>
          <p:cNvSpPr/>
          <p:nvPr/>
        </p:nvSpPr>
        <p:spPr>
          <a:xfrm rot="-5400000">
            <a:off x="1690686" y="6455524"/>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3" name="Google Shape;493;p18"/>
          <p:cNvSpPr/>
          <p:nvPr/>
        </p:nvSpPr>
        <p:spPr>
          <a:xfrm rot="-5400000">
            <a:off x="8505086" y="6454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3792C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4" name="Google Shape;494;p18"/>
          <p:cNvSpPr/>
          <p:nvPr/>
        </p:nvSpPr>
        <p:spPr>
          <a:xfrm rot="-5400000">
            <a:off x="8505086" y="5668101"/>
            <a:ext cx="393825" cy="401492"/>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5" name="Google Shape;495;p18"/>
          <p:cNvSpPr/>
          <p:nvPr/>
        </p:nvSpPr>
        <p:spPr>
          <a:xfrm rot="-5400000">
            <a:off x="4097072" y="645334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3792C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6" name="Google Shape;496;p18"/>
          <p:cNvSpPr/>
          <p:nvPr/>
        </p:nvSpPr>
        <p:spPr>
          <a:xfrm rot="-5400000">
            <a:off x="9309053" y="6454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18"/>
          <p:cNvSpPr/>
          <p:nvPr/>
        </p:nvSpPr>
        <p:spPr>
          <a:xfrm rot="-5400000">
            <a:off x="9309053" y="5668101"/>
            <a:ext cx="393825" cy="401492"/>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8" name="Google Shape;498;p18"/>
          <p:cNvSpPr/>
          <p:nvPr/>
        </p:nvSpPr>
        <p:spPr>
          <a:xfrm rot="-5400000">
            <a:off x="4901038" y="645334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9" name="Google Shape;499;p18"/>
          <p:cNvSpPr/>
          <p:nvPr/>
        </p:nvSpPr>
        <p:spPr>
          <a:xfrm rot="-5400000">
            <a:off x="10113020" y="6454405"/>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0" name="Google Shape;500;p18"/>
          <p:cNvSpPr/>
          <p:nvPr/>
        </p:nvSpPr>
        <p:spPr>
          <a:xfrm rot="-5400000">
            <a:off x="4094295" y="566772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18"/>
          <p:cNvSpPr txBox="1">
            <a:spLocks noGrp="1"/>
          </p:cNvSpPr>
          <p:nvPr>
            <p:ph type="subTitle" idx="1"/>
          </p:nvPr>
        </p:nvSpPr>
        <p:spPr>
          <a:xfrm>
            <a:off x="6775141" y="3252000"/>
            <a:ext cx="3712000" cy="14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b="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smtClean="0"/>
              <a:t>Click to edit Master subtitle style</a:t>
            </a:r>
            <a:endParaRPr/>
          </a:p>
        </p:txBody>
      </p:sp>
      <p:sp>
        <p:nvSpPr>
          <p:cNvPr id="502" name="Google Shape;502;p18"/>
          <p:cNvSpPr txBox="1">
            <a:spLocks noGrp="1"/>
          </p:cNvSpPr>
          <p:nvPr>
            <p:ph type="subTitle" idx="2"/>
          </p:nvPr>
        </p:nvSpPr>
        <p:spPr>
          <a:xfrm>
            <a:off x="1704859" y="3252000"/>
            <a:ext cx="3712000" cy="144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867" b="0"/>
            </a:lvl1pPr>
            <a:lvl2pPr lvl="1" algn="ctr" rtl="0">
              <a:lnSpc>
                <a:spcPct val="100000"/>
              </a:lnSpc>
              <a:spcBef>
                <a:spcPts val="0"/>
              </a:spcBef>
              <a:spcAft>
                <a:spcPts val="0"/>
              </a:spcAft>
              <a:buSzPts val="1000"/>
              <a:buNone/>
              <a:defRPr sz="1333"/>
            </a:lvl2pPr>
            <a:lvl3pPr lvl="2" algn="ctr" rtl="0">
              <a:lnSpc>
                <a:spcPct val="100000"/>
              </a:lnSpc>
              <a:spcBef>
                <a:spcPts val="0"/>
              </a:spcBef>
              <a:spcAft>
                <a:spcPts val="0"/>
              </a:spcAft>
              <a:buSzPts val="1000"/>
              <a:buNone/>
              <a:defRPr sz="1333"/>
            </a:lvl3pPr>
            <a:lvl4pPr lvl="3" algn="ctr" rtl="0">
              <a:lnSpc>
                <a:spcPct val="100000"/>
              </a:lnSpc>
              <a:spcBef>
                <a:spcPts val="0"/>
              </a:spcBef>
              <a:spcAft>
                <a:spcPts val="0"/>
              </a:spcAft>
              <a:buSzPts val="1000"/>
              <a:buNone/>
              <a:defRPr sz="1333"/>
            </a:lvl4pPr>
            <a:lvl5pPr lvl="4" algn="ctr" rtl="0">
              <a:lnSpc>
                <a:spcPct val="100000"/>
              </a:lnSpc>
              <a:spcBef>
                <a:spcPts val="0"/>
              </a:spcBef>
              <a:spcAft>
                <a:spcPts val="0"/>
              </a:spcAft>
              <a:buSzPts val="1000"/>
              <a:buNone/>
              <a:defRPr sz="1333"/>
            </a:lvl5pPr>
            <a:lvl6pPr lvl="5" algn="ctr" rtl="0">
              <a:lnSpc>
                <a:spcPct val="100000"/>
              </a:lnSpc>
              <a:spcBef>
                <a:spcPts val="0"/>
              </a:spcBef>
              <a:spcAft>
                <a:spcPts val="0"/>
              </a:spcAft>
              <a:buSzPts val="1000"/>
              <a:buNone/>
              <a:defRPr sz="1333"/>
            </a:lvl6pPr>
            <a:lvl7pPr lvl="6" algn="ctr" rtl="0">
              <a:lnSpc>
                <a:spcPct val="100000"/>
              </a:lnSpc>
              <a:spcBef>
                <a:spcPts val="0"/>
              </a:spcBef>
              <a:spcAft>
                <a:spcPts val="0"/>
              </a:spcAft>
              <a:buSzPts val="1000"/>
              <a:buNone/>
              <a:defRPr sz="1333"/>
            </a:lvl7pPr>
            <a:lvl8pPr lvl="7" algn="ctr" rtl="0">
              <a:lnSpc>
                <a:spcPct val="100000"/>
              </a:lnSpc>
              <a:spcBef>
                <a:spcPts val="0"/>
              </a:spcBef>
              <a:spcAft>
                <a:spcPts val="0"/>
              </a:spcAft>
              <a:buSzPts val="1000"/>
              <a:buNone/>
              <a:defRPr sz="1333"/>
            </a:lvl8pPr>
            <a:lvl9pPr lvl="8" algn="ctr" rtl="0">
              <a:lnSpc>
                <a:spcPct val="100000"/>
              </a:lnSpc>
              <a:spcBef>
                <a:spcPts val="0"/>
              </a:spcBef>
              <a:spcAft>
                <a:spcPts val="0"/>
              </a:spcAft>
              <a:buSzPts val="1000"/>
              <a:buNone/>
              <a:defRPr sz="1333"/>
            </a:lvl9pPr>
          </a:lstStyle>
          <a:p>
            <a:r>
              <a:rPr lang="en-US" smtClean="0"/>
              <a:t>Click to edit Master subtitle style</a:t>
            </a:r>
            <a:endParaRPr/>
          </a:p>
        </p:txBody>
      </p:sp>
      <p:sp>
        <p:nvSpPr>
          <p:cNvPr id="503" name="Google Shape;503;p18"/>
          <p:cNvSpPr txBox="1">
            <a:spLocks noGrp="1"/>
          </p:cNvSpPr>
          <p:nvPr>
            <p:ph type="ctrTitle"/>
          </p:nvPr>
        </p:nvSpPr>
        <p:spPr>
          <a:xfrm>
            <a:off x="1574659" y="4822167"/>
            <a:ext cx="3972400" cy="45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Char char="-"/>
              <a:defRPr sz="2000"/>
            </a:lvl1pPr>
            <a:lvl2pPr lvl="1"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9pPr>
          </a:lstStyle>
          <a:p>
            <a:r>
              <a:rPr lang="en-US" smtClean="0"/>
              <a:t>Click to edit Master title style</a:t>
            </a:r>
            <a:endParaRPr/>
          </a:p>
        </p:txBody>
      </p:sp>
      <p:sp>
        <p:nvSpPr>
          <p:cNvPr id="504" name="Google Shape;504;p18"/>
          <p:cNvSpPr txBox="1">
            <a:spLocks noGrp="1"/>
          </p:cNvSpPr>
          <p:nvPr>
            <p:ph type="ctrTitle" idx="3"/>
          </p:nvPr>
        </p:nvSpPr>
        <p:spPr>
          <a:xfrm>
            <a:off x="6644941" y="4822456"/>
            <a:ext cx="3972400" cy="45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600"/>
              <a:buFont typeface="Fira Sans Condensed Medium"/>
              <a:buChar char="-"/>
              <a:defRPr sz="2000"/>
            </a:lvl1pPr>
            <a:lvl2pPr lvl="1"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2pPr>
            <a:lvl3pPr lvl="2"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3pPr>
            <a:lvl4pPr lvl="3"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4pPr>
            <a:lvl5pPr lvl="4"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5pPr>
            <a:lvl6pPr lvl="5"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6pPr>
            <a:lvl7pPr lvl="6"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7pPr>
            <a:lvl8pPr lvl="7"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8pPr>
            <a:lvl9pPr lvl="8" algn="ctr" rtl="0">
              <a:spcBef>
                <a:spcPts val="0"/>
              </a:spcBef>
              <a:spcAft>
                <a:spcPts val="0"/>
              </a:spcAft>
              <a:buSzPts val="1600"/>
              <a:buFont typeface="Fira Sans Condensed Medium"/>
              <a:buChar char="-"/>
              <a:defRPr sz="2133">
                <a:latin typeface="Fira Sans Condensed Medium"/>
                <a:ea typeface="Fira Sans Condensed Medium"/>
                <a:cs typeface="Fira Sans Condensed Medium"/>
                <a:sym typeface="Fira Sans Condensed Medium"/>
              </a:defRPr>
            </a:lvl9pPr>
          </a:lstStyle>
          <a:p>
            <a:r>
              <a:rPr lang="en-US" smtClean="0"/>
              <a:t>Click to edit Master title style</a:t>
            </a:r>
            <a:endParaRPr/>
          </a:p>
        </p:txBody>
      </p:sp>
      <p:sp>
        <p:nvSpPr>
          <p:cNvPr id="505" name="Google Shape;505;p18"/>
          <p:cNvSpPr txBox="1">
            <a:spLocks noGrp="1"/>
          </p:cNvSpPr>
          <p:nvPr>
            <p:ph type="title" idx="4"/>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3621885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506"/>
        <p:cNvGrpSpPr/>
        <p:nvPr/>
      </p:nvGrpSpPr>
      <p:grpSpPr>
        <a:xfrm>
          <a:off x="0" y="0"/>
          <a:ext cx="0" cy="0"/>
          <a:chOff x="0" y="0"/>
          <a:chExt cx="0" cy="0"/>
        </a:xfrm>
      </p:grpSpPr>
      <p:sp>
        <p:nvSpPr>
          <p:cNvPr id="507" name="Google Shape;507;p19"/>
          <p:cNvSpPr/>
          <p:nvPr/>
        </p:nvSpPr>
        <p:spPr>
          <a:xfrm flipH="1">
            <a:off x="11798200" y="4035082"/>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19"/>
          <p:cNvSpPr/>
          <p:nvPr/>
        </p:nvSpPr>
        <p:spPr>
          <a:xfrm flipH="1">
            <a:off x="11011872" y="4035082"/>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9" name="Google Shape;509;p19"/>
          <p:cNvSpPr/>
          <p:nvPr/>
        </p:nvSpPr>
        <p:spPr>
          <a:xfrm flipH="1">
            <a:off x="10225585" y="4035082"/>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0" name="Google Shape;510;p19"/>
          <p:cNvSpPr/>
          <p:nvPr/>
        </p:nvSpPr>
        <p:spPr>
          <a:xfrm flipH="1">
            <a:off x="11798200" y="323216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1" name="Google Shape;511;p19"/>
          <p:cNvSpPr/>
          <p:nvPr/>
        </p:nvSpPr>
        <p:spPr>
          <a:xfrm flipH="1">
            <a:off x="11797472" y="4839126"/>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2" name="Google Shape;512;p19"/>
          <p:cNvSpPr/>
          <p:nvPr/>
        </p:nvSpPr>
        <p:spPr>
          <a:xfrm flipH="1">
            <a:off x="11011795" y="483908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3" name="Google Shape;513;p19"/>
          <p:cNvSpPr/>
          <p:nvPr/>
        </p:nvSpPr>
        <p:spPr>
          <a:xfrm flipH="1">
            <a:off x="10225446" y="4839102"/>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9"/>
          <p:cNvSpPr/>
          <p:nvPr/>
        </p:nvSpPr>
        <p:spPr>
          <a:xfrm flipH="1">
            <a:off x="11797322" y="564316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19"/>
          <p:cNvSpPr/>
          <p:nvPr/>
        </p:nvSpPr>
        <p:spPr>
          <a:xfrm flipH="1">
            <a:off x="11011645" y="564311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19"/>
          <p:cNvSpPr/>
          <p:nvPr/>
        </p:nvSpPr>
        <p:spPr>
          <a:xfrm flipH="1">
            <a:off x="10224530" y="564313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19"/>
          <p:cNvSpPr/>
          <p:nvPr/>
        </p:nvSpPr>
        <p:spPr>
          <a:xfrm flipH="1">
            <a:off x="11797322" y="644719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8" name="Google Shape;518;p19"/>
          <p:cNvSpPr/>
          <p:nvPr/>
        </p:nvSpPr>
        <p:spPr>
          <a:xfrm flipH="1">
            <a:off x="11011645" y="6447152"/>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9" name="Google Shape;519;p19"/>
          <p:cNvSpPr/>
          <p:nvPr/>
        </p:nvSpPr>
        <p:spPr>
          <a:xfrm flipH="1">
            <a:off x="10225297" y="6447169"/>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0" name="Google Shape;520;p19"/>
          <p:cNvSpPr/>
          <p:nvPr/>
        </p:nvSpPr>
        <p:spPr>
          <a:xfrm flipH="1">
            <a:off x="787438" y="4035082"/>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1" name="Google Shape;521;p19"/>
          <p:cNvSpPr/>
          <p:nvPr/>
        </p:nvSpPr>
        <p:spPr>
          <a:xfrm flipH="1">
            <a:off x="1151" y="4035082"/>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19"/>
          <p:cNvSpPr/>
          <p:nvPr/>
        </p:nvSpPr>
        <p:spPr>
          <a:xfrm flipH="1">
            <a:off x="167" y="323216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19"/>
          <p:cNvSpPr/>
          <p:nvPr/>
        </p:nvSpPr>
        <p:spPr>
          <a:xfrm flipH="1">
            <a:off x="1573038" y="4839126"/>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4" name="Google Shape;524;p19"/>
          <p:cNvSpPr/>
          <p:nvPr/>
        </p:nvSpPr>
        <p:spPr>
          <a:xfrm flipH="1">
            <a:off x="787362" y="483908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5" name="Google Shape;525;p19"/>
          <p:cNvSpPr/>
          <p:nvPr/>
        </p:nvSpPr>
        <p:spPr>
          <a:xfrm flipH="1">
            <a:off x="1012" y="4839102"/>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3792C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6" name="Google Shape;526;p19"/>
          <p:cNvSpPr/>
          <p:nvPr/>
        </p:nvSpPr>
        <p:spPr>
          <a:xfrm flipH="1">
            <a:off x="1572889" y="564316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19"/>
          <p:cNvSpPr/>
          <p:nvPr/>
        </p:nvSpPr>
        <p:spPr>
          <a:xfrm flipH="1">
            <a:off x="787211" y="564311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8" name="Google Shape;528;p19"/>
          <p:cNvSpPr/>
          <p:nvPr/>
        </p:nvSpPr>
        <p:spPr>
          <a:xfrm flipH="1">
            <a:off x="97" y="564313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9" name="Google Shape;529;p19"/>
          <p:cNvSpPr/>
          <p:nvPr/>
        </p:nvSpPr>
        <p:spPr>
          <a:xfrm flipH="1">
            <a:off x="1572889" y="644719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0" name="Google Shape;530;p19"/>
          <p:cNvSpPr/>
          <p:nvPr/>
        </p:nvSpPr>
        <p:spPr>
          <a:xfrm flipH="1">
            <a:off x="787211" y="6447152"/>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1" name="Google Shape;531;p19"/>
          <p:cNvSpPr/>
          <p:nvPr/>
        </p:nvSpPr>
        <p:spPr>
          <a:xfrm flipH="1">
            <a:off x="863" y="6447169"/>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2" name="Google Shape;532;p19"/>
          <p:cNvSpPr txBox="1">
            <a:spLocks noGrp="1"/>
          </p:cNvSpPr>
          <p:nvPr>
            <p:ph type="subTitle" idx="1"/>
          </p:nvPr>
        </p:nvSpPr>
        <p:spPr>
          <a:xfrm>
            <a:off x="3515767" y="4505533"/>
            <a:ext cx="5160400" cy="121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
        <p:nvSpPr>
          <p:cNvPr id="533" name="Google Shape;533;p19"/>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3165604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534"/>
        <p:cNvGrpSpPr/>
        <p:nvPr/>
      </p:nvGrpSpPr>
      <p:grpSpPr>
        <a:xfrm>
          <a:off x="0" y="0"/>
          <a:ext cx="0" cy="0"/>
          <a:chOff x="0" y="0"/>
          <a:chExt cx="0" cy="0"/>
        </a:xfrm>
      </p:grpSpPr>
      <p:sp>
        <p:nvSpPr>
          <p:cNvPr id="535" name="Google Shape;535;p20"/>
          <p:cNvSpPr/>
          <p:nvPr/>
        </p:nvSpPr>
        <p:spPr>
          <a:xfrm rot="10800000">
            <a:off x="788718"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20"/>
          <p:cNvSpPr/>
          <p:nvPr/>
        </p:nvSpPr>
        <p:spPr>
          <a:xfrm rot="10800000">
            <a:off x="11798103"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20"/>
          <p:cNvSpPr/>
          <p:nvPr/>
        </p:nvSpPr>
        <p:spPr>
          <a:xfrm rot="10800000">
            <a:off x="11011776"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8" name="Google Shape;538;p20"/>
          <p:cNvSpPr/>
          <p:nvPr/>
        </p:nvSpPr>
        <p:spPr>
          <a:xfrm rot="10800000">
            <a:off x="10225488" y="805464"/>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9" name="Google Shape;539;p20"/>
          <p:cNvSpPr/>
          <p:nvPr/>
        </p:nvSpPr>
        <p:spPr>
          <a:xfrm rot="10800000">
            <a:off x="2376"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0" name="Google Shape;540;p20"/>
          <p:cNvSpPr/>
          <p:nvPr/>
        </p:nvSpPr>
        <p:spPr>
          <a:xfrm rot="10800000">
            <a:off x="11011841" y="1609496"/>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1" name="Google Shape;541;p20"/>
          <p:cNvSpPr/>
          <p:nvPr/>
        </p:nvSpPr>
        <p:spPr>
          <a:xfrm rot="10800000">
            <a:off x="11798141"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2" name="Google Shape;542;p20"/>
          <p:cNvSpPr/>
          <p:nvPr/>
        </p:nvSpPr>
        <p:spPr>
          <a:xfrm rot="10800000">
            <a:off x="11012465"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3" name="Google Shape;543;p20"/>
          <p:cNvSpPr/>
          <p:nvPr/>
        </p:nvSpPr>
        <p:spPr>
          <a:xfrm rot="10800000">
            <a:off x="10226117"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4" name="Google Shape;544;p20"/>
          <p:cNvSpPr/>
          <p:nvPr/>
        </p:nvSpPr>
        <p:spPr>
          <a:xfrm rot="10800000">
            <a:off x="9439502"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5" name="Google Shape;545;p20"/>
          <p:cNvSpPr/>
          <p:nvPr/>
        </p:nvSpPr>
        <p:spPr>
          <a:xfrm rot="10800000">
            <a:off x="2362493"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6" name="Google Shape;546;p20"/>
          <p:cNvSpPr/>
          <p:nvPr/>
        </p:nvSpPr>
        <p:spPr>
          <a:xfrm rot="10800000">
            <a:off x="1576221" y="8079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7" name="Google Shape;547;p20"/>
          <p:cNvSpPr/>
          <p:nvPr/>
        </p:nvSpPr>
        <p:spPr>
          <a:xfrm rot="10800000">
            <a:off x="1577452"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8" name="Google Shape;548;p20"/>
          <p:cNvSpPr/>
          <p:nvPr/>
        </p:nvSpPr>
        <p:spPr>
          <a:xfrm rot="10800000">
            <a:off x="789958"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9" name="Google Shape;549;p20"/>
          <p:cNvSpPr/>
          <p:nvPr/>
        </p:nvSpPr>
        <p:spPr>
          <a:xfrm rot="10800000">
            <a:off x="-33"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0" name="Google Shape;550;p20"/>
          <p:cNvSpPr/>
          <p:nvPr/>
        </p:nvSpPr>
        <p:spPr>
          <a:xfrm rot="10800000">
            <a:off x="1034" y="1609215"/>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1" name="Google Shape;551;p20"/>
          <p:cNvSpPr/>
          <p:nvPr/>
        </p:nvSpPr>
        <p:spPr>
          <a:xfrm rot="10800000">
            <a:off x="789358" y="1609216"/>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20"/>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1470147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553"/>
        <p:cNvGrpSpPr/>
        <p:nvPr/>
      </p:nvGrpSpPr>
      <p:grpSpPr>
        <a:xfrm>
          <a:off x="0" y="0"/>
          <a:ext cx="0" cy="0"/>
          <a:chOff x="0" y="0"/>
          <a:chExt cx="0" cy="0"/>
        </a:xfrm>
      </p:grpSpPr>
      <p:sp>
        <p:nvSpPr>
          <p:cNvPr id="554" name="Google Shape;554;p21"/>
          <p:cNvSpPr/>
          <p:nvPr/>
        </p:nvSpPr>
        <p:spPr>
          <a:xfrm flipH="1">
            <a:off x="8652840" y="6456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21"/>
          <p:cNvSpPr/>
          <p:nvPr/>
        </p:nvSpPr>
        <p:spPr>
          <a:xfrm flipH="1">
            <a:off x="3935075"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21"/>
          <p:cNvSpPr/>
          <p:nvPr/>
        </p:nvSpPr>
        <p:spPr>
          <a:xfrm flipH="1">
            <a:off x="788685"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21"/>
          <p:cNvSpPr/>
          <p:nvPr/>
        </p:nvSpPr>
        <p:spPr>
          <a:xfrm flipH="1">
            <a:off x="11011742"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8" name="Google Shape;558;p21"/>
          <p:cNvSpPr/>
          <p:nvPr/>
        </p:nvSpPr>
        <p:spPr>
          <a:xfrm flipH="1">
            <a:off x="5507650"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21"/>
          <p:cNvSpPr/>
          <p:nvPr/>
        </p:nvSpPr>
        <p:spPr>
          <a:xfrm flipH="1">
            <a:off x="3935075"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21"/>
          <p:cNvSpPr/>
          <p:nvPr/>
        </p:nvSpPr>
        <p:spPr>
          <a:xfrm flipH="1">
            <a:off x="11798108"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21"/>
          <p:cNvSpPr/>
          <p:nvPr/>
        </p:nvSpPr>
        <p:spPr>
          <a:xfrm flipH="1">
            <a:off x="11012431"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21"/>
          <p:cNvSpPr/>
          <p:nvPr/>
        </p:nvSpPr>
        <p:spPr>
          <a:xfrm flipH="1">
            <a:off x="10226083"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 name="Google Shape;563;p21"/>
          <p:cNvSpPr/>
          <p:nvPr/>
        </p:nvSpPr>
        <p:spPr>
          <a:xfrm flipH="1">
            <a:off x="9439469"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21"/>
          <p:cNvSpPr/>
          <p:nvPr/>
        </p:nvSpPr>
        <p:spPr>
          <a:xfrm flipH="1">
            <a:off x="7080248"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 name="Google Shape;565;p21"/>
          <p:cNvSpPr/>
          <p:nvPr/>
        </p:nvSpPr>
        <p:spPr>
          <a:xfrm flipH="1">
            <a:off x="6294618"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 name="Google Shape;566;p21"/>
          <p:cNvSpPr/>
          <p:nvPr/>
        </p:nvSpPr>
        <p:spPr>
          <a:xfrm flipH="1">
            <a:off x="5507632"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 name="Google Shape;567;p21"/>
          <p:cNvSpPr/>
          <p:nvPr/>
        </p:nvSpPr>
        <p:spPr>
          <a:xfrm flipH="1">
            <a:off x="4721949" y="6454068"/>
            <a:ext cx="392584" cy="401531"/>
          </a:xfrm>
          <a:custGeom>
            <a:avLst/>
            <a:gdLst/>
            <a:ahLst/>
            <a:cxnLst/>
            <a:rect l="l" t="t" r="r" b="b"/>
            <a:pathLst>
              <a:path w="9485" h="10549" extrusionOk="0">
                <a:moveTo>
                  <a:pt x="1" y="1"/>
                </a:moveTo>
                <a:lnTo>
                  <a:pt x="1"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 name="Google Shape;568;p21"/>
          <p:cNvSpPr/>
          <p:nvPr/>
        </p:nvSpPr>
        <p:spPr>
          <a:xfrm flipH="1">
            <a:off x="3148756"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 name="Google Shape;569;p21"/>
          <p:cNvSpPr/>
          <p:nvPr/>
        </p:nvSpPr>
        <p:spPr>
          <a:xfrm flipH="1">
            <a:off x="2362460"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 name="Google Shape;570;p21"/>
          <p:cNvSpPr/>
          <p:nvPr/>
        </p:nvSpPr>
        <p:spPr>
          <a:xfrm flipH="1">
            <a:off x="-66"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 name="Google Shape;571;p21"/>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2974553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57"/>
        <p:cNvGrpSpPr/>
        <p:nvPr/>
      </p:nvGrpSpPr>
      <p:grpSpPr>
        <a:xfrm>
          <a:off x="0" y="0"/>
          <a:ext cx="0" cy="0"/>
          <a:chOff x="0" y="0"/>
          <a:chExt cx="0" cy="0"/>
        </a:xfrm>
      </p:grpSpPr>
      <p:sp>
        <p:nvSpPr>
          <p:cNvPr id="58" name="Google Shape;58;p3"/>
          <p:cNvSpPr/>
          <p:nvPr/>
        </p:nvSpPr>
        <p:spPr>
          <a:xfrm flipH="1">
            <a:off x="7866552" y="6456387"/>
            <a:ext cx="393825" cy="401492"/>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3"/>
          <p:cNvSpPr/>
          <p:nvPr/>
        </p:nvSpPr>
        <p:spPr>
          <a:xfrm flipH="1">
            <a:off x="3935075"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3"/>
          <p:cNvSpPr/>
          <p:nvPr/>
        </p:nvSpPr>
        <p:spPr>
          <a:xfrm flipH="1">
            <a:off x="788685"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 name="Google Shape;61;p3"/>
          <p:cNvSpPr/>
          <p:nvPr/>
        </p:nvSpPr>
        <p:spPr>
          <a:xfrm flipH="1">
            <a:off x="11011742"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 name="Google Shape;62;p3"/>
          <p:cNvSpPr/>
          <p:nvPr/>
        </p:nvSpPr>
        <p:spPr>
          <a:xfrm flipH="1">
            <a:off x="7080265"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3"/>
          <p:cNvSpPr/>
          <p:nvPr/>
        </p:nvSpPr>
        <p:spPr>
          <a:xfrm flipH="1">
            <a:off x="5507650"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3"/>
          <p:cNvSpPr/>
          <p:nvPr/>
        </p:nvSpPr>
        <p:spPr>
          <a:xfrm flipH="1">
            <a:off x="2362460"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3"/>
          <p:cNvSpPr/>
          <p:nvPr/>
        </p:nvSpPr>
        <p:spPr>
          <a:xfrm flipH="1">
            <a:off x="11798108"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3"/>
          <p:cNvSpPr/>
          <p:nvPr/>
        </p:nvSpPr>
        <p:spPr>
          <a:xfrm flipH="1">
            <a:off x="11012431"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3"/>
          <p:cNvSpPr/>
          <p:nvPr/>
        </p:nvSpPr>
        <p:spPr>
          <a:xfrm flipH="1">
            <a:off x="10226083"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3"/>
          <p:cNvSpPr/>
          <p:nvPr/>
        </p:nvSpPr>
        <p:spPr>
          <a:xfrm flipH="1">
            <a:off x="9439469"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3"/>
          <p:cNvSpPr/>
          <p:nvPr/>
        </p:nvSpPr>
        <p:spPr>
          <a:xfrm flipH="1">
            <a:off x="7080248"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3"/>
          <p:cNvSpPr/>
          <p:nvPr/>
        </p:nvSpPr>
        <p:spPr>
          <a:xfrm flipH="1">
            <a:off x="6294618"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3"/>
          <p:cNvSpPr/>
          <p:nvPr/>
        </p:nvSpPr>
        <p:spPr>
          <a:xfrm flipH="1">
            <a:off x="5507632"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3"/>
          <p:cNvSpPr/>
          <p:nvPr/>
        </p:nvSpPr>
        <p:spPr>
          <a:xfrm flipH="1">
            <a:off x="3148756"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3"/>
          <p:cNvSpPr/>
          <p:nvPr/>
        </p:nvSpPr>
        <p:spPr>
          <a:xfrm flipH="1">
            <a:off x="2362460"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3"/>
          <p:cNvSpPr/>
          <p:nvPr/>
        </p:nvSpPr>
        <p:spPr>
          <a:xfrm flipH="1">
            <a:off x="1577419"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3"/>
          <p:cNvSpPr/>
          <p:nvPr/>
        </p:nvSpPr>
        <p:spPr>
          <a:xfrm flipH="1">
            <a:off x="-66"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3"/>
          <p:cNvSpPr/>
          <p:nvPr/>
        </p:nvSpPr>
        <p:spPr>
          <a:xfrm flipH="1">
            <a:off x="789885" y="5652902"/>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3"/>
          <p:cNvSpPr txBox="1">
            <a:spLocks noGrp="1"/>
          </p:cNvSpPr>
          <p:nvPr>
            <p:ph type="title"/>
          </p:nvPr>
        </p:nvSpPr>
        <p:spPr>
          <a:xfrm>
            <a:off x="1610433" y="5311005"/>
            <a:ext cx="8934000" cy="88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0000"/>
              </a:buClr>
              <a:buSzPts val="3000"/>
              <a:buNone/>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a:r>
              <a:rPr lang="en-US" smtClean="0"/>
              <a:t>Click to edit Master title style</a:t>
            </a:r>
            <a:endParaRPr/>
          </a:p>
        </p:txBody>
      </p:sp>
      <p:sp>
        <p:nvSpPr>
          <p:cNvPr id="78" name="Google Shape;78;p3"/>
          <p:cNvSpPr txBox="1">
            <a:spLocks noGrp="1"/>
          </p:cNvSpPr>
          <p:nvPr>
            <p:ph type="title" idx="2" hasCustomPrompt="1"/>
          </p:nvPr>
        </p:nvSpPr>
        <p:spPr>
          <a:xfrm>
            <a:off x="4963267" y="702100"/>
            <a:ext cx="2265600" cy="4254400"/>
          </a:xfrm>
          <a:prstGeom prst="rect">
            <a:avLst/>
          </a:prstGeom>
        </p:spPr>
        <p:txBody>
          <a:bodyPr spcFirstLastPara="1" wrap="square" lIns="91425" tIns="91425" rIns="91425" bIns="91425" anchor="b" anchorCtr="0">
            <a:noAutofit/>
          </a:bodyPr>
          <a:lstStyle>
            <a:lvl1pPr lvl="0" algn="ctr" rtl="0">
              <a:lnSpc>
                <a:spcPct val="80000"/>
              </a:lnSpc>
              <a:spcBef>
                <a:spcPts val="0"/>
              </a:spcBef>
              <a:spcAft>
                <a:spcPts val="0"/>
              </a:spcAft>
              <a:buSzPts val="4400"/>
              <a:buNone/>
              <a:defRPr sz="10666"/>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Tree>
    <p:extLst>
      <p:ext uri="{BB962C8B-B14F-4D97-AF65-F5344CB8AC3E}">
        <p14:creationId xmlns:p14="http://schemas.microsoft.com/office/powerpoint/2010/main" val="2051804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572"/>
        <p:cNvGrpSpPr/>
        <p:nvPr/>
      </p:nvGrpSpPr>
      <p:grpSpPr>
        <a:xfrm>
          <a:off x="0" y="0"/>
          <a:ext cx="0" cy="0"/>
          <a:chOff x="0" y="0"/>
          <a:chExt cx="0" cy="0"/>
        </a:xfrm>
      </p:grpSpPr>
      <p:sp>
        <p:nvSpPr>
          <p:cNvPr id="573" name="Google Shape;573;p22"/>
          <p:cNvSpPr/>
          <p:nvPr/>
        </p:nvSpPr>
        <p:spPr>
          <a:xfrm rot="5400000" flipH="1">
            <a:off x="5087" y="3223002"/>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 name="Google Shape;574;p22"/>
          <p:cNvSpPr/>
          <p:nvPr/>
        </p:nvSpPr>
        <p:spPr>
          <a:xfrm rot="5400000" flipH="1">
            <a:off x="5087" y="2416286"/>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 name="Google Shape;575;p22"/>
          <p:cNvSpPr/>
          <p:nvPr/>
        </p:nvSpPr>
        <p:spPr>
          <a:xfrm rot="5400000" flipH="1">
            <a:off x="829467" y="6449341"/>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 name="Google Shape;576;p22"/>
          <p:cNvSpPr/>
          <p:nvPr/>
        </p:nvSpPr>
        <p:spPr>
          <a:xfrm rot="5400000" flipH="1">
            <a:off x="829446" y="5642604"/>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 name="Google Shape;577;p22"/>
          <p:cNvSpPr/>
          <p:nvPr/>
        </p:nvSpPr>
        <p:spPr>
          <a:xfrm rot="5400000" flipH="1">
            <a:off x="829446" y="483588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 name="Google Shape;578;p22"/>
          <p:cNvSpPr/>
          <p:nvPr/>
        </p:nvSpPr>
        <p:spPr>
          <a:xfrm rot="5400000" flipH="1">
            <a:off x="829446" y="4029173"/>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 name="Google Shape;579;p22"/>
          <p:cNvSpPr/>
          <p:nvPr/>
        </p:nvSpPr>
        <p:spPr>
          <a:xfrm rot="5400000" flipH="1">
            <a:off x="1653826" y="6449927"/>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 name="Google Shape;580;p22"/>
          <p:cNvSpPr/>
          <p:nvPr/>
        </p:nvSpPr>
        <p:spPr>
          <a:xfrm rot="5400000" flipH="1">
            <a:off x="2478165" y="6449322"/>
            <a:ext cx="404028" cy="413145"/>
          </a:xfrm>
          <a:custGeom>
            <a:avLst/>
            <a:gdLst/>
            <a:ahLst/>
            <a:cxnLst/>
            <a:rect l="l" t="t" r="r" b="b"/>
            <a:pathLst>
              <a:path w="9514" h="10579" extrusionOk="0">
                <a:moveTo>
                  <a:pt x="0" y="1"/>
                </a:moveTo>
                <a:lnTo>
                  <a:pt x="0" y="10578"/>
                </a:lnTo>
                <a:lnTo>
                  <a:pt x="9514" y="1057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 name="Google Shape;581;p22"/>
          <p:cNvSpPr/>
          <p:nvPr/>
        </p:nvSpPr>
        <p:spPr>
          <a:xfrm rot="5400000" flipH="1">
            <a:off x="3302505" y="6449927"/>
            <a:ext cx="404028" cy="411935"/>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22"/>
          <p:cNvSpPr/>
          <p:nvPr/>
        </p:nvSpPr>
        <p:spPr>
          <a:xfrm rot="5400000" flipH="1">
            <a:off x="2478802" y="5642032"/>
            <a:ext cx="402753" cy="413145"/>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22"/>
          <p:cNvSpPr/>
          <p:nvPr/>
        </p:nvSpPr>
        <p:spPr>
          <a:xfrm rot="5400000" flipH="1">
            <a:off x="1654461" y="5642580"/>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 name="Google Shape;584;p22"/>
          <p:cNvSpPr/>
          <p:nvPr/>
        </p:nvSpPr>
        <p:spPr>
          <a:xfrm rot="5400000" flipH="1">
            <a:off x="4513" y="6449401"/>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 name="Google Shape;585;p22"/>
          <p:cNvSpPr/>
          <p:nvPr/>
        </p:nvSpPr>
        <p:spPr>
          <a:xfrm rot="5400000" flipH="1">
            <a:off x="5778" y="5643222"/>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 name="Google Shape;586;p22"/>
          <p:cNvSpPr/>
          <p:nvPr/>
        </p:nvSpPr>
        <p:spPr>
          <a:xfrm rot="5400000" flipH="1">
            <a:off x="5781" y="4836462"/>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 name="Google Shape;587;p22"/>
          <p:cNvSpPr/>
          <p:nvPr/>
        </p:nvSpPr>
        <p:spPr>
          <a:xfrm rot="5400000" flipH="1">
            <a:off x="7438" y="4030050"/>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 name="Google Shape;588;p22"/>
          <p:cNvSpPr/>
          <p:nvPr/>
        </p:nvSpPr>
        <p:spPr>
          <a:xfrm rot="5400000" flipH="1">
            <a:off x="7427" y="1609534"/>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 name="Google Shape;589;p22"/>
          <p:cNvSpPr/>
          <p:nvPr/>
        </p:nvSpPr>
        <p:spPr>
          <a:xfrm rot="-5400000">
            <a:off x="11783326" y="4029212"/>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 name="Google Shape;590;p22"/>
          <p:cNvSpPr/>
          <p:nvPr/>
        </p:nvSpPr>
        <p:spPr>
          <a:xfrm rot="-5400000">
            <a:off x="11783326" y="1609023"/>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 name="Google Shape;591;p22"/>
          <p:cNvSpPr/>
          <p:nvPr/>
        </p:nvSpPr>
        <p:spPr>
          <a:xfrm rot="-5400000">
            <a:off x="11783326" y="-445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 name="Google Shape;592;p22"/>
          <p:cNvSpPr/>
          <p:nvPr/>
        </p:nvSpPr>
        <p:spPr>
          <a:xfrm rot="-5400000">
            <a:off x="11783321" y="3223039"/>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 name="Google Shape;593;p22"/>
          <p:cNvSpPr/>
          <p:nvPr/>
        </p:nvSpPr>
        <p:spPr>
          <a:xfrm rot="-5400000">
            <a:off x="11783398" y="802301"/>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 name="Google Shape;594;p22"/>
          <p:cNvSpPr/>
          <p:nvPr/>
        </p:nvSpPr>
        <p:spPr>
          <a:xfrm rot="-5400000">
            <a:off x="10961297" y="1611792"/>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22"/>
          <p:cNvSpPr/>
          <p:nvPr/>
        </p:nvSpPr>
        <p:spPr>
          <a:xfrm rot="-5400000">
            <a:off x="10960733" y="-445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22"/>
          <p:cNvSpPr/>
          <p:nvPr/>
        </p:nvSpPr>
        <p:spPr>
          <a:xfrm rot="-5400000">
            <a:off x="10138138" y="-445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22"/>
          <p:cNvSpPr/>
          <p:nvPr/>
        </p:nvSpPr>
        <p:spPr>
          <a:xfrm rot="-5400000">
            <a:off x="10961298" y="803368"/>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22"/>
          <p:cNvSpPr/>
          <p:nvPr/>
        </p:nvSpPr>
        <p:spPr>
          <a:xfrm rot="-5400000">
            <a:off x="11783321" y="241630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 name="Google Shape;599;p22"/>
          <p:cNvSpPr/>
          <p:nvPr/>
        </p:nvSpPr>
        <p:spPr>
          <a:xfrm rot="-5400000">
            <a:off x="10961303" y="241960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 name="Google Shape;600;p22"/>
          <p:cNvSpPr/>
          <p:nvPr/>
        </p:nvSpPr>
        <p:spPr>
          <a:xfrm rot="-5400000">
            <a:off x="9315571" y="-445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 name="Google Shape;601;p22"/>
          <p:cNvSpPr/>
          <p:nvPr/>
        </p:nvSpPr>
        <p:spPr>
          <a:xfrm rot="-5400000">
            <a:off x="10139199" y="802316"/>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 name="Google Shape;602;p22"/>
          <p:cNvSpPr/>
          <p:nvPr/>
        </p:nvSpPr>
        <p:spPr>
          <a:xfrm rot="-5400000">
            <a:off x="10961321" y="3227439"/>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22"/>
          <p:cNvSpPr/>
          <p:nvPr/>
        </p:nvSpPr>
        <p:spPr>
          <a:xfrm rot="-5400000">
            <a:off x="10139830" y="1609592"/>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22"/>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24283874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605"/>
        <p:cNvGrpSpPr/>
        <p:nvPr/>
      </p:nvGrpSpPr>
      <p:grpSpPr>
        <a:xfrm>
          <a:off x="0" y="0"/>
          <a:ext cx="0" cy="0"/>
          <a:chOff x="0" y="0"/>
          <a:chExt cx="0" cy="0"/>
        </a:xfrm>
      </p:grpSpPr>
      <p:sp>
        <p:nvSpPr>
          <p:cNvPr id="606" name="Google Shape;606;p23"/>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
        <p:nvSpPr>
          <p:cNvPr id="607" name="Google Shape;607;p23"/>
          <p:cNvSpPr/>
          <p:nvPr/>
        </p:nvSpPr>
        <p:spPr>
          <a:xfrm rot="5400000">
            <a:off x="10421" y="3223036"/>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 name="Google Shape;608;p23"/>
          <p:cNvSpPr/>
          <p:nvPr/>
        </p:nvSpPr>
        <p:spPr>
          <a:xfrm rot="5400000">
            <a:off x="10421" y="402975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 name="Google Shape;609;p23"/>
          <p:cNvSpPr/>
          <p:nvPr/>
        </p:nvSpPr>
        <p:spPr>
          <a:xfrm rot="5400000">
            <a:off x="834811" y="-4492"/>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 name="Google Shape;610;p23"/>
          <p:cNvSpPr/>
          <p:nvPr/>
        </p:nvSpPr>
        <p:spPr>
          <a:xfrm rot="5400000">
            <a:off x="834790" y="802249"/>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 name="Google Shape;611;p23"/>
          <p:cNvSpPr/>
          <p:nvPr/>
        </p:nvSpPr>
        <p:spPr>
          <a:xfrm rot="5400000">
            <a:off x="834790" y="2415688"/>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 name="Google Shape;612;p23"/>
          <p:cNvSpPr/>
          <p:nvPr/>
        </p:nvSpPr>
        <p:spPr>
          <a:xfrm rot="5400000">
            <a:off x="834790" y="4835889"/>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 name="Google Shape;613;p23"/>
          <p:cNvSpPr/>
          <p:nvPr/>
        </p:nvSpPr>
        <p:spPr>
          <a:xfrm rot="5400000">
            <a:off x="834790" y="644937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 name="Google Shape;614;p23"/>
          <p:cNvSpPr/>
          <p:nvPr/>
        </p:nvSpPr>
        <p:spPr>
          <a:xfrm rot="5400000">
            <a:off x="1659181" y="-3905"/>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 name="Google Shape;615;p23"/>
          <p:cNvSpPr/>
          <p:nvPr/>
        </p:nvSpPr>
        <p:spPr>
          <a:xfrm rot="5400000">
            <a:off x="9846" y="-455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 name="Google Shape;616;p23"/>
          <p:cNvSpPr/>
          <p:nvPr/>
        </p:nvSpPr>
        <p:spPr>
          <a:xfrm rot="5400000">
            <a:off x="11112" y="80276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23"/>
          <p:cNvSpPr/>
          <p:nvPr/>
        </p:nvSpPr>
        <p:spPr>
          <a:xfrm rot="5400000">
            <a:off x="11114" y="1609569"/>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3"/>
          <p:cNvSpPr/>
          <p:nvPr/>
        </p:nvSpPr>
        <p:spPr>
          <a:xfrm rot="5400000">
            <a:off x="12771" y="241594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23"/>
          <p:cNvSpPr/>
          <p:nvPr/>
        </p:nvSpPr>
        <p:spPr>
          <a:xfrm rot="5400000">
            <a:off x="834795" y="3222999"/>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23"/>
          <p:cNvSpPr/>
          <p:nvPr/>
        </p:nvSpPr>
        <p:spPr>
          <a:xfrm rot="5400000">
            <a:off x="12761" y="4836474"/>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 name="Google Shape;621;p23"/>
          <p:cNvSpPr/>
          <p:nvPr/>
        </p:nvSpPr>
        <p:spPr>
          <a:xfrm rot="5400000">
            <a:off x="13437" y="564317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 name="Google Shape;622;p23"/>
          <p:cNvSpPr/>
          <p:nvPr/>
        </p:nvSpPr>
        <p:spPr>
          <a:xfrm rot="5400000">
            <a:off x="12761" y="6449955"/>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 name="Google Shape;623;p23"/>
          <p:cNvSpPr/>
          <p:nvPr/>
        </p:nvSpPr>
        <p:spPr>
          <a:xfrm rot="5400000">
            <a:off x="834718" y="5642615"/>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 name="Google Shape;624;p23"/>
          <p:cNvSpPr/>
          <p:nvPr/>
        </p:nvSpPr>
        <p:spPr>
          <a:xfrm rot="5400000">
            <a:off x="1656833" y="2415951"/>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 name="Google Shape;625;p23"/>
          <p:cNvSpPr/>
          <p:nvPr/>
        </p:nvSpPr>
        <p:spPr>
          <a:xfrm rot="-5400000">
            <a:off x="10131489" y="644939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 name="Google Shape;626;p23"/>
          <p:cNvSpPr/>
          <p:nvPr/>
        </p:nvSpPr>
        <p:spPr>
          <a:xfrm rot="-5400000">
            <a:off x="9307163" y="644997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 name="Google Shape;627;p23"/>
          <p:cNvSpPr/>
          <p:nvPr/>
        </p:nvSpPr>
        <p:spPr>
          <a:xfrm rot="-5400000">
            <a:off x="10129214" y="802827"/>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 name="Google Shape;628;p23"/>
          <p:cNvSpPr/>
          <p:nvPr/>
        </p:nvSpPr>
        <p:spPr>
          <a:xfrm rot="-5400000">
            <a:off x="10955762" y="241629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 name="Google Shape;629;p23"/>
          <p:cNvSpPr/>
          <p:nvPr/>
        </p:nvSpPr>
        <p:spPr>
          <a:xfrm rot="-5400000">
            <a:off x="10956337" y="644941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 name="Google Shape;630;p23"/>
          <p:cNvSpPr/>
          <p:nvPr/>
        </p:nvSpPr>
        <p:spPr>
          <a:xfrm rot="-5400000">
            <a:off x="10956388" y="5643231"/>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 name="Google Shape;631;p23"/>
          <p:cNvSpPr/>
          <p:nvPr/>
        </p:nvSpPr>
        <p:spPr>
          <a:xfrm rot="-5400000">
            <a:off x="10956385" y="4836473"/>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 name="Google Shape;632;p23"/>
          <p:cNvSpPr/>
          <p:nvPr/>
        </p:nvSpPr>
        <p:spPr>
          <a:xfrm rot="-5400000">
            <a:off x="10953410" y="4030060"/>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 name="Google Shape;633;p23"/>
          <p:cNvSpPr/>
          <p:nvPr/>
        </p:nvSpPr>
        <p:spPr>
          <a:xfrm rot="-5400000">
            <a:off x="10953422" y="1609544"/>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 name="Google Shape;634;p23"/>
          <p:cNvSpPr/>
          <p:nvPr/>
        </p:nvSpPr>
        <p:spPr>
          <a:xfrm rot="-5400000">
            <a:off x="10954062" y="802844"/>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23"/>
          <p:cNvSpPr/>
          <p:nvPr/>
        </p:nvSpPr>
        <p:spPr>
          <a:xfrm rot="-5400000">
            <a:off x="10953422" y="-3929"/>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 name="Google Shape;636;p23"/>
          <p:cNvSpPr/>
          <p:nvPr/>
        </p:nvSpPr>
        <p:spPr>
          <a:xfrm rot="5400000">
            <a:off x="1657398" y="644937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 name="Google Shape;637;p23"/>
          <p:cNvSpPr/>
          <p:nvPr/>
        </p:nvSpPr>
        <p:spPr>
          <a:xfrm rot="-5400000">
            <a:off x="11782953" y="3222978"/>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8" name="Google Shape;638;p23"/>
          <p:cNvSpPr/>
          <p:nvPr/>
        </p:nvSpPr>
        <p:spPr>
          <a:xfrm rot="-5400000">
            <a:off x="11782953" y="2416263"/>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9" name="Google Shape;639;p23"/>
          <p:cNvSpPr/>
          <p:nvPr/>
        </p:nvSpPr>
        <p:spPr>
          <a:xfrm rot="-5400000">
            <a:off x="11783527" y="6449377"/>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0" name="Google Shape;640;p23"/>
          <p:cNvSpPr/>
          <p:nvPr/>
        </p:nvSpPr>
        <p:spPr>
          <a:xfrm rot="-5400000">
            <a:off x="11783578" y="5643198"/>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1" name="Google Shape;641;p23"/>
          <p:cNvSpPr/>
          <p:nvPr/>
        </p:nvSpPr>
        <p:spPr>
          <a:xfrm rot="-5400000">
            <a:off x="11783574" y="4836438"/>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2" name="Google Shape;642;p23"/>
          <p:cNvSpPr/>
          <p:nvPr/>
        </p:nvSpPr>
        <p:spPr>
          <a:xfrm rot="-5400000">
            <a:off x="11780601" y="403002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3" name="Google Shape;643;p23"/>
          <p:cNvSpPr/>
          <p:nvPr/>
        </p:nvSpPr>
        <p:spPr>
          <a:xfrm rot="-5400000">
            <a:off x="11780611" y="1609510"/>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4" name="Google Shape;644;p23"/>
          <p:cNvSpPr/>
          <p:nvPr/>
        </p:nvSpPr>
        <p:spPr>
          <a:xfrm rot="-5400000">
            <a:off x="11781253" y="802811"/>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5" name="Google Shape;645;p23"/>
          <p:cNvSpPr/>
          <p:nvPr/>
        </p:nvSpPr>
        <p:spPr>
          <a:xfrm rot="-5400000">
            <a:off x="11780611" y="-3964"/>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6" name="Google Shape;646;p23"/>
          <p:cNvSpPr txBox="1">
            <a:spLocks noGrp="1"/>
          </p:cNvSpPr>
          <p:nvPr>
            <p:ph type="subTitle" idx="1"/>
          </p:nvPr>
        </p:nvSpPr>
        <p:spPr>
          <a:xfrm>
            <a:off x="2598033" y="1999117"/>
            <a:ext cx="2681600" cy="5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47" name="Google Shape;647;p23"/>
          <p:cNvSpPr txBox="1">
            <a:spLocks noGrp="1"/>
          </p:cNvSpPr>
          <p:nvPr>
            <p:ph type="subTitle" idx="2"/>
          </p:nvPr>
        </p:nvSpPr>
        <p:spPr>
          <a:xfrm>
            <a:off x="2598033" y="3470643"/>
            <a:ext cx="2681600" cy="5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48" name="Google Shape;648;p23"/>
          <p:cNvSpPr txBox="1">
            <a:spLocks noGrp="1"/>
          </p:cNvSpPr>
          <p:nvPr>
            <p:ph type="subTitle" idx="3"/>
          </p:nvPr>
        </p:nvSpPr>
        <p:spPr>
          <a:xfrm>
            <a:off x="2598033" y="4942168"/>
            <a:ext cx="2681600" cy="51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49" name="Google Shape;649;p23"/>
          <p:cNvSpPr txBox="1">
            <a:spLocks noGrp="1"/>
          </p:cNvSpPr>
          <p:nvPr>
            <p:ph type="subTitle" idx="4"/>
          </p:nvPr>
        </p:nvSpPr>
        <p:spPr>
          <a:xfrm>
            <a:off x="6856633" y="1804717"/>
            <a:ext cx="30756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b="0">
                <a:solidFill>
                  <a:schemeClr val="lt1"/>
                </a:solidFill>
              </a:defRPr>
            </a:lvl1pPr>
            <a:lvl2pPr lvl="1" algn="ctr" rtl="0">
              <a:lnSpc>
                <a:spcPct val="100000"/>
              </a:lnSpc>
              <a:spcBef>
                <a:spcPts val="2133"/>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a:r>
              <a:rPr lang="en-US" smtClean="0"/>
              <a:t>Click to edit Master subtitle style</a:t>
            </a:r>
            <a:endParaRPr/>
          </a:p>
        </p:txBody>
      </p:sp>
      <p:sp>
        <p:nvSpPr>
          <p:cNvPr id="650" name="Google Shape;650;p23"/>
          <p:cNvSpPr txBox="1">
            <a:spLocks noGrp="1"/>
          </p:cNvSpPr>
          <p:nvPr>
            <p:ph type="subTitle" idx="5"/>
          </p:nvPr>
        </p:nvSpPr>
        <p:spPr>
          <a:xfrm>
            <a:off x="6856633" y="3311525"/>
            <a:ext cx="30756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b="0">
                <a:solidFill>
                  <a:schemeClr val="lt1"/>
                </a:solidFill>
              </a:defRPr>
            </a:lvl1pPr>
            <a:lvl2pPr lvl="1" algn="ctr" rtl="0">
              <a:lnSpc>
                <a:spcPct val="100000"/>
              </a:lnSpc>
              <a:spcBef>
                <a:spcPts val="2133"/>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a:r>
              <a:rPr lang="en-US" smtClean="0"/>
              <a:t>Click to edit Master subtitle style</a:t>
            </a:r>
            <a:endParaRPr/>
          </a:p>
        </p:txBody>
      </p:sp>
      <p:sp>
        <p:nvSpPr>
          <p:cNvPr id="651" name="Google Shape;651;p23"/>
          <p:cNvSpPr txBox="1">
            <a:spLocks noGrp="1"/>
          </p:cNvSpPr>
          <p:nvPr>
            <p:ph type="subTitle" idx="6"/>
          </p:nvPr>
        </p:nvSpPr>
        <p:spPr>
          <a:xfrm>
            <a:off x="6856633" y="4818333"/>
            <a:ext cx="3075600" cy="90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867" b="0">
                <a:solidFill>
                  <a:schemeClr val="lt1"/>
                </a:solidFill>
              </a:defRPr>
            </a:lvl1pPr>
            <a:lvl2pPr lvl="1" algn="ctr" rtl="0">
              <a:lnSpc>
                <a:spcPct val="100000"/>
              </a:lnSpc>
              <a:spcBef>
                <a:spcPts val="0"/>
              </a:spcBef>
              <a:spcAft>
                <a:spcPts val="0"/>
              </a:spcAft>
              <a:buClr>
                <a:schemeClr val="lt1"/>
              </a:buClr>
              <a:buSzPts val="1600"/>
              <a:buNone/>
              <a:defRPr>
                <a:solidFill>
                  <a:schemeClr val="lt1"/>
                </a:solidFill>
              </a:defRPr>
            </a:lvl2pPr>
            <a:lvl3pPr lvl="2" algn="ctr" rtl="0">
              <a:lnSpc>
                <a:spcPct val="100000"/>
              </a:lnSpc>
              <a:spcBef>
                <a:spcPts val="0"/>
              </a:spcBef>
              <a:spcAft>
                <a:spcPts val="0"/>
              </a:spcAft>
              <a:buClr>
                <a:schemeClr val="lt1"/>
              </a:buClr>
              <a:buSzPts val="1600"/>
              <a:buNone/>
              <a:defRPr>
                <a:solidFill>
                  <a:schemeClr val="lt1"/>
                </a:solidFill>
              </a:defRPr>
            </a:lvl3pPr>
            <a:lvl4pPr lvl="3"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a:solidFill>
                  <a:schemeClr val="lt1"/>
                </a:solidFill>
                <a:latin typeface="Roboto"/>
                <a:ea typeface="Roboto"/>
                <a:cs typeface="Roboto"/>
                <a:sym typeface="Roboto"/>
              </a:defRPr>
            </a:lvl9pPr>
          </a:lstStyle>
          <a:p>
            <a:r>
              <a:rPr lang="en-US" smtClean="0"/>
              <a:t>Click to edit Master subtitle style</a:t>
            </a:r>
            <a:endParaRPr/>
          </a:p>
        </p:txBody>
      </p:sp>
    </p:spTree>
    <p:extLst>
      <p:ext uri="{BB962C8B-B14F-4D97-AF65-F5344CB8AC3E}">
        <p14:creationId xmlns:p14="http://schemas.microsoft.com/office/powerpoint/2010/main" val="4043417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52"/>
        <p:cNvGrpSpPr/>
        <p:nvPr/>
      </p:nvGrpSpPr>
      <p:grpSpPr>
        <a:xfrm>
          <a:off x="0" y="0"/>
          <a:ext cx="0" cy="0"/>
          <a:chOff x="0" y="0"/>
          <a:chExt cx="0" cy="0"/>
        </a:xfrm>
      </p:grpSpPr>
      <p:sp>
        <p:nvSpPr>
          <p:cNvPr id="653" name="Google Shape;653;p24"/>
          <p:cNvSpPr/>
          <p:nvPr/>
        </p:nvSpPr>
        <p:spPr>
          <a:xfrm rot="10800000">
            <a:off x="788718"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4" name="Google Shape;654;p24"/>
          <p:cNvSpPr/>
          <p:nvPr/>
        </p:nvSpPr>
        <p:spPr>
          <a:xfrm rot="10800000">
            <a:off x="11798103"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5" name="Google Shape;655;p24"/>
          <p:cNvSpPr/>
          <p:nvPr/>
        </p:nvSpPr>
        <p:spPr>
          <a:xfrm rot="10800000">
            <a:off x="11011776"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24"/>
          <p:cNvSpPr/>
          <p:nvPr/>
        </p:nvSpPr>
        <p:spPr>
          <a:xfrm rot="10800000">
            <a:off x="10225488" y="805464"/>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7" name="Google Shape;657;p24"/>
          <p:cNvSpPr/>
          <p:nvPr/>
        </p:nvSpPr>
        <p:spPr>
          <a:xfrm rot="10800000">
            <a:off x="2376"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8" name="Google Shape;658;p24"/>
          <p:cNvSpPr/>
          <p:nvPr/>
        </p:nvSpPr>
        <p:spPr>
          <a:xfrm rot="10800000">
            <a:off x="11011841" y="1609496"/>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9" name="Google Shape;659;p24"/>
          <p:cNvSpPr/>
          <p:nvPr/>
        </p:nvSpPr>
        <p:spPr>
          <a:xfrm rot="10800000">
            <a:off x="11798141"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0" name="Google Shape;660;p24"/>
          <p:cNvSpPr/>
          <p:nvPr/>
        </p:nvSpPr>
        <p:spPr>
          <a:xfrm rot="10800000">
            <a:off x="11012465"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1" name="Google Shape;661;p24"/>
          <p:cNvSpPr/>
          <p:nvPr/>
        </p:nvSpPr>
        <p:spPr>
          <a:xfrm rot="10800000">
            <a:off x="10226117"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2" name="Google Shape;662;p24"/>
          <p:cNvSpPr/>
          <p:nvPr/>
        </p:nvSpPr>
        <p:spPr>
          <a:xfrm rot="10800000">
            <a:off x="9439502"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3" name="Google Shape;663;p24"/>
          <p:cNvSpPr/>
          <p:nvPr/>
        </p:nvSpPr>
        <p:spPr>
          <a:xfrm rot="10800000">
            <a:off x="2362493"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4" name="Google Shape;664;p24"/>
          <p:cNvSpPr/>
          <p:nvPr/>
        </p:nvSpPr>
        <p:spPr>
          <a:xfrm rot="10800000">
            <a:off x="1576221" y="8079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5" name="Google Shape;665;p24"/>
          <p:cNvSpPr/>
          <p:nvPr/>
        </p:nvSpPr>
        <p:spPr>
          <a:xfrm rot="10800000">
            <a:off x="1577452"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6" name="Google Shape;666;p24"/>
          <p:cNvSpPr/>
          <p:nvPr/>
        </p:nvSpPr>
        <p:spPr>
          <a:xfrm rot="10800000">
            <a:off x="789958"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7" name="Google Shape;667;p24"/>
          <p:cNvSpPr/>
          <p:nvPr/>
        </p:nvSpPr>
        <p:spPr>
          <a:xfrm rot="10800000">
            <a:off x="-33"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8" name="Google Shape;668;p24"/>
          <p:cNvSpPr/>
          <p:nvPr/>
        </p:nvSpPr>
        <p:spPr>
          <a:xfrm rot="10800000">
            <a:off x="1034" y="1609215"/>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9" name="Google Shape;669;p24"/>
          <p:cNvSpPr/>
          <p:nvPr/>
        </p:nvSpPr>
        <p:spPr>
          <a:xfrm rot="10800000">
            <a:off x="789358" y="1609216"/>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0" name="Google Shape;670;p24"/>
          <p:cNvSpPr txBox="1">
            <a:spLocks noGrp="1"/>
          </p:cNvSpPr>
          <p:nvPr>
            <p:ph type="subTitle" idx="1"/>
          </p:nvPr>
        </p:nvSpPr>
        <p:spPr>
          <a:xfrm>
            <a:off x="1484549" y="5194196"/>
            <a:ext cx="2532000" cy="3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71" name="Google Shape;671;p24"/>
          <p:cNvSpPr txBox="1">
            <a:spLocks noGrp="1"/>
          </p:cNvSpPr>
          <p:nvPr>
            <p:ph type="subTitle" idx="2"/>
          </p:nvPr>
        </p:nvSpPr>
        <p:spPr>
          <a:xfrm>
            <a:off x="4828321" y="5194196"/>
            <a:ext cx="2532000" cy="3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72" name="Google Shape;672;p24"/>
          <p:cNvSpPr txBox="1">
            <a:spLocks noGrp="1"/>
          </p:cNvSpPr>
          <p:nvPr>
            <p:ph type="subTitle" idx="3"/>
          </p:nvPr>
        </p:nvSpPr>
        <p:spPr>
          <a:xfrm>
            <a:off x="8173551" y="5194196"/>
            <a:ext cx="2532000" cy="3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73" name="Google Shape;673;p24"/>
          <p:cNvSpPr txBox="1">
            <a:spLocks noGrp="1"/>
          </p:cNvSpPr>
          <p:nvPr>
            <p:ph type="subTitle" idx="4"/>
          </p:nvPr>
        </p:nvSpPr>
        <p:spPr>
          <a:xfrm>
            <a:off x="1484549" y="3048268"/>
            <a:ext cx="2532000" cy="3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74" name="Google Shape;674;p24"/>
          <p:cNvSpPr txBox="1">
            <a:spLocks noGrp="1"/>
          </p:cNvSpPr>
          <p:nvPr>
            <p:ph type="subTitle" idx="5"/>
          </p:nvPr>
        </p:nvSpPr>
        <p:spPr>
          <a:xfrm>
            <a:off x="4828321" y="3048268"/>
            <a:ext cx="2532000" cy="3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75" name="Google Shape;675;p24"/>
          <p:cNvSpPr txBox="1">
            <a:spLocks noGrp="1"/>
          </p:cNvSpPr>
          <p:nvPr>
            <p:ph type="subTitle" idx="6"/>
          </p:nvPr>
        </p:nvSpPr>
        <p:spPr>
          <a:xfrm>
            <a:off x="8173551" y="3048268"/>
            <a:ext cx="2532000" cy="3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None/>
              <a:defRPr sz="2000">
                <a:solidFill>
                  <a:schemeClr val="dk1"/>
                </a:solidFill>
                <a:latin typeface="Press Start 2P"/>
                <a:ea typeface="Press Start 2P"/>
                <a:cs typeface="Press Start 2P"/>
                <a:sym typeface="Press Start 2P"/>
              </a:defRPr>
            </a:lvl9pPr>
          </a:lstStyle>
          <a:p>
            <a:r>
              <a:rPr lang="en-US" smtClean="0"/>
              <a:t>Click to edit Master subtitle style</a:t>
            </a:r>
            <a:endParaRPr/>
          </a:p>
        </p:txBody>
      </p:sp>
      <p:sp>
        <p:nvSpPr>
          <p:cNvPr id="676" name="Google Shape;676;p24"/>
          <p:cNvSpPr txBox="1">
            <a:spLocks noGrp="1"/>
          </p:cNvSpPr>
          <p:nvPr>
            <p:ph type="subTitle" idx="7"/>
          </p:nvPr>
        </p:nvSpPr>
        <p:spPr>
          <a:xfrm>
            <a:off x="1484549" y="3429067"/>
            <a:ext cx="25320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677" name="Google Shape;677;p24"/>
          <p:cNvSpPr txBox="1">
            <a:spLocks noGrp="1"/>
          </p:cNvSpPr>
          <p:nvPr>
            <p:ph type="subTitle" idx="8"/>
          </p:nvPr>
        </p:nvSpPr>
        <p:spPr>
          <a:xfrm>
            <a:off x="4828320" y="3429067"/>
            <a:ext cx="25320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678" name="Google Shape;678;p24"/>
          <p:cNvSpPr txBox="1">
            <a:spLocks noGrp="1"/>
          </p:cNvSpPr>
          <p:nvPr>
            <p:ph type="subTitle" idx="9"/>
          </p:nvPr>
        </p:nvSpPr>
        <p:spPr>
          <a:xfrm>
            <a:off x="8173549" y="3429067"/>
            <a:ext cx="25320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679" name="Google Shape;679;p24"/>
          <p:cNvSpPr txBox="1">
            <a:spLocks noGrp="1"/>
          </p:cNvSpPr>
          <p:nvPr>
            <p:ph type="subTitle" idx="13"/>
          </p:nvPr>
        </p:nvSpPr>
        <p:spPr>
          <a:xfrm>
            <a:off x="1486449" y="5575000"/>
            <a:ext cx="25320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680" name="Google Shape;680;p24"/>
          <p:cNvSpPr txBox="1">
            <a:spLocks noGrp="1"/>
          </p:cNvSpPr>
          <p:nvPr>
            <p:ph type="subTitle" idx="14"/>
          </p:nvPr>
        </p:nvSpPr>
        <p:spPr>
          <a:xfrm>
            <a:off x="4830221" y="5574999"/>
            <a:ext cx="25320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681" name="Google Shape;681;p24"/>
          <p:cNvSpPr txBox="1">
            <a:spLocks noGrp="1"/>
          </p:cNvSpPr>
          <p:nvPr>
            <p:ph type="subTitle" idx="15"/>
          </p:nvPr>
        </p:nvSpPr>
        <p:spPr>
          <a:xfrm>
            <a:off x="8175451" y="5574999"/>
            <a:ext cx="2532000" cy="55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Font typeface="Roboto"/>
              <a:buNone/>
              <a:defRPr>
                <a:latin typeface="Roboto"/>
                <a:ea typeface="Roboto"/>
                <a:cs typeface="Roboto"/>
                <a:sym typeface="Roboto"/>
              </a:defRPr>
            </a:lvl4pPr>
            <a:lvl5pPr lvl="4" algn="ctr" rtl="0">
              <a:lnSpc>
                <a:spcPct val="100000"/>
              </a:lnSpc>
              <a:spcBef>
                <a:spcPts val="0"/>
              </a:spcBef>
              <a:spcAft>
                <a:spcPts val="0"/>
              </a:spcAft>
              <a:buSzPts val="1600"/>
              <a:buFont typeface="Roboto"/>
              <a:buNone/>
              <a:defRPr>
                <a:latin typeface="Roboto"/>
                <a:ea typeface="Roboto"/>
                <a:cs typeface="Roboto"/>
                <a:sym typeface="Roboto"/>
              </a:defRPr>
            </a:lvl5pPr>
            <a:lvl6pPr lvl="5" algn="ctr" rtl="0">
              <a:lnSpc>
                <a:spcPct val="100000"/>
              </a:lnSpc>
              <a:spcBef>
                <a:spcPts val="0"/>
              </a:spcBef>
              <a:spcAft>
                <a:spcPts val="0"/>
              </a:spcAft>
              <a:buSzPts val="1600"/>
              <a:buFont typeface="Roboto"/>
              <a:buNone/>
              <a:defRPr>
                <a:latin typeface="Roboto"/>
                <a:ea typeface="Roboto"/>
                <a:cs typeface="Roboto"/>
                <a:sym typeface="Roboto"/>
              </a:defRPr>
            </a:lvl6pPr>
            <a:lvl7pPr lvl="6" algn="ctr" rtl="0">
              <a:lnSpc>
                <a:spcPct val="100000"/>
              </a:lnSpc>
              <a:spcBef>
                <a:spcPts val="0"/>
              </a:spcBef>
              <a:spcAft>
                <a:spcPts val="0"/>
              </a:spcAft>
              <a:buSzPts val="1600"/>
              <a:buFont typeface="Roboto"/>
              <a:buNone/>
              <a:defRPr>
                <a:latin typeface="Roboto"/>
                <a:ea typeface="Roboto"/>
                <a:cs typeface="Roboto"/>
                <a:sym typeface="Roboto"/>
              </a:defRPr>
            </a:lvl7pPr>
            <a:lvl8pPr lvl="7" algn="ctr" rtl="0">
              <a:lnSpc>
                <a:spcPct val="100000"/>
              </a:lnSpc>
              <a:spcBef>
                <a:spcPts val="0"/>
              </a:spcBef>
              <a:spcAft>
                <a:spcPts val="0"/>
              </a:spcAft>
              <a:buSzPts val="1600"/>
              <a:buFont typeface="Roboto"/>
              <a:buNone/>
              <a:defRPr>
                <a:latin typeface="Roboto"/>
                <a:ea typeface="Roboto"/>
                <a:cs typeface="Roboto"/>
                <a:sym typeface="Roboto"/>
              </a:defRPr>
            </a:lvl8pPr>
            <a:lvl9pPr lvl="8" algn="ctr" rtl="0">
              <a:lnSpc>
                <a:spcPct val="100000"/>
              </a:lnSpc>
              <a:spcBef>
                <a:spcPts val="0"/>
              </a:spcBef>
              <a:spcAft>
                <a:spcPts val="0"/>
              </a:spcAft>
              <a:buSzPts val="1600"/>
              <a:buFont typeface="Roboto"/>
              <a:buNone/>
              <a:defRPr>
                <a:latin typeface="Roboto"/>
                <a:ea typeface="Roboto"/>
                <a:cs typeface="Roboto"/>
                <a:sym typeface="Roboto"/>
              </a:defRPr>
            </a:lvl9pPr>
          </a:lstStyle>
          <a:p>
            <a:r>
              <a:rPr lang="en-US" smtClean="0"/>
              <a:t>Click to edit Master subtitle style</a:t>
            </a:r>
            <a:endParaRPr/>
          </a:p>
        </p:txBody>
      </p:sp>
      <p:sp>
        <p:nvSpPr>
          <p:cNvPr id="682" name="Google Shape;682;p24"/>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34993107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683"/>
        <p:cNvGrpSpPr/>
        <p:nvPr/>
      </p:nvGrpSpPr>
      <p:grpSpPr>
        <a:xfrm>
          <a:off x="0" y="0"/>
          <a:ext cx="0" cy="0"/>
          <a:chOff x="0" y="0"/>
          <a:chExt cx="0" cy="0"/>
        </a:xfrm>
      </p:grpSpPr>
      <p:sp>
        <p:nvSpPr>
          <p:cNvPr id="684" name="Google Shape;684;p25"/>
          <p:cNvSpPr/>
          <p:nvPr/>
        </p:nvSpPr>
        <p:spPr>
          <a:xfrm rot="5400000">
            <a:off x="3306829" y="3223054"/>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5" name="Google Shape;685;p25"/>
          <p:cNvSpPr/>
          <p:nvPr/>
        </p:nvSpPr>
        <p:spPr>
          <a:xfrm rot="5400000">
            <a:off x="3306829" y="4029770"/>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6" name="Google Shape;686;p25"/>
          <p:cNvSpPr/>
          <p:nvPr/>
        </p:nvSpPr>
        <p:spPr>
          <a:xfrm rot="5400000">
            <a:off x="4131206" y="-4458"/>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7" name="Google Shape;687;p25"/>
          <p:cNvSpPr/>
          <p:nvPr/>
        </p:nvSpPr>
        <p:spPr>
          <a:xfrm rot="5400000">
            <a:off x="4131185" y="802279"/>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8" name="Google Shape;688;p25"/>
          <p:cNvSpPr/>
          <p:nvPr/>
        </p:nvSpPr>
        <p:spPr>
          <a:xfrm rot="5400000">
            <a:off x="4131185" y="2415709"/>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9" name="Google Shape;689;p25"/>
          <p:cNvSpPr/>
          <p:nvPr/>
        </p:nvSpPr>
        <p:spPr>
          <a:xfrm rot="5400000">
            <a:off x="4131185" y="4835899"/>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0" name="Google Shape;690;p25"/>
          <p:cNvSpPr/>
          <p:nvPr/>
        </p:nvSpPr>
        <p:spPr>
          <a:xfrm rot="5400000">
            <a:off x="4131185" y="6449372"/>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25"/>
          <p:cNvSpPr/>
          <p:nvPr/>
        </p:nvSpPr>
        <p:spPr>
          <a:xfrm rot="5400000">
            <a:off x="4955562" y="-3872"/>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25"/>
          <p:cNvSpPr/>
          <p:nvPr/>
        </p:nvSpPr>
        <p:spPr>
          <a:xfrm rot="5400000">
            <a:off x="5780536" y="802814"/>
            <a:ext cx="402753" cy="413145"/>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25"/>
          <p:cNvSpPr/>
          <p:nvPr/>
        </p:nvSpPr>
        <p:spPr>
          <a:xfrm rot="5400000">
            <a:off x="4956197" y="80343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4" name="Google Shape;694;p25"/>
          <p:cNvSpPr/>
          <p:nvPr/>
        </p:nvSpPr>
        <p:spPr>
          <a:xfrm rot="5400000">
            <a:off x="3306254" y="-4518"/>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25"/>
          <p:cNvSpPr/>
          <p:nvPr/>
        </p:nvSpPr>
        <p:spPr>
          <a:xfrm rot="5400000">
            <a:off x="3307520" y="802795"/>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25"/>
          <p:cNvSpPr/>
          <p:nvPr/>
        </p:nvSpPr>
        <p:spPr>
          <a:xfrm rot="5400000">
            <a:off x="3307522" y="1609594"/>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25"/>
          <p:cNvSpPr/>
          <p:nvPr/>
        </p:nvSpPr>
        <p:spPr>
          <a:xfrm rot="5400000">
            <a:off x="3309179" y="2415967"/>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25"/>
          <p:cNvSpPr/>
          <p:nvPr/>
        </p:nvSpPr>
        <p:spPr>
          <a:xfrm rot="5400000">
            <a:off x="4131190" y="322301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25"/>
          <p:cNvSpPr/>
          <p:nvPr/>
        </p:nvSpPr>
        <p:spPr>
          <a:xfrm rot="5400000">
            <a:off x="3309169" y="4836483"/>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25"/>
          <p:cNvSpPr/>
          <p:nvPr/>
        </p:nvSpPr>
        <p:spPr>
          <a:xfrm rot="5400000">
            <a:off x="3309845" y="5643183"/>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25"/>
          <p:cNvSpPr/>
          <p:nvPr/>
        </p:nvSpPr>
        <p:spPr>
          <a:xfrm rot="5400000">
            <a:off x="3309169" y="6449956"/>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2" name="Google Shape;702;p25"/>
          <p:cNvSpPr/>
          <p:nvPr/>
        </p:nvSpPr>
        <p:spPr>
          <a:xfrm rot="5400000">
            <a:off x="4131113" y="5642620"/>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3" name="Google Shape;703;p25"/>
          <p:cNvSpPr/>
          <p:nvPr/>
        </p:nvSpPr>
        <p:spPr>
          <a:xfrm rot="5400000">
            <a:off x="4953213" y="2415972"/>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4" name="Google Shape;704;p25"/>
          <p:cNvSpPr/>
          <p:nvPr/>
        </p:nvSpPr>
        <p:spPr>
          <a:xfrm rot="5400000">
            <a:off x="4953213" y="483426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5" name="Google Shape;705;p25"/>
          <p:cNvSpPr/>
          <p:nvPr/>
        </p:nvSpPr>
        <p:spPr>
          <a:xfrm rot="5400000">
            <a:off x="2481977" y="3223071"/>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6" name="Google Shape;706;p25"/>
          <p:cNvSpPr/>
          <p:nvPr/>
        </p:nvSpPr>
        <p:spPr>
          <a:xfrm rot="5400000">
            <a:off x="2481977" y="402978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7" name="Google Shape;707;p25"/>
          <p:cNvSpPr/>
          <p:nvPr/>
        </p:nvSpPr>
        <p:spPr>
          <a:xfrm rot="5400000">
            <a:off x="2481402" y="-450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25"/>
          <p:cNvSpPr/>
          <p:nvPr/>
        </p:nvSpPr>
        <p:spPr>
          <a:xfrm rot="5400000">
            <a:off x="2482668" y="802812"/>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25"/>
          <p:cNvSpPr/>
          <p:nvPr/>
        </p:nvSpPr>
        <p:spPr>
          <a:xfrm rot="5400000">
            <a:off x="2482672" y="1609611"/>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25"/>
          <p:cNvSpPr/>
          <p:nvPr/>
        </p:nvSpPr>
        <p:spPr>
          <a:xfrm rot="5400000">
            <a:off x="2484329" y="2415984"/>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1" name="Google Shape;711;p25"/>
          <p:cNvSpPr/>
          <p:nvPr/>
        </p:nvSpPr>
        <p:spPr>
          <a:xfrm rot="5400000">
            <a:off x="2484318" y="4836500"/>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2" name="Google Shape;712;p25"/>
          <p:cNvSpPr/>
          <p:nvPr/>
        </p:nvSpPr>
        <p:spPr>
          <a:xfrm rot="5400000">
            <a:off x="2484994" y="5643200"/>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3" name="Google Shape;713;p25"/>
          <p:cNvSpPr/>
          <p:nvPr/>
        </p:nvSpPr>
        <p:spPr>
          <a:xfrm rot="5400000">
            <a:off x="2484318" y="6449974"/>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25"/>
          <p:cNvSpPr/>
          <p:nvPr/>
        </p:nvSpPr>
        <p:spPr>
          <a:xfrm rot="5400000">
            <a:off x="1657126" y="3223071"/>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25"/>
          <p:cNvSpPr/>
          <p:nvPr/>
        </p:nvSpPr>
        <p:spPr>
          <a:xfrm rot="5400000">
            <a:off x="1657126" y="402978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6" name="Google Shape;716;p25"/>
          <p:cNvSpPr/>
          <p:nvPr/>
        </p:nvSpPr>
        <p:spPr>
          <a:xfrm rot="5400000">
            <a:off x="1656551" y="-450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7" name="Google Shape;717;p25"/>
          <p:cNvSpPr/>
          <p:nvPr/>
        </p:nvSpPr>
        <p:spPr>
          <a:xfrm rot="5400000">
            <a:off x="1657817" y="802812"/>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8" name="Google Shape;718;p25"/>
          <p:cNvSpPr/>
          <p:nvPr/>
        </p:nvSpPr>
        <p:spPr>
          <a:xfrm rot="5400000">
            <a:off x="1657821" y="1609611"/>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9" name="Google Shape;719;p25"/>
          <p:cNvSpPr/>
          <p:nvPr/>
        </p:nvSpPr>
        <p:spPr>
          <a:xfrm rot="5400000">
            <a:off x="1659477" y="2415984"/>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0" name="Google Shape;720;p25"/>
          <p:cNvSpPr/>
          <p:nvPr/>
        </p:nvSpPr>
        <p:spPr>
          <a:xfrm rot="5400000">
            <a:off x="1659466" y="4836500"/>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1" name="Google Shape;721;p25"/>
          <p:cNvSpPr/>
          <p:nvPr/>
        </p:nvSpPr>
        <p:spPr>
          <a:xfrm rot="5400000">
            <a:off x="1660142" y="5643200"/>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2" name="Google Shape;722;p25"/>
          <p:cNvSpPr/>
          <p:nvPr/>
        </p:nvSpPr>
        <p:spPr>
          <a:xfrm rot="5400000">
            <a:off x="1659466" y="6449974"/>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3" name="Google Shape;723;p25"/>
          <p:cNvSpPr/>
          <p:nvPr/>
        </p:nvSpPr>
        <p:spPr>
          <a:xfrm rot="5400000">
            <a:off x="832274" y="3223054"/>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4" name="Google Shape;724;p25"/>
          <p:cNvSpPr/>
          <p:nvPr/>
        </p:nvSpPr>
        <p:spPr>
          <a:xfrm rot="5400000">
            <a:off x="832274" y="4029770"/>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25"/>
          <p:cNvSpPr/>
          <p:nvPr/>
        </p:nvSpPr>
        <p:spPr>
          <a:xfrm rot="5400000">
            <a:off x="831699" y="-4518"/>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6" name="Google Shape;726;p25"/>
          <p:cNvSpPr/>
          <p:nvPr/>
        </p:nvSpPr>
        <p:spPr>
          <a:xfrm rot="5400000">
            <a:off x="832966" y="802795"/>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7" name="Google Shape;727;p25"/>
          <p:cNvSpPr/>
          <p:nvPr/>
        </p:nvSpPr>
        <p:spPr>
          <a:xfrm rot="5400000">
            <a:off x="832969" y="1609594"/>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8" name="Google Shape;728;p25"/>
          <p:cNvSpPr/>
          <p:nvPr/>
        </p:nvSpPr>
        <p:spPr>
          <a:xfrm rot="5400000">
            <a:off x="834626" y="2415967"/>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9" name="Google Shape;729;p25"/>
          <p:cNvSpPr/>
          <p:nvPr/>
        </p:nvSpPr>
        <p:spPr>
          <a:xfrm rot="5400000">
            <a:off x="834615" y="4836483"/>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0" name="Google Shape;730;p25"/>
          <p:cNvSpPr/>
          <p:nvPr/>
        </p:nvSpPr>
        <p:spPr>
          <a:xfrm rot="5400000">
            <a:off x="835292" y="5643183"/>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25"/>
          <p:cNvSpPr/>
          <p:nvPr/>
        </p:nvSpPr>
        <p:spPr>
          <a:xfrm rot="5400000">
            <a:off x="834615" y="6449956"/>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25"/>
          <p:cNvSpPr/>
          <p:nvPr/>
        </p:nvSpPr>
        <p:spPr>
          <a:xfrm rot="5400000">
            <a:off x="4953778" y="6449372"/>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3" name="Google Shape;733;p25"/>
          <p:cNvSpPr/>
          <p:nvPr/>
        </p:nvSpPr>
        <p:spPr>
          <a:xfrm rot="5400000">
            <a:off x="5776373" y="6449372"/>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4" name="Google Shape;734;p25"/>
          <p:cNvSpPr/>
          <p:nvPr/>
        </p:nvSpPr>
        <p:spPr>
          <a:xfrm rot="5400000">
            <a:off x="5081" y="3223089"/>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5" name="Google Shape;735;p25"/>
          <p:cNvSpPr/>
          <p:nvPr/>
        </p:nvSpPr>
        <p:spPr>
          <a:xfrm rot="5400000">
            <a:off x="5081" y="4029803"/>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6" name="Google Shape;736;p25"/>
          <p:cNvSpPr/>
          <p:nvPr/>
        </p:nvSpPr>
        <p:spPr>
          <a:xfrm rot="5400000">
            <a:off x="4506" y="-4484"/>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7" name="Google Shape;737;p25"/>
          <p:cNvSpPr/>
          <p:nvPr/>
        </p:nvSpPr>
        <p:spPr>
          <a:xfrm rot="5400000">
            <a:off x="5771" y="802830"/>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8" name="Google Shape;738;p25"/>
          <p:cNvSpPr/>
          <p:nvPr/>
        </p:nvSpPr>
        <p:spPr>
          <a:xfrm rot="5400000">
            <a:off x="5776" y="1609629"/>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9" name="Google Shape;739;p25"/>
          <p:cNvSpPr/>
          <p:nvPr/>
        </p:nvSpPr>
        <p:spPr>
          <a:xfrm rot="5400000">
            <a:off x="7433" y="2416002"/>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0" name="Google Shape;740;p25"/>
          <p:cNvSpPr/>
          <p:nvPr/>
        </p:nvSpPr>
        <p:spPr>
          <a:xfrm rot="5400000">
            <a:off x="7421" y="4836518"/>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1" name="Google Shape;741;p25"/>
          <p:cNvSpPr/>
          <p:nvPr/>
        </p:nvSpPr>
        <p:spPr>
          <a:xfrm rot="5400000">
            <a:off x="8097" y="564321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2" name="Google Shape;742;p25"/>
          <p:cNvSpPr/>
          <p:nvPr/>
        </p:nvSpPr>
        <p:spPr>
          <a:xfrm rot="5400000">
            <a:off x="7421" y="6449991"/>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3" name="Google Shape;743;p25"/>
          <p:cNvSpPr/>
          <p:nvPr/>
        </p:nvSpPr>
        <p:spPr>
          <a:xfrm rot="5400000">
            <a:off x="6598966" y="6449424"/>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4" name="Google Shape;744;p25"/>
          <p:cNvSpPr txBox="1">
            <a:spLocks noGrp="1"/>
          </p:cNvSpPr>
          <p:nvPr>
            <p:ph type="title"/>
          </p:nvPr>
        </p:nvSpPr>
        <p:spPr>
          <a:xfrm>
            <a:off x="6697033" y="3317300"/>
            <a:ext cx="4538400" cy="1316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lt1"/>
              </a:buClr>
              <a:buSzPts val="3000"/>
              <a:buNone/>
              <a:defRPr sz="3733">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smtClean="0"/>
              <a:t>Click to edit Master title style</a:t>
            </a:r>
            <a:endParaRPr/>
          </a:p>
        </p:txBody>
      </p:sp>
      <p:sp>
        <p:nvSpPr>
          <p:cNvPr id="745" name="Google Shape;745;p25"/>
          <p:cNvSpPr txBox="1">
            <a:spLocks noGrp="1"/>
          </p:cNvSpPr>
          <p:nvPr>
            <p:ph type="title" idx="2" hasCustomPrompt="1"/>
          </p:nvPr>
        </p:nvSpPr>
        <p:spPr>
          <a:xfrm>
            <a:off x="7561433" y="2001367"/>
            <a:ext cx="3674000" cy="13160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lt1"/>
              </a:buClr>
              <a:buSzPts val="4400"/>
              <a:buNone/>
              <a:defRPr sz="9733">
                <a:solidFill>
                  <a:schemeClr val="dk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746" name="Google Shape;746;p25"/>
          <p:cNvSpPr txBox="1">
            <a:spLocks noGrp="1"/>
          </p:cNvSpPr>
          <p:nvPr>
            <p:ph type="subTitle" idx="1"/>
          </p:nvPr>
        </p:nvSpPr>
        <p:spPr>
          <a:xfrm>
            <a:off x="7625033" y="4633300"/>
            <a:ext cx="3610400" cy="940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smtClean="0"/>
              <a:t>Click to edit Master subtitle style</a:t>
            </a:r>
            <a:endParaRPr/>
          </a:p>
        </p:txBody>
      </p:sp>
    </p:spTree>
    <p:extLst>
      <p:ext uri="{BB962C8B-B14F-4D97-AF65-F5344CB8AC3E}">
        <p14:creationId xmlns:p14="http://schemas.microsoft.com/office/powerpoint/2010/main" val="30788681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47"/>
        <p:cNvGrpSpPr/>
        <p:nvPr/>
      </p:nvGrpSpPr>
      <p:grpSpPr>
        <a:xfrm>
          <a:off x="0" y="0"/>
          <a:ext cx="0" cy="0"/>
          <a:chOff x="0" y="0"/>
          <a:chExt cx="0" cy="0"/>
        </a:xfrm>
      </p:grpSpPr>
      <p:sp>
        <p:nvSpPr>
          <p:cNvPr id="748" name="Google Shape;748;p26"/>
          <p:cNvSpPr/>
          <p:nvPr/>
        </p:nvSpPr>
        <p:spPr>
          <a:xfrm rot="-5400000">
            <a:off x="8481090" y="3223013"/>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9" name="Google Shape;749;p26"/>
          <p:cNvSpPr/>
          <p:nvPr/>
        </p:nvSpPr>
        <p:spPr>
          <a:xfrm rot="-5400000">
            <a:off x="8481090" y="241629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0" name="Google Shape;750;p26"/>
          <p:cNvSpPr/>
          <p:nvPr/>
        </p:nvSpPr>
        <p:spPr>
          <a:xfrm rot="-5400000">
            <a:off x="7656753" y="6449352"/>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1" name="Google Shape;751;p26"/>
          <p:cNvSpPr/>
          <p:nvPr/>
        </p:nvSpPr>
        <p:spPr>
          <a:xfrm rot="-5400000">
            <a:off x="7656731" y="564261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26"/>
          <p:cNvSpPr/>
          <p:nvPr/>
        </p:nvSpPr>
        <p:spPr>
          <a:xfrm rot="-5400000">
            <a:off x="7656731" y="4835900"/>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3" name="Google Shape;753;p26"/>
          <p:cNvSpPr/>
          <p:nvPr/>
        </p:nvSpPr>
        <p:spPr>
          <a:xfrm rot="-5400000">
            <a:off x="7656731" y="4029184"/>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4" name="Google Shape;754;p26"/>
          <p:cNvSpPr/>
          <p:nvPr/>
        </p:nvSpPr>
        <p:spPr>
          <a:xfrm rot="-5400000">
            <a:off x="7656731" y="241571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5" name="Google Shape;755;p26"/>
          <p:cNvSpPr/>
          <p:nvPr/>
        </p:nvSpPr>
        <p:spPr>
          <a:xfrm rot="-5400000">
            <a:off x="7656731" y="1608994"/>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26"/>
          <p:cNvSpPr/>
          <p:nvPr/>
        </p:nvSpPr>
        <p:spPr>
          <a:xfrm rot="-5400000">
            <a:off x="7656731" y="-447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7" name="Google Shape;757;p26"/>
          <p:cNvSpPr/>
          <p:nvPr/>
        </p:nvSpPr>
        <p:spPr>
          <a:xfrm rot="-5400000">
            <a:off x="6832394" y="6449938"/>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8" name="Google Shape;758;p26"/>
          <p:cNvSpPr/>
          <p:nvPr/>
        </p:nvSpPr>
        <p:spPr>
          <a:xfrm rot="-5400000">
            <a:off x="6008054" y="6449333"/>
            <a:ext cx="404028" cy="413145"/>
          </a:xfrm>
          <a:custGeom>
            <a:avLst/>
            <a:gdLst/>
            <a:ahLst/>
            <a:cxnLst/>
            <a:rect l="l" t="t" r="r" b="b"/>
            <a:pathLst>
              <a:path w="9514" h="10579" extrusionOk="0">
                <a:moveTo>
                  <a:pt x="0" y="1"/>
                </a:moveTo>
                <a:lnTo>
                  <a:pt x="0" y="10578"/>
                </a:lnTo>
                <a:lnTo>
                  <a:pt x="9514" y="1057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9" name="Google Shape;759;p26"/>
          <p:cNvSpPr/>
          <p:nvPr/>
        </p:nvSpPr>
        <p:spPr>
          <a:xfrm rot="-5400000">
            <a:off x="5183715" y="6449938"/>
            <a:ext cx="404028" cy="411935"/>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0" name="Google Shape;760;p26"/>
          <p:cNvSpPr/>
          <p:nvPr/>
        </p:nvSpPr>
        <p:spPr>
          <a:xfrm rot="-5400000">
            <a:off x="6008692" y="5642042"/>
            <a:ext cx="402753" cy="413145"/>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1" name="Google Shape;761;p26"/>
          <p:cNvSpPr/>
          <p:nvPr/>
        </p:nvSpPr>
        <p:spPr>
          <a:xfrm rot="-5400000">
            <a:off x="6833033" y="5642591"/>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2" name="Google Shape;762;p26"/>
          <p:cNvSpPr/>
          <p:nvPr/>
        </p:nvSpPr>
        <p:spPr>
          <a:xfrm rot="-5400000">
            <a:off x="8481665" y="644941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3" name="Google Shape;763;p26"/>
          <p:cNvSpPr/>
          <p:nvPr/>
        </p:nvSpPr>
        <p:spPr>
          <a:xfrm rot="-5400000">
            <a:off x="8481716" y="5643231"/>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4" name="Google Shape;764;p26"/>
          <p:cNvSpPr/>
          <p:nvPr/>
        </p:nvSpPr>
        <p:spPr>
          <a:xfrm rot="-5400000">
            <a:off x="8481713" y="4836473"/>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5" name="Google Shape;765;p26"/>
          <p:cNvSpPr/>
          <p:nvPr/>
        </p:nvSpPr>
        <p:spPr>
          <a:xfrm rot="-5400000">
            <a:off x="8478739" y="4030060"/>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6" name="Google Shape;766;p26"/>
          <p:cNvSpPr/>
          <p:nvPr/>
        </p:nvSpPr>
        <p:spPr>
          <a:xfrm rot="-5400000">
            <a:off x="7656726" y="3223011"/>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7" name="Google Shape;767;p26"/>
          <p:cNvSpPr/>
          <p:nvPr/>
        </p:nvSpPr>
        <p:spPr>
          <a:xfrm rot="-5400000">
            <a:off x="8478750" y="1609544"/>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8" name="Google Shape;768;p26"/>
          <p:cNvSpPr/>
          <p:nvPr/>
        </p:nvSpPr>
        <p:spPr>
          <a:xfrm rot="-5400000">
            <a:off x="8479390" y="802844"/>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9" name="Google Shape;769;p26"/>
          <p:cNvSpPr/>
          <p:nvPr/>
        </p:nvSpPr>
        <p:spPr>
          <a:xfrm rot="-5400000">
            <a:off x="8478750" y="-3929"/>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0" name="Google Shape;770;p26"/>
          <p:cNvSpPr/>
          <p:nvPr/>
        </p:nvSpPr>
        <p:spPr>
          <a:xfrm rot="-5400000">
            <a:off x="7656803" y="802273"/>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1" name="Google Shape;771;p26"/>
          <p:cNvSpPr/>
          <p:nvPr/>
        </p:nvSpPr>
        <p:spPr>
          <a:xfrm rot="-5400000">
            <a:off x="6834699" y="4030055"/>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2" name="Google Shape;772;p26"/>
          <p:cNvSpPr/>
          <p:nvPr/>
        </p:nvSpPr>
        <p:spPr>
          <a:xfrm rot="-5400000">
            <a:off x="6834699" y="1611764"/>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3" name="Google Shape;773;p26"/>
          <p:cNvSpPr/>
          <p:nvPr/>
        </p:nvSpPr>
        <p:spPr>
          <a:xfrm rot="-5400000">
            <a:off x="9305945" y="3222995"/>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26"/>
          <p:cNvSpPr/>
          <p:nvPr/>
        </p:nvSpPr>
        <p:spPr>
          <a:xfrm rot="-5400000">
            <a:off x="9305945" y="2416281"/>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5" name="Google Shape;775;p26"/>
          <p:cNvSpPr/>
          <p:nvPr/>
        </p:nvSpPr>
        <p:spPr>
          <a:xfrm rot="-5400000">
            <a:off x="9306519" y="644939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26"/>
          <p:cNvSpPr/>
          <p:nvPr/>
        </p:nvSpPr>
        <p:spPr>
          <a:xfrm rot="-5400000">
            <a:off x="9306570" y="5643215"/>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7" name="Google Shape;777;p26"/>
          <p:cNvSpPr/>
          <p:nvPr/>
        </p:nvSpPr>
        <p:spPr>
          <a:xfrm rot="-5400000">
            <a:off x="9306566" y="4836455"/>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8" name="Google Shape;778;p26"/>
          <p:cNvSpPr/>
          <p:nvPr/>
        </p:nvSpPr>
        <p:spPr>
          <a:xfrm rot="-5400000">
            <a:off x="9303593" y="403004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9" name="Google Shape;779;p26"/>
          <p:cNvSpPr/>
          <p:nvPr/>
        </p:nvSpPr>
        <p:spPr>
          <a:xfrm rot="-5400000">
            <a:off x="9303603" y="1609527"/>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26"/>
          <p:cNvSpPr/>
          <p:nvPr/>
        </p:nvSpPr>
        <p:spPr>
          <a:xfrm rot="-5400000">
            <a:off x="9304245" y="802827"/>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1" name="Google Shape;781;p26"/>
          <p:cNvSpPr/>
          <p:nvPr/>
        </p:nvSpPr>
        <p:spPr>
          <a:xfrm rot="-5400000">
            <a:off x="9303603" y="-3947"/>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2" name="Google Shape;782;p26"/>
          <p:cNvSpPr/>
          <p:nvPr/>
        </p:nvSpPr>
        <p:spPr>
          <a:xfrm rot="-5400000">
            <a:off x="10130798" y="3222995"/>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3" name="Google Shape;783;p26"/>
          <p:cNvSpPr/>
          <p:nvPr/>
        </p:nvSpPr>
        <p:spPr>
          <a:xfrm rot="-5400000">
            <a:off x="10130798" y="2416281"/>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4" name="Google Shape;784;p26"/>
          <p:cNvSpPr/>
          <p:nvPr/>
        </p:nvSpPr>
        <p:spPr>
          <a:xfrm rot="-5400000">
            <a:off x="10131373" y="644939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5" name="Google Shape;785;p26"/>
          <p:cNvSpPr/>
          <p:nvPr/>
        </p:nvSpPr>
        <p:spPr>
          <a:xfrm rot="-5400000">
            <a:off x="10131425" y="5643215"/>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6" name="Google Shape;786;p26"/>
          <p:cNvSpPr/>
          <p:nvPr/>
        </p:nvSpPr>
        <p:spPr>
          <a:xfrm rot="-5400000">
            <a:off x="10131421" y="4836455"/>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7" name="Google Shape;787;p26"/>
          <p:cNvSpPr/>
          <p:nvPr/>
        </p:nvSpPr>
        <p:spPr>
          <a:xfrm rot="-5400000">
            <a:off x="10128447" y="403004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26"/>
          <p:cNvSpPr/>
          <p:nvPr/>
        </p:nvSpPr>
        <p:spPr>
          <a:xfrm rot="-5400000">
            <a:off x="10128458" y="1609527"/>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9" name="Google Shape;789;p26"/>
          <p:cNvSpPr/>
          <p:nvPr/>
        </p:nvSpPr>
        <p:spPr>
          <a:xfrm rot="-5400000">
            <a:off x="10129098" y="802827"/>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0" name="Google Shape;790;p26"/>
          <p:cNvSpPr/>
          <p:nvPr/>
        </p:nvSpPr>
        <p:spPr>
          <a:xfrm rot="-5400000">
            <a:off x="10128458" y="-3947"/>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1" name="Google Shape;791;p26"/>
          <p:cNvSpPr/>
          <p:nvPr/>
        </p:nvSpPr>
        <p:spPr>
          <a:xfrm rot="-5400000">
            <a:off x="10955653" y="3223013"/>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2" name="Google Shape;792;p26"/>
          <p:cNvSpPr/>
          <p:nvPr/>
        </p:nvSpPr>
        <p:spPr>
          <a:xfrm rot="-5400000">
            <a:off x="10955653" y="241629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3" name="Google Shape;793;p26"/>
          <p:cNvSpPr/>
          <p:nvPr/>
        </p:nvSpPr>
        <p:spPr>
          <a:xfrm rot="-5400000">
            <a:off x="10956227" y="644941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4" name="Google Shape;794;p26"/>
          <p:cNvSpPr/>
          <p:nvPr/>
        </p:nvSpPr>
        <p:spPr>
          <a:xfrm rot="-5400000">
            <a:off x="10956278" y="5643231"/>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5" name="Google Shape;795;p26"/>
          <p:cNvSpPr/>
          <p:nvPr/>
        </p:nvSpPr>
        <p:spPr>
          <a:xfrm rot="-5400000">
            <a:off x="10956276" y="4836473"/>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6" name="Google Shape;796;p26"/>
          <p:cNvSpPr/>
          <p:nvPr/>
        </p:nvSpPr>
        <p:spPr>
          <a:xfrm rot="-5400000">
            <a:off x="10953301" y="4030060"/>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7" name="Google Shape;797;p26"/>
          <p:cNvSpPr/>
          <p:nvPr/>
        </p:nvSpPr>
        <p:spPr>
          <a:xfrm rot="-5400000">
            <a:off x="10953313" y="1609544"/>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8" name="Google Shape;798;p26"/>
          <p:cNvSpPr/>
          <p:nvPr/>
        </p:nvSpPr>
        <p:spPr>
          <a:xfrm rot="-5400000">
            <a:off x="10953953" y="802844"/>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9" name="Google Shape;799;p26"/>
          <p:cNvSpPr/>
          <p:nvPr/>
        </p:nvSpPr>
        <p:spPr>
          <a:xfrm rot="-5400000">
            <a:off x="10953313" y="-3929"/>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26"/>
          <p:cNvSpPr/>
          <p:nvPr/>
        </p:nvSpPr>
        <p:spPr>
          <a:xfrm rot="-5400000">
            <a:off x="6834134" y="-447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26"/>
          <p:cNvSpPr/>
          <p:nvPr/>
        </p:nvSpPr>
        <p:spPr>
          <a:xfrm rot="-5400000">
            <a:off x="6011538" y="-447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2" name="Google Shape;802;p26"/>
          <p:cNvSpPr/>
          <p:nvPr/>
        </p:nvSpPr>
        <p:spPr>
          <a:xfrm rot="-5400000">
            <a:off x="11782850" y="3222978"/>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3" name="Google Shape;803;p26"/>
          <p:cNvSpPr/>
          <p:nvPr/>
        </p:nvSpPr>
        <p:spPr>
          <a:xfrm rot="-5400000">
            <a:off x="11782850" y="2416263"/>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4" name="Google Shape;804;p26"/>
          <p:cNvSpPr/>
          <p:nvPr/>
        </p:nvSpPr>
        <p:spPr>
          <a:xfrm rot="-5400000">
            <a:off x="11783425" y="6449377"/>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5" name="Google Shape;805;p26"/>
          <p:cNvSpPr/>
          <p:nvPr/>
        </p:nvSpPr>
        <p:spPr>
          <a:xfrm rot="-5400000">
            <a:off x="11783476" y="5643198"/>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6" name="Google Shape;806;p26"/>
          <p:cNvSpPr/>
          <p:nvPr/>
        </p:nvSpPr>
        <p:spPr>
          <a:xfrm rot="-5400000">
            <a:off x="11783472" y="4836438"/>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26"/>
          <p:cNvSpPr/>
          <p:nvPr/>
        </p:nvSpPr>
        <p:spPr>
          <a:xfrm rot="-5400000">
            <a:off x="11780498" y="4030026"/>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26"/>
          <p:cNvSpPr/>
          <p:nvPr/>
        </p:nvSpPr>
        <p:spPr>
          <a:xfrm rot="-5400000">
            <a:off x="11780509" y="1609510"/>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9" name="Google Shape;809;p26"/>
          <p:cNvSpPr/>
          <p:nvPr/>
        </p:nvSpPr>
        <p:spPr>
          <a:xfrm rot="-5400000">
            <a:off x="11781149" y="802811"/>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0" name="Google Shape;810;p26"/>
          <p:cNvSpPr/>
          <p:nvPr/>
        </p:nvSpPr>
        <p:spPr>
          <a:xfrm rot="-5400000">
            <a:off x="11780509" y="-3964"/>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1" name="Google Shape;811;p26"/>
          <p:cNvSpPr txBox="1">
            <a:spLocks noGrp="1"/>
          </p:cNvSpPr>
          <p:nvPr>
            <p:ph type="title"/>
          </p:nvPr>
        </p:nvSpPr>
        <p:spPr>
          <a:xfrm>
            <a:off x="941633" y="3335667"/>
            <a:ext cx="5557600" cy="1316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sz="3733">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smtClean="0"/>
              <a:t>Click to edit Master title style</a:t>
            </a:r>
            <a:endParaRPr/>
          </a:p>
        </p:txBody>
      </p:sp>
      <p:sp>
        <p:nvSpPr>
          <p:cNvPr id="812" name="Google Shape;812;p26"/>
          <p:cNvSpPr txBox="1">
            <a:spLocks noGrp="1"/>
          </p:cNvSpPr>
          <p:nvPr>
            <p:ph type="title" idx="2" hasCustomPrompt="1"/>
          </p:nvPr>
        </p:nvSpPr>
        <p:spPr>
          <a:xfrm>
            <a:off x="941633" y="2019733"/>
            <a:ext cx="3674000" cy="1316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None/>
              <a:defRPr sz="9733">
                <a:solidFill>
                  <a:schemeClr val="dk1"/>
                </a:solidFill>
              </a:defRPr>
            </a:lvl1pPr>
            <a:lvl2pPr lvl="1" algn="ctr" rtl="0">
              <a:spcBef>
                <a:spcPts val="0"/>
              </a:spcBef>
              <a:spcAft>
                <a:spcPts val="0"/>
              </a:spcAft>
              <a:buClr>
                <a:schemeClr val="lt1"/>
              </a:buClr>
              <a:buSzPts val="12000"/>
              <a:buNone/>
              <a:defRPr sz="16000">
                <a:solidFill>
                  <a:schemeClr val="lt1"/>
                </a:solidFill>
              </a:defRPr>
            </a:lvl2pPr>
            <a:lvl3pPr lvl="2" algn="ctr" rtl="0">
              <a:spcBef>
                <a:spcPts val="0"/>
              </a:spcBef>
              <a:spcAft>
                <a:spcPts val="0"/>
              </a:spcAft>
              <a:buClr>
                <a:schemeClr val="lt1"/>
              </a:buClr>
              <a:buSzPts val="12000"/>
              <a:buNone/>
              <a:defRPr sz="16000">
                <a:solidFill>
                  <a:schemeClr val="lt1"/>
                </a:solidFill>
              </a:defRPr>
            </a:lvl3pPr>
            <a:lvl4pPr lvl="3" algn="ctr" rtl="0">
              <a:spcBef>
                <a:spcPts val="0"/>
              </a:spcBef>
              <a:spcAft>
                <a:spcPts val="0"/>
              </a:spcAft>
              <a:buClr>
                <a:schemeClr val="lt1"/>
              </a:buClr>
              <a:buSzPts val="12000"/>
              <a:buNone/>
              <a:defRPr sz="16000">
                <a:solidFill>
                  <a:schemeClr val="lt1"/>
                </a:solidFill>
              </a:defRPr>
            </a:lvl4pPr>
            <a:lvl5pPr lvl="4" algn="ctr" rtl="0">
              <a:spcBef>
                <a:spcPts val="0"/>
              </a:spcBef>
              <a:spcAft>
                <a:spcPts val="0"/>
              </a:spcAft>
              <a:buClr>
                <a:schemeClr val="lt1"/>
              </a:buClr>
              <a:buSzPts val="12000"/>
              <a:buNone/>
              <a:defRPr sz="16000">
                <a:solidFill>
                  <a:schemeClr val="lt1"/>
                </a:solidFill>
              </a:defRPr>
            </a:lvl5pPr>
            <a:lvl6pPr lvl="5" algn="ctr" rtl="0">
              <a:spcBef>
                <a:spcPts val="0"/>
              </a:spcBef>
              <a:spcAft>
                <a:spcPts val="0"/>
              </a:spcAft>
              <a:buClr>
                <a:schemeClr val="lt1"/>
              </a:buClr>
              <a:buSzPts val="12000"/>
              <a:buNone/>
              <a:defRPr sz="16000">
                <a:solidFill>
                  <a:schemeClr val="lt1"/>
                </a:solidFill>
              </a:defRPr>
            </a:lvl6pPr>
            <a:lvl7pPr lvl="6" algn="ctr" rtl="0">
              <a:spcBef>
                <a:spcPts val="0"/>
              </a:spcBef>
              <a:spcAft>
                <a:spcPts val="0"/>
              </a:spcAft>
              <a:buClr>
                <a:schemeClr val="lt1"/>
              </a:buClr>
              <a:buSzPts val="12000"/>
              <a:buNone/>
              <a:defRPr sz="16000">
                <a:solidFill>
                  <a:schemeClr val="lt1"/>
                </a:solidFill>
              </a:defRPr>
            </a:lvl7pPr>
            <a:lvl8pPr lvl="7" algn="ctr" rtl="0">
              <a:spcBef>
                <a:spcPts val="0"/>
              </a:spcBef>
              <a:spcAft>
                <a:spcPts val="0"/>
              </a:spcAft>
              <a:buClr>
                <a:schemeClr val="lt1"/>
              </a:buClr>
              <a:buSzPts val="12000"/>
              <a:buNone/>
              <a:defRPr sz="16000">
                <a:solidFill>
                  <a:schemeClr val="lt1"/>
                </a:solidFill>
              </a:defRPr>
            </a:lvl8pPr>
            <a:lvl9pPr lvl="8" algn="ctr" rtl="0">
              <a:spcBef>
                <a:spcPts val="0"/>
              </a:spcBef>
              <a:spcAft>
                <a:spcPts val="0"/>
              </a:spcAft>
              <a:buClr>
                <a:schemeClr val="lt1"/>
              </a:buClr>
              <a:buSzPts val="12000"/>
              <a:buNone/>
              <a:defRPr sz="16000">
                <a:solidFill>
                  <a:schemeClr val="lt1"/>
                </a:solidFill>
              </a:defRPr>
            </a:lvl9pPr>
          </a:lstStyle>
          <a:p>
            <a:r>
              <a:t>xx%</a:t>
            </a:r>
          </a:p>
        </p:txBody>
      </p:sp>
      <p:sp>
        <p:nvSpPr>
          <p:cNvPr id="813" name="Google Shape;813;p26"/>
          <p:cNvSpPr txBox="1">
            <a:spLocks noGrp="1"/>
          </p:cNvSpPr>
          <p:nvPr>
            <p:ph type="subTitle" idx="1"/>
          </p:nvPr>
        </p:nvSpPr>
        <p:spPr>
          <a:xfrm>
            <a:off x="956667" y="4651667"/>
            <a:ext cx="3610400" cy="94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a:latin typeface="Lato"/>
                <a:ea typeface="Lato"/>
                <a:cs typeface="Lato"/>
                <a:sym typeface="Lato"/>
              </a:defRPr>
            </a:lvl1pPr>
            <a:lvl2pPr lvl="1" rtl="0">
              <a:spcBef>
                <a:spcPts val="0"/>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smtClean="0"/>
              <a:t>Click to edit Master subtitle style</a:t>
            </a:r>
            <a:endParaRPr/>
          </a:p>
        </p:txBody>
      </p:sp>
    </p:spTree>
    <p:extLst>
      <p:ext uri="{BB962C8B-B14F-4D97-AF65-F5344CB8AC3E}">
        <p14:creationId xmlns:p14="http://schemas.microsoft.com/office/powerpoint/2010/main" val="3481400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p:cSld name="Quote">
    <p:bg>
      <p:bgPr>
        <a:gradFill>
          <a:gsLst>
            <a:gs pos="0">
              <a:schemeClr val="dk2"/>
            </a:gs>
            <a:gs pos="24000">
              <a:schemeClr val="dk2"/>
            </a:gs>
            <a:gs pos="56000">
              <a:schemeClr val="dk2"/>
            </a:gs>
            <a:gs pos="100000">
              <a:srgbClr val="141C21"/>
            </a:gs>
          </a:gsLst>
          <a:lin ang="5400700" scaled="0"/>
        </a:gradFill>
        <a:effectLst/>
      </p:bgPr>
    </p:bg>
    <p:spTree>
      <p:nvGrpSpPr>
        <p:cNvPr id="1" name="Shape 814"/>
        <p:cNvGrpSpPr/>
        <p:nvPr/>
      </p:nvGrpSpPr>
      <p:grpSpPr>
        <a:xfrm>
          <a:off x="0" y="0"/>
          <a:ext cx="0" cy="0"/>
          <a:chOff x="0" y="0"/>
          <a:chExt cx="0" cy="0"/>
        </a:xfrm>
      </p:grpSpPr>
      <p:sp>
        <p:nvSpPr>
          <p:cNvPr id="815" name="Google Shape;815;p27"/>
          <p:cNvSpPr/>
          <p:nvPr/>
        </p:nvSpPr>
        <p:spPr>
          <a:xfrm>
            <a:off x="3145270" y="6456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6" name="Google Shape;816;p27"/>
          <p:cNvSpPr/>
          <p:nvPr/>
        </p:nvSpPr>
        <p:spPr>
          <a:xfrm>
            <a:off x="3931557" y="6456387"/>
            <a:ext cx="393825" cy="401492"/>
          </a:xfrm>
          <a:custGeom>
            <a:avLst/>
            <a:gdLst/>
            <a:ahLst/>
            <a:cxnLst/>
            <a:rect l="l" t="t" r="r" b="b"/>
            <a:pathLst>
              <a:path w="9515" h="10548" extrusionOk="0">
                <a:moveTo>
                  <a:pt x="1" y="0"/>
                </a:moveTo>
                <a:lnTo>
                  <a:pt x="1" y="10547"/>
                </a:lnTo>
                <a:lnTo>
                  <a:pt x="9514" y="10547"/>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7" name="Google Shape;817;p27"/>
          <p:cNvSpPr/>
          <p:nvPr/>
        </p:nvSpPr>
        <p:spPr>
          <a:xfrm>
            <a:off x="7863073"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8" name="Google Shape;818;p27"/>
          <p:cNvSpPr/>
          <p:nvPr/>
        </p:nvSpPr>
        <p:spPr>
          <a:xfrm>
            <a:off x="11009424"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9" name="Google Shape;819;p27"/>
          <p:cNvSpPr/>
          <p:nvPr/>
        </p:nvSpPr>
        <p:spPr>
          <a:xfrm>
            <a:off x="79"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0" name="Google Shape;820;p27"/>
          <p:cNvSpPr/>
          <p:nvPr/>
        </p:nvSpPr>
        <p:spPr>
          <a:xfrm>
            <a:off x="786368"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1" name="Google Shape;821;p27"/>
          <p:cNvSpPr/>
          <p:nvPr/>
        </p:nvSpPr>
        <p:spPr>
          <a:xfrm>
            <a:off x="2358941"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27"/>
          <p:cNvSpPr/>
          <p:nvPr/>
        </p:nvSpPr>
        <p:spPr>
          <a:xfrm>
            <a:off x="4717844"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3" name="Google Shape;823;p27"/>
          <p:cNvSpPr/>
          <p:nvPr/>
        </p:nvSpPr>
        <p:spPr>
          <a:xfrm>
            <a:off x="7076746"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4" name="Google Shape;824;p27"/>
          <p:cNvSpPr/>
          <p:nvPr/>
        </p:nvSpPr>
        <p:spPr>
          <a:xfrm>
            <a:off x="9435649"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5" name="Google Shape;825;p27"/>
          <p:cNvSpPr/>
          <p:nvPr/>
        </p:nvSpPr>
        <p:spPr>
          <a:xfrm>
            <a:off x="11795766" y="56531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6" name="Google Shape;826;p27"/>
          <p:cNvSpPr/>
          <p:nvPr/>
        </p:nvSpPr>
        <p:spPr>
          <a:xfrm>
            <a:off x="1"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27"/>
          <p:cNvSpPr/>
          <p:nvPr/>
        </p:nvSpPr>
        <p:spPr>
          <a:xfrm>
            <a:off x="786959"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27"/>
          <p:cNvSpPr/>
          <p:nvPr/>
        </p:nvSpPr>
        <p:spPr>
          <a:xfrm>
            <a:off x="1573309"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27"/>
          <p:cNvSpPr/>
          <p:nvPr/>
        </p:nvSpPr>
        <p:spPr>
          <a:xfrm>
            <a:off x="2358640"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27"/>
          <p:cNvSpPr/>
          <p:nvPr/>
        </p:nvSpPr>
        <p:spPr>
          <a:xfrm>
            <a:off x="4717861"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27"/>
          <p:cNvSpPr/>
          <p:nvPr/>
        </p:nvSpPr>
        <p:spPr>
          <a:xfrm>
            <a:off x="5504774"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2" name="Google Shape;832;p27"/>
          <p:cNvSpPr/>
          <p:nvPr/>
        </p:nvSpPr>
        <p:spPr>
          <a:xfrm>
            <a:off x="6290477"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3" name="Google Shape;833;p27"/>
          <p:cNvSpPr/>
          <p:nvPr/>
        </p:nvSpPr>
        <p:spPr>
          <a:xfrm>
            <a:off x="7077400" y="6454068"/>
            <a:ext cx="392584" cy="401531"/>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4" name="Google Shape;834;p27"/>
          <p:cNvSpPr/>
          <p:nvPr/>
        </p:nvSpPr>
        <p:spPr>
          <a:xfrm>
            <a:off x="8649353"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5" name="Google Shape;835;p27"/>
          <p:cNvSpPr/>
          <p:nvPr/>
        </p:nvSpPr>
        <p:spPr>
          <a:xfrm>
            <a:off x="9435649"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6" name="Google Shape;836;p27"/>
          <p:cNvSpPr/>
          <p:nvPr/>
        </p:nvSpPr>
        <p:spPr>
          <a:xfrm>
            <a:off x="5504137" y="5652402"/>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7" name="Google Shape;837;p27"/>
          <p:cNvSpPr/>
          <p:nvPr/>
        </p:nvSpPr>
        <p:spPr>
          <a:xfrm>
            <a:off x="10221931"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8" name="Google Shape;838;p27"/>
          <p:cNvSpPr/>
          <p:nvPr/>
        </p:nvSpPr>
        <p:spPr>
          <a:xfrm>
            <a:off x="11009466" y="5652613"/>
            <a:ext cx="392543" cy="402633"/>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9" name="Google Shape;839;p27"/>
          <p:cNvSpPr/>
          <p:nvPr/>
        </p:nvSpPr>
        <p:spPr>
          <a:xfrm>
            <a:off x="11798174"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0" name="Google Shape;840;p27"/>
          <p:cNvSpPr/>
          <p:nvPr/>
        </p:nvSpPr>
        <p:spPr>
          <a:xfrm>
            <a:off x="2358629" y="4850600"/>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1" name="Google Shape;841;p27"/>
          <p:cNvSpPr/>
          <p:nvPr/>
        </p:nvSpPr>
        <p:spPr>
          <a:xfrm>
            <a:off x="79" y="4848300"/>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2" name="Google Shape;842;p27"/>
          <p:cNvSpPr/>
          <p:nvPr/>
        </p:nvSpPr>
        <p:spPr>
          <a:xfrm>
            <a:off x="11798166" y="48502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3" name="Google Shape;843;p27"/>
          <p:cNvSpPr txBox="1">
            <a:spLocks noGrp="1"/>
          </p:cNvSpPr>
          <p:nvPr>
            <p:ph type="subTitle" idx="1"/>
          </p:nvPr>
        </p:nvSpPr>
        <p:spPr>
          <a:xfrm>
            <a:off x="1412200" y="1702167"/>
            <a:ext cx="9367600" cy="194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600"/>
              <a:buNone/>
              <a:defRPr sz="4133"/>
            </a:lvl1pPr>
            <a:lvl2pPr lvl="1">
              <a:spcBef>
                <a:spcPts val="0"/>
              </a:spcBef>
              <a:spcAft>
                <a:spcPts val="0"/>
              </a:spcAft>
              <a:buSzPts val="1600"/>
              <a:buNone/>
              <a:defRPr/>
            </a:lvl2pPr>
            <a:lvl3pPr lvl="2">
              <a:spcBef>
                <a:spcPts val="2133"/>
              </a:spcBef>
              <a:spcAft>
                <a:spcPts val="0"/>
              </a:spcAft>
              <a:buSzPts val="1600"/>
              <a:buNone/>
              <a:defRPr/>
            </a:lvl3pPr>
            <a:lvl4pPr lvl="3">
              <a:spcBef>
                <a:spcPts val="2133"/>
              </a:spcBef>
              <a:spcAft>
                <a:spcPts val="0"/>
              </a:spcAft>
              <a:buSzPts val="1600"/>
              <a:buNone/>
              <a:defRPr/>
            </a:lvl4pPr>
            <a:lvl5pPr lvl="4">
              <a:spcBef>
                <a:spcPts val="2133"/>
              </a:spcBef>
              <a:spcAft>
                <a:spcPts val="0"/>
              </a:spcAft>
              <a:buSzPts val="1600"/>
              <a:buNone/>
              <a:defRPr/>
            </a:lvl5pPr>
            <a:lvl6pPr lvl="5">
              <a:spcBef>
                <a:spcPts val="2133"/>
              </a:spcBef>
              <a:spcAft>
                <a:spcPts val="0"/>
              </a:spcAft>
              <a:buSzPts val="1600"/>
              <a:buNone/>
              <a:defRPr/>
            </a:lvl6pPr>
            <a:lvl7pPr lvl="6">
              <a:spcBef>
                <a:spcPts val="2133"/>
              </a:spcBef>
              <a:spcAft>
                <a:spcPts val="0"/>
              </a:spcAft>
              <a:buSzPts val="1600"/>
              <a:buNone/>
              <a:defRPr/>
            </a:lvl7pPr>
            <a:lvl8pPr lvl="7">
              <a:spcBef>
                <a:spcPts val="2133"/>
              </a:spcBef>
              <a:spcAft>
                <a:spcPts val="0"/>
              </a:spcAft>
              <a:buSzPts val="1600"/>
              <a:buNone/>
              <a:defRPr/>
            </a:lvl8pPr>
            <a:lvl9pPr lvl="8">
              <a:spcBef>
                <a:spcPts val="2133"/>
              </a:spcBef>
              <a:spcAft>
                <a:spcPts val="2133"/>
              </a:spcAft>
              <a:buSzPts val="1600"/>
              <a:buNone/>
              <a:defRPr/>
            </a:lvl9pPr>
          </a:lstStyle>
          <a:p>
            <a:r>
              <a:rPr lang="en-US" smtClean="0"/>
              <a:t>Click to edit Master subtitle style</a:t>
            </a:r>
            <a:endParaRPr/>
          </a:p>
        </p:txBody>
      </p:sp>
      <p:sp>
        <p:nvSpPr>
          <p:cNvPr id="844" name="Google Shape;844;p27"/>
          <p:cNvSpPr txBox="1">
            <a:spLocks noGrp="1"/>
          </p:cNvSpPr>
          <p:nvPr>
            <p:ph type="title"/>
          </p:nvPr>
        </p:nvSpPr>
        <p:spPr>
          <a:xfrm>
            <a:off x="3109900" y="4046000"/>
            <a:ext cx="7596800" cy="5988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Char char="-"/>
              <a:defRPr sz="2400"/>
            </a:lvl1pPr>
            <a:lvl2pPr lvl="1">
              <a:spcBef>
                <a:spcPts val="0"/>
              </a:spcBef>
              <a:spcAft>
                <a:spcPts val="0"/>
              </a:spcAft>
              <a:buSzPts val="2800"/>
              <a:buChar char="-"/>
              <a:defRPr>
                <a:latin typeface="Maven Pro"/>
                <a:ea typeface="Maven Pro"/>
                <a:cs typeface="Maven Pro"/>
                <a:sym typeface="Maven Pro"/>
              </a:defRPr>
            </a:lvl2pPr>
            <a:lvl3pPr lvl="2">
              <a:spcBef>
                <a:spcPts val="0"/>
              </a:spcBef>
              <a:spcAft>
                <a:spcPts val="0"/>
              </a:spcAft>
              <a:buSzPts val="2800"/>
              <a:buChar char="-"/>
              <a:defRPr>
                <a:latin typeface="Maven Pro"/>
                <a:ea typeface="Maven Pro"/>
                <a:cs typeface="Maven Pro"/>
                <a:sym typeface="Maven Pro"/>
              </a:defRPr>
            </a:lvl3pPr>
            <a:lvl4pPr lvl="3">
              <a:spcBef>
                <a:spcPts val="0"/>
              </a:spcBef>
              <a:spcAft>
                <a:spcPts val="0"/>
              </a:spcAft>
              <a:buSzPts val="2800"/>
              <a:buChar char="-"/>
              <a:defRPr>
                <a:latin typeface="Maven Pro"/>
                <a:ea typeface="Maven Pro"/>
                <a:cs typeface="Maven Pro"/>
                <a:sym typeface="Maven Pro"/>
              </a:defRPr>
            </a:lvl4pPr>
            <a:lvl5pPr lvl="4">
              <a:spcBef>
                <a:spcPts val="0"/>
              </a:spcBef>
              <a:spcAft>
                <a:spcPts val="0"/>
              </a:spcAft>
              <a:buSzPts val="2800"/>
              <a:buChar char="-"/>
              <a:defRPr>
                <a:latin typeface="Maven Pro"/>
                <a:ea typeface="Maven Pro"/>
                <a:cs typeface="Maven Pro"/>
                <a:sym typeface="Maven Pro"/>
              </a:defRPr>
            </a:lvl5pPr>
            <a:lvl6pPr lvl="5">
              <a:spcBef>
                <a:spcPts val="0"/>
              </a:spcBef>
              <a:spcAft>
                <a:spcPts val="0"/>
              </a:spcAft>
              <a:buSzPts val="2800"/>
              <a:buChar char="-"/>
              <a:defRPr>
                <a:latin typeface="Maven Pro"/>
                <a:ea typeface="Maven Pro"/>
                <a:cs typeface="Maven Pro"/>
                <a:sym typeface="Maven Pro"/>
              </a:defRPr>
            </a:lvl6pPr>
            <a:lvl7pPr lvl="6">
              <a:spcBef>
                <a:spcPts val="0"/>
              </a:spcBef>
              <a:spcAft>
                <a:spcPts val="0"/>
              </a:spcAft>
              <a:buSzPts val="2800"/>
              <a:buChar char="-"/>
              <a:defRPr>
                <a:latin typeface="Maven Pro"/>
                <a:ea typeface="Maven Pro"/>
                <a:cs typeface="Maven Pro"/>
                <a:sym typeface="Maven Pro"/>
              </a:defRPr>
            </a:lvl7pPr>
            <a:lvl8pPr lvl="7">
              <a:spcBef>
                <a:spcPts val="0"/>
              </a:spcBef>
              <a:spcAft>
                <a:spcPts val="0"/>
              </a:spcAft>
              <a:buSzPts val="2800"/>
              <a:buChar char="-"/>
              <a:defRPr>
                <a:latin typeface="Maven Pro"/>
                <a:ea typeface="Maven Pro"/>
                <a:cs typeface="Maven Pro"/>
                <a:sym typeface="Maven Pro"/>
              </a:defRPr>
            </a:lvl8pPr>
            <a:lvl9pPr lvl="8">
              <a:spcBef>
                <a:spcPts val="0"/>
              </a:spcBef>
              <a:spcAft>
                <a:spcPts val="0"/>
              </a:spcAft>
              <a:buSzPts val="2800"/>
              <a:buChar char="-"/>
              <a:defRPr>
                <a:latin typeface="Maven Pro"/>
                <a:ea typeface="Maven Pro"/>
                <a:cs typeface="Maven Pro"/>
                <a:sym typeface="Maven Pro"/>
              </a:defRPr>
            </a:lvl9pPr>
          </a:lstStyle>
          <a:p>
            <a:r>
              <a:rPr lang="en-US" smtClean="0"/>
              <a:t>Click to edit Master title style</a:t>
            </a:r>
            <a:endParaRPr/>
          </a:p>
        </p:txBody>
      </p:sp>
    </p:spTree>
    <p:extLst>
      <p:ext uri="{BB962C8B-B14F-4D97-AF65-F5344CB8AC3E}">
        <p14:creationId xmlns:p14="http://schemas.microsoft.com/office/powerpoint/2010/main" val="1468385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845"/>
        <p:cNvGrpSpPr/>
        <p:nvPr/>
      </p:nvGrpSpPr>
      <p:grpSpPr>
        <a:xfrm>
          <a:off x="0" y="0"/>
          <a:ext cx="0" cy="0"/>
          <a:chOff x="0" y="0"/>
          <a:chExt cx="0" cy="0"/>
        </a:xfrm>
      </p:grpSpPr>
      <p:sp>
        <p:nvSpPr>
          <p:cNvPr id="846" name="Google Shape;846;p28"/>
          <p:cNvSpPr txBox="1">
            <a:spLocks noGrp="1"/>
          </p:cNvSpPr>
          <p:nvPr>
            <p:ph type="title"/>
          </p:nvPr>
        </p:nvSpPr>
        <p:spPr>
          <a:xfrm>
            <a:off x="1186600" y="1876533"/>
            <a:ext cx="5979600" cy="10736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2667"/>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smtClean="0"/>
              <a:t>Click to edit Master title style</a:t>
            </a:r>
            <a:endParaRPr/>
          </a:p>
        </p:txBody>
      </p:sp>
      <p:sp>
        <p:nvSpPr>
          <p:cNvPr id="847" name="Google Shape;847;p28"/>
          <p:cNvSpPr txBox="1">
            <a:spLocks noGrp="1"/>
          </p:cNvSpPr>
          <p:nvPr>
            <p:ph type="subTitle" idx="1"/>
          </p:nvPr>
        </p:nvSpPr>
        <p:spPr>
          <a:xfrm>
            <a:off x="1186600" y="3027833"/>
            <a:ext cx="5393600" cy="298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smtClean="0"/>
              <a:t>Click to edit Master subtitle style</a:t>
            </a:r>
            <a:endParaRPr/>
          </a:p>
        </p:txBody>
      </p:sp>
      <p:sp>
        <p:nvSpPr>
          <p:cNvPr id="848" name="Google Shape;848;p28"/>
          <p:cNvSpPr txBox="1">
            <a:spLocks noGrp="1"/>
          </p:cNvSpPr>
          <p:nvPr>
            <p:ph type="body" idx="2"/>
          </p:nvPr>
        </p:nvSpPr>
        <p:spPr>
          <a:xfrm>
            <a:off x="1186600" y="3823533"/>
            <a:ext cx="5813600" cy="1405600"/>
          </a:xfrm>
          <a:prstGeom prst="rect">
            <a:avLst/>
          </a:prstGeom>
        </p:spPr>
        <p:txBody>
          <a:bodyPr spcFirstLastPara="1" wrap="square" lIns="91425" tIns="91425" rIns="91425" bIns="91425" anchor="ctr" anchorCtr="0">
            <a:noAutofit/>
          </a:bodyPr>
          <a:lstStyle>
            <a:lvl1pPr marL="609585" lvl="0" indent="-440256" rtl="0">
              <a:spcBef>
                <a:spcPts val="0"/>
              </a:spcBef>
              <a:spcAft>
                <a:spcPts val="0"/>
              </a:spcAft>
              <a:buSzPts val="1600"/>
              <a:buChar char="●"/>
              <a:defRPr sz="1867"/>
            </a:lvl1pPr>
            <a:lvl2pPr marL="1219170" lvl="1" indent="-440256" rtl="0">
              <a:spcBef>
                <a:spcPts val="2133"/>
              </a:spcBef>
              <a:spcAft>
                <a:spcPts val="0"/>
              </a:spcAft>
              <a:buSzPts val="1600"/>
              <a:buChar char="○"/>
              <a:defRPr/>
            </a:lvl2pPr>
            <a:lvl3pPr marL="1828754" lvl="2" indent="-440256" rtl="0">
              <a:spcBef>
                <a:spcPts val="2133"/>
              </a:spcBef>
              <a:spcAft>
                <a:spcPts val="0"/>
              </a:spcAft>
              <a:buSzPts val="1600"/>
              <a:buChar char="■"/>
              <a:defRPr/>
            </a:lvl3pPr>
            <a:lvl4pPr marL="2438339" lvl="3" indent="-440256" rtl="0">
              <a:spcBef>
                <a:spcPts val="2133"/>
              </a:spcBef>
              <a:spcAft>
                <a:spcPts val="0"/>
              </a:spcAft>
              <a:buSzPts val="1600"/>
              <a:buChar char="●"/>
              <a:defRPr/>
            </a:lvl4pPr>
            <a:lvl5pPr marL="3047924" lvl="4" indent="-440256" rtl="0">
              <a:spcBef>
                <a:spcPts val="2133"/>
              </a:spcBef>
              <a:spcAft>
                <a:spcPts val="0"/>
              </a:spcAft>
              <a:buSzPts val="1600"/>
              <a:buChar char="○"/>
              <a:defRPr/>
            </a:lvl5pPr>
            <a:lvl6pPr marL="3657509" lvl="5" indent="-440256" rtl="0">
              <a:spcBef>
                <a:spcPts val="2133"/>
              </a:spcBef>
              <a:spcAft>
                <a:spcPts val="0"/>
              </a:spcAft>
              <a:buSzPts val="1600"/>
              <a:buChar char="■"/>
              <a:defRPr/>
            </a:lvl6pPr>
            <a:lvl7pPr marL="4267093" lvl="6" indent="-440256" rtl="0">
              <a:spcBef>
                <a:spcPts val="2133"/>
              </a:spcBef>
              <a:spcAft>
                <a:spcPts val="0"/>
              </a:spcAft>
              <a:buSzPts val="1600"/>
              <a:buChar char="●"/>
              <a:defRPr/>
            </a:lvl7pPr>
            <a:lvl8pPr marL="4876678" lvl="7" indent="-440256" rtl="0">
              <a:spcBef>
                <a:spcPts val="2133"/>
              </a:spcBef>
              <a:spcAft>
                <a:spcPts val="0"/>
              </a:spcAft>
              <a:buSzPts val="1600"/>
              <a:buChar char="○"/>
              <a:defRPr/>
            </a:lvl8pPr>
            <a:lvl9pPr marL="5486263" lvl="8" indent="-440256" rtl="0">
              <a:spcBef>
                <a:spcPts val="2133"/>
              </a:spcBef>
              <a:spcAft>
                <a:spcPts val="2133"/>
              </a:spcAft>
              <a:buSzPts val="1600"/>
              <a:buChar char="■"/>
              <a:defRPr/>
            </a:lvl9pPr>
          </a:lstStyle>
          <a:p>
            <a:pPr lvl="0"/>
            <a:r>
              <a:rPr lang="en-US" smtClean="0"/>
              <a:t>Click to edit Master text styles</a:t>
            </a:r>
          </a:p>
        </p:txBody>
      </p:sp>
      <p:sp>
        <p:nvSpPr>
          <p:cNvPr id="849" name="Google Shape;849;p28"/>
          <p:cNvSpPr/>
          <p:nvPr/>
        </p:nvSpPr>
        <p:spPr>
          <a:xfrm rot="10800000" flipH="1">
            <a:off x="7863007" y="2550"/>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0" name="Google Shape;850;p28"/>
          <p:cNvSpPr/>
          <p:nvPr/>
        </p:nvSpPr>
        <p:spPr>
          <a:xfrm rot="10800000" flipH="1">
            <a:off x="11009357"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1" name="Google Shape;851;p28"/>
          <p:cNvSpPr/>
          <p:nvPr/>
        </p:nvSpPr>
        <p:spPr>
          <a:xfrm rot="10800000" flipH="1">
            <a:off x="6290446" y="4330"/>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2" name="Google Shape;852;p28"/>
          <p:cNvSpPr/>
          <p:nvPr/>
        </p:nvSpPr>
        <p:spPr>
          <a:xfrm rot="10800000" flipH="1">
            <a:off x="7863007"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3" name="Google Shape;853;p28"/>
          <p:cNvSpPr/>
          <p:nvPr/>
        </p:nvSpPr>
        <p:spPr>
          <a:xfrm rot="10800000" flipH="1">
            <a:off x="9435582"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4" name="Google Shape;854;p28"/>
          <p:cNvSpPr/>
          <p:nvPr/>
        </p:nvSpPr>
        <p:spPr>
          <a:xfrm rot="10800000" flipH="1">
            <a:off x="11009357" y="1609237"/>
            <a:ext cx="393825" cy="401492"/>
          </a:xfrm>
          <a:custGeom>
            <a:avLst/>
            <a:gdLst/>
            <a:ahLst/>
            <a:cxnLst/>
            <a:rect l="l" t="t" r="r" b="b"/>
            <a:pathLst>
              <a:path w="9515"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5" name="Google Shape;855;p28"/>
          <p:cNvSpPr/>
          <p:nvPr/>
        </p:nvSpPr>
        <p:spPr>
          <a:xfrm rot="10800000" flipH="1">
            <a:off x="10221653" y="161111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6" name="Google Shape;856;p28"/>
          <p:cNvSpPr/>
          <p:nvPr/>
        </p:nvSpPr>
        <p:spPr>
          <a:xfrm rot="10800000" flipH="1">
            <a:off x="11795700"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7" name="Google Shape;857;p28"/>
          <p:cNvSpPr/>
          <p:nvPr/>
        </p:nvSpPr>
        <p:spPr>
          <a:xfrm rot="10800000" flipH="1">
            <a:off x="11795700" y="2412697"/>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8" name="Google Shape;858;p28"/>
          <p:cNvSpPr/>
          <p:nvPr/>
        </p:nvSpPr>
        <p:spPr>
          <a:xfrm rot="10800000" flipH="1">
            <a:off x="7077333" y="4829"/>
            <a:ext cx="392584" cy="401531"/>
          </a:xfrm>
          <a:custGeom>
            <a:avLst/>
            <a:gdLst/>
            <a:ahLst/>
            <a:cxnLst/>
            <a:rect l="l" t="t" r="r" b="b"/>
            <a:pathLst>
              <a:path w="9485" h="10549" extrusionOk="0">
                <a:moveTo>
                  <a:pt x="1" y="1"/>
                </a:moveTo>
                <a:lnTo>
                  <a:pt x="1"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9" name="Google Shape;859;p28"/>
          <p:cNvSpPr/>
          <p:nvPr/>
        </p:nvSpPr>
        <p:spPr>
          <a:xfrm rot="10800000" flipH="1">
            <a:off x="8649286" y="481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0" name="Google Shape;860;p28"/>
          <p:cNvSpPr/>
          <p:nvPr/>
        </p:nvSpPr>
        <p:spPr>
          <a:xfrm rot="10800000" flipH="1">
            <a:off x="9435582"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1" name="Google Shape;861;p28"/>
          <p:cNvSpPr/>
          <p:nvPr/>
        </p:nvSpPr>
        <p:spPr>
          <a:xfrm rot="10800000" flipH="1">
            <a:off x="10223093" y="8079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2" name="Google Shape;862;p28"/>
          <p:cNvSpPr/>
          <p:nvPr/>
        </p:nvSpPr>
        <p:spPr>
          <a:xfrm rot="10800000" flipH="1">
            <a:off x="10221864"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3" name="Google Shape;863;p28"/>
          <p:cNvSpPr/>
          <p:nvPr/>
        </p:nvSpPr>
        <p:spPr>
          <a:xfrm rot="10800000" flipH="1">
            <a:off x="11009399"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4" name="Google Shape;864;p28"/>
          <p:cNvSpPr/>
          <p:nvPr/>
        </p:nvSpPr>
        <p:spPr>
          <a:xfrm rot="10800000" flipH="1">
            <a:off x="11798108"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5" name="Google Shape;865;p28"/>
          <p:cNvSpPr/>
          <p:nvPr/>
        </p:nvSpPr>
        <p:spPr>
          <a:xfrm rot="10800000" flipH="1">
            <a:off x="11797041" y="1609215"/>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6" name="Google Shape;866;p28"/>
          <p:cNvSpPr/>
          <p:nvPr/>
        </p:nvSpPr>
        <p:spPr>
          <a:xfrm rot="10800000" flipH="1">
            <a:off x="7862997" y="1609531"/>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7" name="Google Shape;867;p28"/>
          <p:cNvSpPr/>
          <p:nvPr/>
        </p:nvSpPr>
        <p:spPr>
          <a:xfrm>
            <a:off x="7863073"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8" name="Google Shape;868;p28"/>
          <p:cNvSpPr/>
          <p:nvPr/>
        </p:nvSpPr>
        <p:spPr>
          <a:xfrm>
            <a:off x="11009424"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9" name="Google Shape;869;p28"/>
          <p:cNvSpPr/>
          <p:nvPr/>
        </p:nvSpPr>
        <p:spPr>
          <a:xfrm>
            <a:off x="7076746"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0" name="Google Shape;870;p28"/>
          <p:cNvSpPr/>
          <p:nvPr/>
        </p:nvSpPr>
        <p:spPr>
          <a:xfrm>
            <a:off x="9435649"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1" name="Google Shape;871;p28"/>
          <p:cNvSpPr/>
          <p:nvPr/>
        </p:nvSpPr>
        <p:spPr>
          <a:xfrm>
            <a:off x="11795766" y="56531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2" name="Google Shape;872;p28"/>
          <p:cNvSpPr/>
          <p:nvPr/>
        </p:nvSpPr>
        <p:spPr>
          <a:xfrm>
            <a:off x="7077400" y="6454068"/>
            <a:ext cx="392584" cy="401531"/>
          </a:xfrm>
          <a:custGeom>
            <a:avLst/>
            <a:gdLst/>
            <a:ahLst/>
            <a:cxnLst/>
            <a:rect l="l" t="t" r="r" b="b"/>
            <a:pathLst>
              <a:path w="9485" h="10549" extrusionOk="0">
                <a:moveTo>
                  <a:pt x="1" y="1"/>
                </a:moveTo>
                <a:lnTo>
                  <a:pt x="1"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3" name="Google Shape;873;p28"/>
          <p:cNvSpPr/>
          <p:nvPr/>
        </p:nvSpPr>
        <p:spPr>
          <a:xfrm>
            <a:off x="8649353"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4" name="Google Shape;874;p28"/>
          <p:cNvSpPr/>
          <p:nvPr/>
        </p:nvSpPr>
        <p:spPr>
          <a:xfrm>
            <a:off x="9435649"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5" name="Google Shape;875;p28"/>
          <p:cNvSpPr/>
          <p:nvPr/>
        </p:nvSpPr>
        <p:spPr>
          <a:xfrm>
            <a:off x="10221931"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6" name="Google Shape;876;p28"/>
          <p:cNvSpPr/>
          <p:nvPr/>
        </p:nvSpPr>
        <p:spPr>
          <a:xfrm>
            <a:off x="11009466" y="5652613"/>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7" name="Google Shape;877;p28"/>
          <p:cNvSpPr/>
          <p:nvPr/>
        </p:nvSpPr>
        <p:spPr>
          <a:xfrm>
            <a:off x="11798174"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8" name="Google Shape;878;p28"/>
          <p:cNvSpPr/>
          <p:nvPr/>
        </p:nvSpPr>
        <p:spPr>
          <a:xfrm>
            <a:off x="6290513" y="6458349"/>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81146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One column text 03">
  <p:cSld name="One column text 03">
    <p:spTree>
      <p:nvGrpSpPr>
        <p:cNvPr id="1" name="Shape 879"/>
        <p:cNvGrpSpPr/>
        <p:nvPr/>
      </p:nvGrpSpPr>
      <p:grpSpPr>
        <a:xfrm>
          <a:off x="0" y="0"/>
          <a:ext cx="0" cy="0"/>
          <a:chOff x="0" y="0"/>
          <a:chExt cx="0" cy="0"/>
        </a:xfrm>
      </p:grpSpPr>
      <p:sp>
        <p:nvSpPr>
          <p:cNvPr id="880" name="Google Shape;880;p29"/>
          <p:cNvSpPr txBox="1">
            <a:spLocks noGrp="1"/>
          </p:cNvSpPr>
          <p:nvPr>
            <p:ph type="title"/>
          </p:nvPr>
        </p:nvSpPr>
        <p:spPr>
          <a:xfrm>
            <a:off x="4881900" y="2419467"/>
            <a:ext cx="6450400" cy="170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2933"/>
            </a:lvl1pPr>
            <a:lvl2pPr lvl="1" algn="r" rtl="0">
              <a:lnSpc>
                <a:spcPct val="100000"/>
              </a:lnSpc>
              <a:spcBef>
                <a:spcPts val="0"/>
              </a:spcBef>
              <a:spcAft>
                <a:spcPts val="0"/>
              </a:spcAft>
              <a:buSzPts val="2400"/>
              <a:buNone/>
              <a:defRPr sz="3200"/>
            </a:lvl2pPr>
            <a:lvl3pPr lvl="2" algn="r" rtl="0">
              <a:lnSpc>
                <a:spcPct val="100000"/>
              </a:lnSpc>
              <a:spcBef>
                <a:spcPts val="0"/>
              </a:spcBef>
              <a:spcAft>
                <a:spcPts val="0"/>
              </a:spcAft>
              <a:buSzPts val="2400"/>
              <a:buNone/>
              <a:defRPr sz="3200"/>
            </a:lvl3pPr>
            <a:lvl4pPr lvl="3" algn="r" rtl="0">
              <a:lnSpc>
                <a:spcPct val="100000"/>
              </a:lnSpc>
              <a:spcBef>
                <a:spcPts val="0"/>
              </a:spcBef>
              <a:spcAft>
                <a:spcPts val="0"/>
              </a:spcAft>
              <a:buSzPts val="2400"/>
              <a:buNone/>
              <a:defRPr sz="3200"/>
            </a:lvl4pPr>
            <a:lvl5pPr lvl="4" algn="r" rtl="0">
              <a:lnSpc>
                <a:spcPct val="100000"/>
              </a:lnSpc>
              <a:spcBef>
                <a:spcPts val="0"/>
              </a:spcBef>
              <a:spcAft>
                <a:spcPts val="0"/>
              </a:spcAft>
              <a:buSzPts val="2400"/>
              <a:buNone/>
              <a:defRPr sz="3200"/>
            </a:lvl5pPr>
            <a:lvl6pPr lvl="5" algn="r" rtl="0">
              <a:lnSpc>
                <a:spcPct val="100000"/>
              </a:lnSpc>
              <a:spcBef>
                <a:spcPts val="0"/>
              </a:spcBef>
              <a:spcAft>
                <a:spcPts val="0"/>
              </a:spcAft>
              <a:buSzPts val="2400"/>
              <a:buNone/>
              <a:defRPr sz="3200"/>
            </a:lvl6pPr>
            <a:lvl7pPr lvl="6" algn="r" rtl="0">
              <a:lnSpc>
                <a:spcPct val="100000"/>
              </a:lnSpc>
              <a:spcBef>
                <a:spcPts val="0"/>
              </a:spcBef>
              <a:spcAft>
                <a:spcPts val="0"/>
              </a:spcAft>
              <a:buSzPts val="2400"/>
              <a:buNone/>
              <a:defRPr sz="3200"/>
            </a:lvl7pPr>
            <a:lvl8pPr lvl="7" algn="r" rtl="0">
              <a:lnSpc>
                <a:spcPct val="100000"/>
              </a:lnSpc>
              <a:spcBef>
                <a:spcPts val="0"/>
              </a:spcBef>
              <a:spcAft>
                <a:spcPts val="0"/>
              </a:spcAft>
              <a:buSzPts val="2400"/>
              <a:buNone/>
              <a:defRPr sz="3200"/>
            </a:lvl8pPr>
            <a:lvl9pPr lvl="8" algn="r" rtl="0">
              <a:lnSpc>
                <a:spcPct val="100000"/>
              </a:lnSpc>
              <a:spcBef>
                <a:spcPts val="0"/>
              </a:spcBef>
              <a:spcAft>
                <a:spcPts val="0"/>
              </a:spcAft>
              <a:buSzPts val="2400"/>
              <a:buNone/>
              <a:defRPr sz="3200"/>
            </a:lvl9pPr>
          </a:lstStyle>
          <a:p>
            <a:r>
              <a:rPr lang="en-US" smtClean="0"/>
              <a:t>Click to edit Master title style</a:t>
            </a:r>
            <a:endParaRPr/>
          </a:p>
        </p:txBody>
      </p:sp>
      <p:sp>
        <p:nvSpPr>
          <p:cNvPr id="881" name="Google Shape;881;p29"/>
          <p:cNvSpPr txBox="1">
            <a:spLocks noGrp="1"/>
          </p:cNvSpPr>
          <p:nvPr>
            <p:ph type="subTitle" idx="1"/>
          </p:nvPr>
        </p:nvSpPr>
        <p:spPr>
          <a:xfrm>
            <a:off x="4992233" y="4125667"/>
            <a:ext cx="6340000" cy="536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2267"/>
            </a:lvl1pPr>
            <a:lvl2pPr lvl="1" rtl="0">
              <a:spcBef>
                <a:spcPts val="0"/>
              </a:spcBef>
              <a:spcAft>
                <a:spcPts val="0"/>
              </a:spcAft>
              <a:buSzPts val="1600"/>
              <a:buNone/>
              <a:defRPr/>
            </a:lvl2pPr>
            <a:lvl3pPr lvl="2" rtl="0">
              <a:spcBef>
                <a:spcPts val="2133"/>
              </a:spcBef>
              <a:spcAft>
                <a:spcPts val="0"/>
              </a:spcAft>
              <a:buSzPts val="1600"/>
              <a:buNone/>
              <a:defRPr/>
            </a:lvl3pPr>
            <a:lvl4pPr lvl="3" rtl="0">
              <a:spcBef>
                <a:spcPts val="2133"/>
              </a:spcBef>
              <a:spcAft>
                <a:spcPts val="0"/>
              </a:spcAft>
              <a:buSzPts val="1600"/>
              <a:buNone/>
              <a:defRPr/>
            </a:lvl4pPr>
            <a:lvl5pPr lvl="4" rtl="0">
              <a:spcBef>
                <a:spcPts val="2133"/>
              </a:spcBef>
              <a:spcAft>
                <a:spcPts val="0"/>
              </a:spcAft>
              <a:buSzPts val="1600"/>
              <a:buNone/>
              <a:defRPr/>
            </a:lvl5pPr>
            <a:lvl6pPr lvl="5" rtl="0">
              <a:spcBef>
                <a:spcPts val="2133"/>
              </a:spcBef>
              <a:spcAft>
                <a:spcPts val="0"/>
              </a:spcAft>
              <a:buSzPts val="1600"/>
              <a:buNone/>
              <a:defRPr/>
            </a:lvl6pPr>
            <a:lvl7pPr lvl="6" rtl="0">
              <a:spcBef>
                <a:spcPts val="2133"/>
              </a:spcBef>
              <a:spcAft>
                <a:spcPts val="0"/>
              </a:spcAft>
              <a:buSzPts val="1600"/>
              <a:buNone/>
              <a:defRPr/>
            </a:lvl7pPr>
            <a:lvl8pPr lvl="7" rtl="0">
              <a:spcBef>
                <a:spcPts val="2133"/>
              </a:spcBef>
              <a:spcAft>
                <a:spcPts val="0"/>
              </a:spcAft>
              <a:buSzPts val="1600"/>
              <a:buNone/>
              <a:defRPr/>
            </a:lvl8pPr>
            <a:lvl9pPr lvl="8" rtl="0">
              <a:spcBef>
                <a:spcPts val="2133"/>
              </a:spcBef>
              <a:spcAft>
                <a:spcPts val="2133"/>
              </a:spcAft>
              <a:buSzPts val="1600"/>
              <a:buNone/>
              <a:defRPr/>
            </a:lvl9pPr>
          </a:lstStyle>
          <a:p>
            <a:r>
              <a:rPr lang="en-US" smtClean="0"/>
              <a:t>Click to edit Master subtitle style</a:t>
            </a:r>
            <a:endParaRPr/>
          </a:p>
        </p:txBody>
      </p:sp>
      <p:sp>
        <p:nvSpPr>
          <p:cNvPr id="882" name="Google Shape;882;p29"/>
          <p:cNvSpPr/>
          <p:nvPr/>
        </p:nvSpPr>
        <p:spPr>
          <a:xfrm>
            <a:off x="3365123" y="5651316"/>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3" name="Google Shape;883;p29"/>
          <p:cNvSpPr/>
          <p:nvPr/>
        </p:nvSpPr>
        <p:spPr>
          <a:xfrm>
            <a:off x="4151410" y="5651316"/>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4" name="Google Shape;884;p29"/>
          <p:cNvSpPr/>
          <p:nvPr/>
        </p:nvSpPr>
        <p:spPr>
          <a:xfrm>
            <a:off x="4937697" y="5651316"/>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5" name="Google Shape;885;p29"/>
          <p:cNvSpPr/>
          <p:nvPr/>
        </p:nvSpPr>
        <p:spPr>
          <a:xfrm>
            <a:off x="3365123" y="4848402"/>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6" name="Google Shape;886;p29"/>
          <p:cNvSpPr/>
          <p:nvPr/>
        </p:nvSpPr>
        <p:spPr>
          <a:xfrm>
            <a:off x="4152593" y="4044347"/>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7" name="Google Shape;887;p29"/>
          <p:cNvSpPr/>
          <p:nvPr/>
        </p:nvSpPr>
        <p:spPr>
          <a:xfrm>
            <a:off x="4152627" y="4848384"/>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8" name="Google Shape;888;p29"/>
          <p:cNvSpPr/>
          <p:nvPr/>
        </p:nvSpPr>
        <p:spPr>
          <a:xfrm>
            <a:off x="3365811" y="645536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9" name="Google Shape;889;p29"/>
          <p:cNvSpPr/>
          <p:nvPr/>
        </p:nvSpPr>
        <p:spPr>
          <a:xfrm>
            <a:off x="4152770" y="645531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0" name="Google Shape;890;p29"/>
          <p:cNvSpPr/>
          <p:nvPr/>
        </p:nvSpPr>
        <p:spPr>
          <a:xfrm>
            <a:off x="4939118" y="645533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1" name="Google Shape;891;p29"/>
          <p:cNvSpPr/>
          <p:nvPr/>
        </p:nvSpPr>
        <p:spPr>
          <a:xfrm rot="10800000">
            <a:off x="4155256" y="2412125"/>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2" name="Google Shape;892;p29"/>
          <p:cNvSpPr/>
          <p:nvPr/>
        </p:nvSpPr>
        <p:spPr>
          <a:xfrm rot="10800000">
            <a:off x="4152090" y="4044321"/>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3" name="Google Shape;893;p29"/>
          <p:cNvSpPr/>
          <p:nvPr/>
        </p:nvSpPr>
        <p:spPr>
          <a:xfrm rot="10800000">
            <a:off x="4940856" y="1608081"/>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4" name="Google Shape;894;p29"/>
          <p:cNvSpPr/>
          <p:nvPr/>
        </p:nvSpPr>
        <p:spPr>
          <a:xfrm rot="10800000">
            <a:off x="4155178" y="1609224"/>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5" name="Google Shape;895;p29"/>
          <p:cNvSpPr/>
          <p:nvPr/>
        </p:nvSpPr>
        <p:spPr>
          <a:xfrm rot="10800000">
            <a:off x="4940705" y="80404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6" name="Google Shape;896;p29"/>
          <p:cNvSpPr/>
          <p:nvPr/>
        </p:nvSpPr>
        <p:spPr>
          <a:xfrm rot="10800000">
            <a:off x="4155029" y="80519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7" name="Google Shape;897;p29"/>
          <p:cNvSpPr/>
          <p:nvPr/>
        </p:nvSpPr>
        <p:spPr>
          <a:xfrm rot="10800000">
            <a:off x="3367912" y="805214"/>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8" name="Google Shape;898;p29"/>
          <p:cNvSpPr/>
          <p:nvPr/>
        </p:nvSpPr>
        <p:spPr>
          <a:xfrm rot="10800000">
            <a:off x="4940705" y="1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9" name="Google Shape;899;p29"/>
          <p:cNvSpPr/>
          <p:nvPr/>
        </p:nvSpPr>
        <p:spPr>
          <a:xfrm rot="10800000">
            <a:off x="4155029" y="1157"/>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0" name="Google Shape;900;p29"/>
          <p:cNvSpPr/>
          <p:nvPr/>
        </p:nvSpPr>
        <p:spPr>
          <a:xfrm rot="10800000">
            <a:off x="3368679" y="118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617000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Thanks">
    <p:bg>
      <p:bgPr>
        <a:gradFill>
          <a:gsLst>
            <a:gs pos="0">
              <a:schemeClr val="dk2"/>
            </a:gs>
            <a:gs pos="24000">
              <a:schemeClr val="dk2"/>
            </a:gs>
            <a:gs pos="56000">
              <a:schemeClr val="dk2"/>
            </a:gs>
            <a:gs pos="100000">
              <a:srgbClr val="141C21"/>
            </a:gs>
          </a:gsLst>
          <a:lin ang="5400700" scaled="0"/>
        </a:gradFill>
        <a:effectLst/>
      </p:bgPr>
    </p:bg>
    <p:spTree>
      <p:nvGrpSpPr>
        <p:cNvPr id="1" name="Shape 901"/>
        <p:cNvGrpSpPr/>
        <p:nvPr/>
      </p:nvGrpSpPr>
      <p:grpSpPr>
        <a:xfrm>
          <a:off x="0" y="0"/>
          <a:ext cx="0" cy="0"/>
          <a:chOff x="0" y="0"/>
          <a:chExt cx="0" cy="0"/>
        </a:xfrm>
      </p:grpSpPr>
      <p:sp>
        <p:nvSpPr>
          <p:cNvPr id="902" name="Google Shape;902;p30"/>
          <p:cNvSpPr txBox="1"/>
          <p:nvPr/>
        </p:nvSpPr>
        <p:spPr>
          <a:xfrm>
            <a:off x="2807600" y="4512667"/>
            <a:ext cx="6254400" cy="848800"/>
          </a:xfrm>
          <a:prstGeom prst="rect">
            <a:avLst/>
          </a:prstGeom>
          <a:no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en" sz="2400" b="1">
                <a:solidFill>
                  <a:schemeClr val="lt1"/>
                </a:solidFill>
                <a:latin typeface="Maven Pro"/>
                <a:ea typeface="Maven Pro"/>
                <a:cs typeface="Maven Pro"/>
                <a:sym typeface="Maven Pro"/>
              </a:rPr>
              <a:t>CREDITS</a:t>
            </a:r>
            <a:r>
              <a:rPr lang="en" sz="2400">
                <a:solidFill>
                  <a:schemeClr val="lt1"/>
                </a:solidFill>
                <a:latin typeface="Maven Pro"/>
                <a:ea typeface="Maven Pro"/>
                <a:cs typeface="Maven Pro"/>
                <a:sym typeface="Maven Pro"/>
              </a:rPr>
              <a:t>: This presentation template was created by </a:t>
            </a:r>
            <a:r>
              <a:rPr lang="en" sz="2400" b="1">
                <a:solidFill>
                  <a:schemeClr val="lt1"/>
                </a:solidFill>
                <a:latin typeface="Maven Pro"/>
                <a:ea typeface="Maven Pro"/>
                <a:cs typeface="Maven Pro"/>
                <a:sym typeface="Maven Pro"/>
              </a:rPr>
              <a:t>Slidesgo</a:t>
            </a:r>
            <a:r>
              <a:rPr lang="en" sz="2400">
                <a:solidFill>
                  <a:schemeClr val="lt1"/>
                </a:solidFill>
                <a:latin typeface="Maven Pro"/>
                <a:ea typeface="Maven Pro"/>
                <a:cs typeface="Maven Pro"/>
                <a:sym typeface="Maven Pro"/>
              </a:rPr>
              <a:t>, including icons by </a:t>
            </a:r>
            <a:r>
              <a:rPr lang="en" sz="2400" b="1">
                <a:solidFill>
                  <a:schemeClr val="lt1"/>
                </a:solidFill>
                <a:latin typeface="Maven Pro"/>
                <a:ea typeface="Maven Pro"/>
                <a:cs typeface="Maven Pro"/>
                <a:sym typeface="Maven Pro"/>
              </a:rPr>
              <a:t>Flaticon</a:t>
            </a:r>
            <a:r>
              <a:rPr lang="en" sz="2400">
                <a:solidFill>
                  <a:schemeClr val="lt1"/>
                </a:solidFill>
                <a:latin typeface="Maven Pro"/>
                <a:ea typeface="Maven Pro"/>
                <a:cs typeface="Maven Pro"/>
                <a:sym typeface="Maven Pro"/>
              </a:rPr>
              <a:t>, and infographics &amp; images by </a:t>
            </a:r>
            <a:r>
              <a:rPr lang="en" sz="2400" b="1">
                <a:solidFill>
                  <a:schemeClr val="lt1"/>
                </a:solidFill>
                <a:latin typeface="Maven Pro"/>
                <a:ea typeface="Maven Pro"/>
                <a:cs typeface="Maven Pro"/>
                <a:sym typeface="Maven Pro"/>
              </a:rPr>
              <a:t>Freepik</a:t>
            </a:r>
            <a:r>
              <a:rPr lang="en" sz="2400">
                <a:solidFill>
                  <a:schemeClr val="lt1"/>
                </a:solidFill>
                <a:latin typeface="Maven Pro"/>
                <a:ea typeface="Maven Pro"/>
                <a:cs typeface="Maven Pro"/>
                <a:sym typeface="Maven Pro"/>
              </a:rPr>
              <a:t> and illustrations by </a:t>
            </a:r>
            <a:r>
              <a:rPr lang="en" sz="2400" b="1">
                <a:solidFill>
                  <a:schemeClr val="lt1"/>
                </a:solidFill>
                <a:latin typeface="Maven Pro"/>
                <a:ea typeface="Maven Pro"/>
                <a:cs typeface="Maven Pro"/>
                <a:sym typeface="Maven Pro"/>
              </a:rPr>
              <a:t>Stories</a:t>
            </a:r>
            <a:endParaRPr sz="2400" b="1">
              <a:solidFill>
                <a:schemeClr val="lt1"/>
              </a:solidFill>
              <a:latin typeface="Maven Pro"/>
              <a:ea typeface="Maven Pro"/>
              <a:cs typeface="Maven Pro"/>
              <a:sym typeface="Maven Pro"/>
            </a:endParaRPr>
          </a:p>
        </p:txBody>
      </p:sp>
      <p:sp>
        <p:nvSpPr>
          <p:cNvPr id="903" name="Google Shape;903;p30"/>
          <p:cNvSpPr txBox="1">
            <a:spLocks noGrp="1"/>
          </p:cNvSpPr>
          <p:nvPr>
            <p:ph type="title"/>
          </p:nvPr>
        </p:nvSpPr>
        <p:spPr>
          <a:xfrm>
            <a:off x="3363200" y="1062467"/>
            <a:ext cx="5465600" cy="79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200"/>
              <a:buNone/>
              <a:defRPr sz="5600">
                <a:solidFill>
                  <a:schemeClr val="dk1"/>
                </a:solidFill>
              </a:defRPr>
            </a:lvl1pPr>
            <a:lvl2pPr lvl="1" algn="ctr" rtl="0">
              <a:spcBef>
                <a:spcPts val="0"/>
              </a:spcBef>
              <a:spcAft>
                <a:spcPts val="0"/>
              </a:spcAft>
              <a:buClr>
                <a:srgbClr val="FFFFFF"/>
              </a:buClr>
              <a:buSzPts val="4200"/>
              <a:buNone/>
              <a:defRPr sz="5600">
                <a:solidFill>
                  <a:srgbClr val="FFFFFF"/>
                </a:solidFill>
              </a:defRPr>
            </a:lvl2pPr>
            <a:lvl3pPr lvl="2" algn="ctr" rtl="0">
              <a:spcBef>
                <a:spcPts val="0"/>
              </a:spcBef>
              <a:spcAft>
                <a:spcPts val="0"/>
              </a:spcAft>
              <a:buClr>
                <a:srgbClr val="FFFFFF"/>
              </a:buClr>
              <a:buSzPts val="4200"/>
              <a:buNone/>
              <a:defRPr sz="5600">
                <a:solidFill>
                  <a:srgbClr val="FFFFFF"/>
                </a:solidFill>
              </a:defRPr>
            </a:lvl3pPr>
            <a:lvl4pPr lvl="3" algn="ctr" rtl="0">
              <a:spcBef>
                <a:spcPts val="0"/>
              </a:spcBef>
              <a:spcAft>
                <a:spcPts val="0"/>
              </a:spcAft>
              <a:buClr>
                <a:srgbClr val="FFFFFF"/>
              </a:buClr>
              <a:buSzPts val="4200"/>
              <a:buNone/>
              <a:defRPr sz="5600">
                <a:solidFill>
                  <a:srgbClr val="FFFFFF"/>
                </a:solidFill>
              </a:defRPr>
            </a:lvl4pPr>
            <a:lvl5pPr lvl="4" algn="ctr" rtl="0">
              <a:spcBef>
                <a:spcPts val="0"/>
              </a:spcBef>
              <a:spcAft>
                <a:spcPts val="0"/>
              </a:spcAft>
              <a:buClr>
                <a:srgbClr val="FFFFFF"/>
              </a:buClr>
              <a:buSzPts val="4200"/>
              <a:buNone/>
              <a:defRPr sz="5600">
                <a:solidFill>
                  <a:srgbClr val="FFFFFF"/>
                </a:solidFill>
              </a:defRPr>
            </a:lvl5pPr>
            <a:lvl6pPr lvl="5" algn="ctr" rtl="0">
              <a:spcBef>
                <a:spcPts val="0"/>
              </a:spcBef>
              <a:spcAft>
                <a:spcPts val="0"/>
              </a:spcAft>
              <a:buClr>
                <a:srgbClr val="FFFFFF"/>
              </a:buClr>
              <a:buSzPts val="4200"/>
              <a:buNone/>
              <a:defRPr sz="5600">
                <a:solidFill>
                  <a:srgbClr val="FFFFFF"/>
                </a:solidFill>
              </a:defRPr>
            </a:lvl6pPr>
            <a:lvl7pPr lvl="6" algn="ctr" rtl="0">
              <a:spcBef>
                <a:spcPts val="0"/>
              </a:spcBef>
              <a:spcAft>
                <a:spcPts val="0"/>
              </a:spcAft>
              <a:buClr>
                <a:srgbClr val="FFFFFF"/>
              </a:buClr>
              <a:buSzPts val="4200"/>
              <a:buNone/>
              <a:defRPr sz="5600">
                <a:solidFill>
                  <a:srgbClr val="FFFFFF"/>
                </a:solidFill>
              </a:defRPr>
            </a:lvl7pPr>
            <a:lvl8pPr lvl="7" algn="ctr" rtl="0">
              <a:spcBef>
                <a:spcPts val="0"/>
              </a:spcBef>
              <a:spcAft>
                <a:spcPts val="0"/>
              </a:spcAft>
              <a:buClr>
                <a:srgbClr val="FFFFFF"/>
              </a:buClr>
              <a:buSzPts val="4200"/>
              <a:buNone/>
              <a:defRPr sz="5600">
                <a:solidFill>
                  <a:srgbClr val="FFFFFF"/>
                </a:solidFill>
              </a:defRPr>
            </a:lvl8pPr>
            <a:lvl9pPr lvl="8" algn="ctr" rtl="0">
              <a:spcBef>
                <a:spcPts val="0"/>
              </a:spcBef>
              <a:spcAft>
                <a:spcPts val="0"/>
              </a:spcAft>
              <a:buClr>
                <a:srgbClr val="FFFFFF"/>
              </a:buClr>
              <a:buSzPts val="4200"/>
              <a:buNone/>
              <a:defRPr sz="5600">
                <a:solidFill>
                  <a:srgbClr val="FFFFFF"/>
                </a:solidFill>
              </a:defRPr>
            </a:lvl9pPr>
          </a:lstStyle>
          <a:p>
            <a:r>
              <a:rPr lang="en-US" smtClean="0"/>
              <a:t>Click to edit Master title style</a:t>
            </a:r>
            <a:endParaRPr/>
          </a:p>
        </p:txBody>
      </p:sp>
      <p:sp>
        <p:nvSpPr>
          <p:cNvPr id="904" name="Google Shape;904;p30"/>
          <p:cNvSpPr txBox="1">
            <a:spLocks noGrp="1"/>
          </p:cNvSpPr>
          <p:nvPr>
            <p:ph type="subTitle" idx="1"/>
          </p:nvPr>
        </p:nvSpPr>
        <p:spPr>
          <a:xfrm>
            <a:off x="3055200" y="5564867"/>
            <a:ext cx="6081600" cy="415200"/>
          </a:xfrm>
          <a:prstGeom prst="rect">
            <a:avLst/>
          </a:prstGeom>
        </p:spPr>
        <p:txBody>
          <a:bodyPr spcFirstLastPara="1" wrap="square" lIns="91425" tIns="91425" rIns="91425" bIns="91425" anchor="t" anchorCtr="0">
            <a:noAutofit/>
          </a:bodyPr>
          <a:lstStyle>
            <a:lvl1pPr lvl="0" algn="ctr" rtl="0">
              <a:lnSpc>
                <a:spcPct val="100000"/>
              </a:lnSpc>
              <a:spcBef>
                <a:spcPts val="400"/>
              </a:spcBef>
              <a:spcAft>
                <a:spcPts val="0"/>
              </a:spcAft>
              <a:buNone/>
              <a:defRPr sz="2000">
                <a:solidFill>
                  <a:schemeClr val="lt1"/>
                </a:solidFill>
              </a:defRPr>
            </a:lvl1pPr>
            <a:lvl2pPr lvl="1" algn="ctr" rtl="0">
              <a:lnSpc>
                <a:spcPct val="100000"/>
              </a:lnSpc>
              <a:spcBef>
                <a:spcPts val="400"/>
              </a:spcBef>
              <a:spcAft>
                <a:spcPts val="0"/>
              </a:spcAft>
              <a:buNone/>
              <a:defRPr sz="2000">
                <a:solidFill>
                  <a:schemeClr val="lt1"/>
                </a:solidFill>
              </a:defRPr>
            </a:lvl2pPr>
            <a:lvl3pPr lvl="2" algn="ctr" rtl="0">
              <a:lnSpc>
                <a:spcPct val="100000"/>
              </a:lnSpc>
              <a:spcBef>
                <a:spcPts val="400"/>
              </a:spcBef>
              <a:spcAft>
                <a:spcPts val="0"/>
              </a:spcAft>
              <a:buNone/>
              <a:defRPr sz="2000">
                <a:solidFill>
                  <a:schemeClr val="lt1"/>
                </a:solidFill>
              </a:defRPr>
            </a:lvl3pPr>
            <a:lvl4pPr lvl="3" algn="ctr" rtl="0">
              <a:lnSpc>
                <a:spcPct val="100000"/>
              </a:lnSpc>
              <a:spcBef>
                <a:spcPts val="400"/>
              </a:spcBef>
              <a:spcAft>
                <a:spcPts val="0"/>
              </a:spcAft>
              <a:buNone/>
              <a:defRPr sz="2000">
                <a:solidFill>
                  <a:schemeClr val="lt1"/>
                </a:solidFill>
              </a:defRPr>
            </a:lvl4pPr>
            <a:lvl5pPr lvl="4" algn="ctr" rtl="0">
              <a:lnSpc>
                <a:spcPct val="100000"/>
              </a:lnSpc>
              <a:spcBef>
                <a:spcPts val="400"/>
              </a:spcBef>
              <a:spcAft>
                <a:spcPts val="0"/>
              </a:spcAft>
              <a:buNone/>
              <a:defRPr sz="2000">
                <a:solidFill>
                  <a:schemeClr val="lt1"/>
                </a:solidFill>
              </a:defRPr>
            </a:lvl5pPr>
            <a:lvl6pPr lvl="5" algn="ctr" rtl="0">
              <a:lnSpc>
                <a:spcPct val="100000"/>
              </a:lnSpc>
              <a:spcBef>
                <a:spcPts val="400"/>
              </a:spcBef>
              <a:spcAft>
                <a:spcPts val="0"/>
              </a:spcAft>
              <a:buNone/>
              <a:defRPr sz="2000">
                <a:solidFill>
                  <a:schemeClr val="lt1"/>
                </a:solidFill>
              </a:defRPr>
            </a:lvl6pPr>
            <a:lvl7pPr lvl="6" algn="ctr" rtl="0">
              <a:lnSpc>
                <a:spcPct val="100000"/>
              </a:lnSpc>
              <a:spcBef>
                <a:spcPts val="400"/>
              </a:spcBef>
              <a:spcAft>
                <a:spcPts val="0"/>
              </a:spcAft>
              <a:buNone/>
              <a:defRPr sz="2000">
                <a:solidFill>
                  <a:schemeClr val="lt1"/>
                </a:solidFill>
              </a:defRPr>
            </a:lvl7pPr>
            <a:lvl8pPr lvl="7" algn="ctr" rtl="0">
              <a:lnSpc>
                <a:spcPct val="100000"/>
              </a:lnSpc>
              <a:spcBef>
                <a:spcPts val="400"/>
              </a:spcBef>
              <a:spcAft>
                <a:spcPts val="0"/>
              </a:spcAft>
              <a:buNone/>
              <a:defRPr sz="2000">
                <a:solidFill>
                  <a:schemeClr val="lt1"/>
                </a:solidFill>
              </a:defRPr>
            </a:lvl8pPr>
            <a:lvl9pPr lvl="8" algn="ctr" rtl="0">
              <a:lnSpc>
                <a:spcPct val="100000"/>
              </a:lnSpc>
              <a:spcBef>
                <a:spcPts val="400"/>
              </a:spcBef>
              <a:spcAft>
                <a:spcPts val="0"/>
              </a:spcAft>
              <a:buNone/>
              <a:defRPr sz="2000">
                <a:solidFill>
                  <a:schemeClr val="lt1"/>
                </a:solidFill>
              </a:defRPr>
            </a:lvl9pPr>
          </a:lstStyle>
          <a:p>
            <a:r>
              <a:rPr lang="en-US" smtClean="0"/>
              <a:t>Click to edit Master subtitle style</a:t>
            </a:r>
            <a:endParaRPr/>
          </a:p>
        </p:txBody>
      </p:sp>
      <p:sp>
        <p:nvSpPr>
          <p:cNvPr id="905" name="Google Shape;905;p30"/>
          <p:cNvSpPr txBox="1">
            <a:spLocks noGrp="1"/>
          </p:cNvSpPr>
          <p:nvPr>
            <p:ph type="subTitle" idx="2"/>
          </p:nvPr>
        </p:nvSpPr>
        <p:spPr>
          <a:xfrm>
            <a:off x="3383200" y="1853551"/>
            <a:ext cx="5425600" cy="146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867" b="0">
                <a:solidFill>
                  <a:schemeClr val="lt1"/>
                </a:solidFill>
              </a:defRPr>
            </a:lvl1pPr>
            <a:lvl2pPr lvl="1" algn="ctr" rtl="0">
              <a:lnSpc>
                <a:spcPct val="100000"/>
              </a:lnSpc>
              <a:spcBef>
                <a:spcPts val="2133"/>
              </a:spcBef>
              <a:spcAft>
                <a:spcPts val="0"/>
              </a:spcAft>
              <a:buNone/>
              <a:defRPr sz="1867">
                <a:solidFill>
                  <a:schemeClr val="lt1"/>
                </a:solidFill>
              </a:defRPr>
            </a:lvl2pPr>
            <a:lvl3pPr lvl="2" algn="ctr" rtl="0">
              <a:lnSpc>
                <a:spcPct val="100000"/>
              </a:lnSpc>
              <a:spcBef>
                <a:spcPts val="2133"/>
              </a:spcBef>
              <a:spcAft>
                <a:spcPts val="0"/>
              </a:spcAft>
              <a:buNone/>
              <a:defRPr sz="1867">
                <a:solidFill>
                  <a:schemeClr val="lt1"/>
                </a:solidFill>
              </a:defRPr>
            </a:lvl3pPr>
            <a:lvl4pPr lvl="3" algn="ctr" rtl="0">
              <a:lnSpc>
                <a:spcPct val="100000"/>
              </a:lnSpc>
              <a:spcBef>
                <a:spcPts val="2133"/>
              </a:spcBef>
              <a:spcAft>
                <a:spcPts val="0"/>
              </a:spcAft>
              <a:buNone/>
              <a:defRPr sz="1867">
                <a:solidFill>
                  <a:schemeClr val="lt1"/>
                </a:solidFill>
              </a:defRPr>
            </a:lvl4pPr>
            <a:lvl5pPr lvl="4" algn="ctr" rtl="0">
              <a:lnSpc>
                <a:spcPct val="100000"/>
              </a:lnSpc>
              <a:spcBef>
                <a:spcPts val="2133"/>
              </a:spcBef>
              <a:spcAft>
                <a:spcPts val="0"/>
              </a:spcAft>
              <a:buNone/>
              <a:defRPr sz="1867">
                <a:solidFill>
                  <a:schemeClr val="lt1"/>
                </a:solidFill>
              </a:defRPr>
            </a:lvl5pPr>
            <a:lvl6pPr lvl="5" algn="ctr" rtl="0">
              <a:lnSpc>
                <a:spcPct val="100000"/>
              </a:lnSpc>
              <a:spcBef>
                <a:spcPts val="2133"/>
              </a:spcBef>
              <a:spcAft>
                <a:spcPts val="0"/>
              </a:spcAft>
              <a:buNone/>
              <a:defRPr sz="1867">
                <a:solidFill>
                  <a:schemeClr val="lt1"/>
                </a:solidFill>
              </a:defRPr>
            </a:lvl6pPr>
            <a:lvl7pPr lvl="6" algn="ctr" rtl="0">
              <a:lnSpc>
                <a:spcPct val="100000"/>
              </a:lnSpc>
              <a:spcBef>
                <a:spcPts val="2133"/>
              </a:spcBef>
              <a:spcAft>
                <a:spcPts val="0"/>
              </a:spcAft>
              <a:buNone/>
              <a:defRPr sz="1867">
                <a:solidFill>
                  <a:schemeClr val="lt1"/>
                </a:solidFill>
              </a:defRPr>
            </a:lvl7pPr>
            <a:lvl8pPr lvl="7" algn="ctr" rtl="0">
              <a:lnSpc>
                <a:spcPct val="100000"/>
              </a:lnSpc>
              <a:spcBef>
                <a:spcPts val="2133"/>
              </a:spcBef>
              <a:spcAft>
                <a:spcPts val="0"/>
              </a:spcAft>
              <a:buNone/>
              <a:defRPr sz="1867">
                <a:solidFill>
                  <a:schemeClr val="lt1"/>
                </a:solidFill>
              </a:defRPr>
            </a:lvl8pPr>
            <a:lvl9pPr lvl="8" algn="ctr" rtl="0">
              <a:lnSpc>
                <a:spcPct val="100000"/>
              </a:lnSpc>
              <a:spcBef>
                <a:spcPts val="2133"/>
              </a:spcBef>
              <a:spcAft>
                <a:spcPts val="2133"/>
              </a:spcAft>
              <a:buNone/>
              <a:defRPr sz="1867">
                <a:solidFill>
                  <a:schemeClr val="lt1"/>
                </a:solidFill>
              </a:defRPr>
            </a:lvl9pPr>
          </a:lstStyle>
          <a:p>
            <a:r>
              <a:rPr lang="en-US" smtClean="0"/>
              <a:t>Click to edit Master subtitle style</a:t>
            </a:r>
            <a:endParaRPr/>
          </a:p>
        </p:txBody>
      </p:sp>
      <p:sp>
        <p:nvSpPr>
          <p:cNvPr id="906" name="Google Shape;906;p30"/>
          <p:cNvSpPr/>
          <p:nvPr/>
        </p:nvSpPr>
        <p:spPr>
          <a:xfrm rot="5400000" flipH="1">
            <a:off x="10421" y="3222997"/>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7" name="Google Shape;907;p30"/>
          <p:cNvSpPr/>
          <p:nvPr/>
        </p:nvSpPr>
        <p:spPr>
          <a:xfrm rot="5400000" flipH="1">
            <a:off x="10421" y="2416277"/>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8" name="Google Shape;908;p30"/>
          <p:cNvSpPr/>
          <p:nvPr/>
        </p:nvSpPr>
        <p:spPr>
          <a:xfrm rot="5400000" flipH="1">
            <a:off x="834811" y="6449352"/>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9" name="Google Shape;909;p30"/>
          <p:cNvSpPr/>
          <p:nvPr/>
        </p:nvSpPr>
        <p:spPr>
          <a:xfrm rot="5400000" flipH="1">
            <a:off x="834790" y="5642611"/>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0" name="Google Shape;910;p30"/>
          <p:cNvSpPr/>
          <p:nvPr/>
        </p:nvSpPr>
        <p:spPr>
          <a:xfrm rot="5400000" flipH="1">
            <a:off x="834790" y="4029172"/>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1" name="Google Shape;911;p30"/>
          <p:cNvSpPr/>
          <p:nvPr/>
        </p:nvSpPr>
        <p:spPr>
          <a:xfrm rot="5400000" flipH="1">
            <a:off x="834790" y="1608971"/>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2" name="Google Shape;912;p30"/>
          <p:cNvSpPr/>
          <p:nvPr/>
        </p:nvSpPr>
        <p:spPr>
          <a:xfrm rot="5400000" flipH="1">
            <a:off x="834790" y="-451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3" name="Google Shape;913;p30"/>
          <p:cNvSpPr/>
          <p:nvPr/>
        </p:nvSpPr>
        <p:spPr>
          <a:xfrm rot="5400000" flipH="1">
            <a:off x="1659181" y="6449938"/>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4" name="Google Shape;914;p30"/>
          <p:cNvSpPr/>
          <p:nvPr/>
        </p:nvSpPr>
        <p:spPr>
          <a:xfrm rot="5400000" flipH="1">
            <a:off x="2484168" y="5642038"/>
            <a:ext cx="402753" cy="413145"/>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5" name="Google Shape;915;p30"/>
          <p:cNvSpPr/>
          <p:nvPr/>
        </p:nvSpPr>
        <p:spPr>
          <a:xfrm rot="5400000" flipH="1">
            <a:off x="1659816" y="5642587"/>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6" name="Google Shape;916;p30"/>
          <p:cNvSpPr/>
          <p:nvPr/>
        </p:nvSpPr>
        <p:spPr>
          <a:xfrm rot="5400000" flipH="1">
            <a:off x="9846" y="644941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7" name="Google Shape;917;p30"/>
          <p:cNvSpPr/>
          <p:nvPr/>
        </p:nvSpPr>
        <p:spPr>
          <a:xfrm rot="5400000" flipH="1">
            <a:off x="11112" y="5643227"/>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8" name="Google Shape;918;p30"/>
          <p:cNvSpPr/>
          <p:nvPr/>
        </p:nvSpPr>
        <p:spPr>
          <a:xfrm rot="5400000" flipH="1">
            <a:off x="11114" y="4836465"/>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9" name="Google Shape;919;p30"/>
          <p:cNvSpPr/>
          <p:nvPr/>
        </p:nvSpPr>
        <p:spPr>
          <a:xfrm rot="5400000" flipH="1">
            <a:off x="12771" y="4030048"/>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0" name="Google Shape;920;p30"/>
          <p:cNvSpPr/>
          <p:nvPr/>
        </p:nvSpPr>
        <p:spPr>
          <a:xfrm rot="5400000" flipH="1">
            <a:off x="834795" y="3222995"/>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1" name="Google Shape;921;p30"/>
          <p:cNvSpPr/>
          <p:nvPr/>
        </p:nvSpPr>
        <p:spPr>
          <a:xfrm rot="5400000" flipH="1">
            <a:off x="12761" y="1609520"/>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2" name="Google Shape;922;p30"/>
          <p:cNvSpPr/>
          <p:nvPr/>
        </p:nvSpPr>
        <p:spPr>
          <a:xfrm rot="5400000" flipH="1">
            <a:off x="13437" y="80281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3" name="Google Shape;923;p30"/>
          <p:cNvSpPr/>
          <p:nvPr/>
        </p:nvSpPr>
        <p:spPr>
          <a:xfrm rot="5400000" flipH="1">
            <a:off x="12761" y="-3963"/>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4" name="Google Shape;924;p30"/>
          <p:cNvSpPr/>
          <p:nvPr/>
        </p:nvSpPr>
        <p:spPr>
          <a:xfrm rot="5400000" flipH="1">
            <a:off x="834718" y="802245"/>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5" name="Google Shape;925;p30"/>
          <p:cNvSpPr/>
          <p:nvPr/>
        </p:nvSpPr>
        <p:spPr>
          <a:xfrm rot="5400000" flipH="1">
            <a:off x="1656833" y="403004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6" name="Google Shape;926;p30"/>
          <p:cNvSpPr/>
          <p:nvPr/>
        </p:nvSpPr>
        <p:spPr>
          <a:xfrm rot="5400000" flipH="1">
            <a:off x="1656833" y="1611740"/>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7" name="Google Shape;927;p30"/>
          <p:cNvSpPr/>
          <p:nvPr/>
        </p:nvSpPr>
        <p:spPr>
          <a:xfrm rot="-5400000" flipH="1">
            <a:off x="9306067" y="3223038"/>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8" name="Google Shape;928;p30"/>
          <p:cNvSpPr/>
          <p:nvPr/>
        </p:nvSpPr>
        <p:spPr>
          <a:xfrm rot="-5400000" flipH="1">
            <a:off x="9306642" y="-453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9" name="Google Shape;929;p30"/>
          <p:cNvSpPr/>
          <p:nvPr/>
        </p:nvSpPr>
        <p:spPr>
          <a:xfrm rot="-5400000" flipH="1">
            <a:off x="9304368" y="564316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0" name="Google Shape;930;p30"/>
          <p:cNvSpPr/>
          <p:nvPr/>
        </p:nvSpPr>
        <p:spPr>
          <a:xfrm rot="-5400000" flipH="1">
            <a:off x="10130914" y="3223038"/>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1" name="Google Shape;931;p30"/>
          <p:cNvSpPr/>
          <p:nvPr/>
        </p:nvSpPr>
        <p:spPr>
          <a:xfrm rot="-5400000" flipH="1">
            <a:off x="10131489" y="-453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2" name="Google Shape;932;p30"/>
          <p:cNvSpPr/>
          <p:nvPr/>
        </p:nvSpPr>
        <p:spPr>
          <a:xfrm rot="-5400000" flipH="1">
            <a:off x="10131541" y="802779"/>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3" name="Google Shape;933;p30"/>
          <p:cNvSpPr/>
          <p:nvPr/>
        </p:nvSpPr>
        <p:spPr>
          <a:xfrm rot="-5400000" flipH="1">
            <a:off x="10128563" y="2415951"/>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4" name="Google Shape;934;p30"/>
          <p:cNvSpPr/>
          <p:nvPr/>
        </p:nvSpPr>
        <p:spPr>
          <a:xfrm rot="-5400000" flipH="1">
            <a:off x="10128574" y="4836467"/>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5" name="Google Shape;935;p30"/>
          <p:cNvSpPr/>
          <p:nvPr/>
        </p:nvSpPr>
        <p:spPr>
          <a:xfrm rot="-5400000" flipH="1">
            <a:off x="10129214" y="564316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6" name="Google Shape;936;p30"/>
          <p:cNvSpPr/>
          <p:nvPr/>
        </p:nvSpPr>
        <p:spPr>
          <a:xfrm rot="-5400000" flipH="1">
            <a:off x="10955762" y="3223021"/>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7" name="Google Shape;937;p30"/>
          <p:cNvSpPr/>
          <p:nvPr/>
        </p:nvSpPr>
        <p:spPr>
          <a:xfrm rot="-5400000" flipH="1">
            <a:off x="10955762" y="4029735"/>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8" name="Google Shape;938;p30"/>
          <p:cNvSpPr/>
          <p:nvPr/>
        </p:nvSpPr>
        <p:spPr>
          <a:xfrm rot="-5400000" flipH="1">
            <a:off x="10956337" y="-4552"/>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9" name="Google Shape;939;p30"/>
          <p:cNvSpPr/>
          <p:nvPr/>
        </p:nvSpPr>
        <p:spPr>
          <a:xfrm rot="-5400000" flipH="1">
            <a:off x="10956388" y="802762"/>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0" name="Google Shape;940;p30"/>
          <p:cNvSpPr/>
          <p:nvPr/>
        </p:nvSpPr>
        <p:spPr>
          <a:xfrm rot="-5400000" flipH="1">
            <a:off x="10956385" y="1609560"/>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30"/>
          <p:cNvSpPr/>
          <p:nvPr/>
        </p:nvSpPr>
        <p:spPr>
          <a:xfrm rot="-5400000" flipH="1">
            <a:off x="10953410" y="2415934"/>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2" name="Google Shape;942;p30"/>
          <p:cNvSpPr/>
          <p:nvPr/>
        </p:nvSpPr>
        <p:spPr>
          <a:xfrm rot="-5400000" flipH="1">
            <a:off x="10953422" y="4836450"/>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3" name="Google Shape;943;p30"/>
          <p:cNvSpPr/>
          <p:nvPr/>
        </p:nvSpPr>
        <p:spPr>
          <a:xfrm rot="-5400000" flipH="1">
            <a:off x="10954062" y="5643148"/>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4" name="Google Shape;944;p30"/>
          <p:cNvSpPr/>
          <p:nvPr/>
        </p:nvSpPr>
        <p:spPr>
          <a:xfrm rot="-5400000" flipH="1">
            <a:off x="10953422" y="6449923"/>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5" name="Google Shape;945;p30"/>
          <p:cNvSpPr/>
          <p:nvPr/>
        </p:nvSpPr>
        <p:spPr>
          <a:xfrm rot="5400000" flipH="1">
            <a:off x="1657398" y="-4511"/>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6" name="Google Shape;946;p30"/>
          <p:cNvSpPr/>
          <p:nvPr/>
        </p:nvSpPr>
        <p:spPr>
          <a:xfrm rot="-5400000" flipH="1">
            <a:off x="11782953" y="3223055"/>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7" name="Google Shape;947;p30"/>
          <p:cNvSpPr/>
          <p:nvPr/>
        </p:nvSpPr>
        <p:spPr>
          <a:xfrm rot="-5400000" flipH="1">
            <a:off x="11782953" y="4029770"/>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8" name="Google Shape;948;p30"/>
          <p:cNvSpPr/>
          <p:nvPr/>
        </p:nvSpPr>
        <p:spPr>
          <a:xfrm rot="-5400000" flipH="1">
            <a:off x="11783527" y="-4518"/>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9" name="Google Shape;949;p30"/>
          <p:cNvSpPr/>
          <p:nvPr/>
        </p:nvSpPr>
        <p:spPr>
          <a:xfrm rot="-5400000" flipH="1">
            <a:off x="11783578" y="802796"/>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0" name="Google Shape;950;p30"/>
          <p:cNvSpPr/>
          <p:nvPr/>
        </p:nvSpPr>
        <p:spPr>
          <a:xfrm rot="-5400000" flipH="1">
            <a:off x="11783574" y="1609595"/>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1" name="Google Shape;951;p30"/>
          <p:cNvSpPr/>
          <p:nvPr/>
        </p:nvSpPr>
        <p:spPr>
          <a:xfrm rot="-5400000" flipH="1">
            <a:off x="11780601" y="2415967"/>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2" name="Google Shape;952;p30"/>
          <p:cNvSpPr/>
          <p:nvPr/>
        </p:nvSpPr>
        <p:spPr>
          <a:xfrm rot="-5400000" flipH="1">
            <a:off x="11780611" y="4836484"/>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3" name="Google Shape;953;p30"/>
          <p:cNvSpPr/>
          <p:nvPr/>
        </p:nvSpPr>
        <p:spPr>
          <a:xfrm rot="-5400000" flipH="1">
            <a:off x="11781253" y="5643183"/>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4" name="Google Shape;954;p30"/>
          <p:cNvSpPr/>
          <p:nvPr/>
        </p:nvSpPr>
        <p:spPr>
          <a:xfrm rot="-5400000" flipH="1">
            <a:off x="11780611" y="6449958"/>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120043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50E86081-5222-4EFF-9E68-01CAC2597165}" type="datetimeFigureOut">
              <a:rPr lang="en-US" smtClean="0"/>
              <a:t>5/2/2024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8F18E77D-E9B0-485E-9FD9-71AAA15D98A6}" type="slidenum">
              <a:rPr lang="en-US" smtClean="0"/>
              <a:t>‹#›</a:t>
            </a:fld>
            <a:endParaRPr lang="en-US"/>
          </a:p>
        </p:txBody>
      </p:sp>
    </p:spTree>
    <p:extLst>
      <p:ext uri="{BB962C8B-B14F-4D97-AF65-F5344CB8AC3E}">
        <p14:creationId xmlns:p14="http://schemas.microsoft.com/office/powerpoint/2010/main" val="191465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gradFill>
          <a:gsLst>
            <a:gs pos="0">
              <a:schemeClr val="dk2"/>
            </a:gs>
            <a:gs pos="24000">
              <a:schemeClr val="dk2"/>
            </a:gs>
            <a:gs pos="56000">
              <a:schemeClr val="dk2"/>
            </a:gs>
            <a:gs pos="100000">
              <a:srgbClr val="141C21"/>
            </a:gs>
          </a:gsLst>
          <a:lin ang="5400012" scaled="0"/>
        </a:gradFill>
        <a:effectLst/>
      </p:bgPr>
    </p:bg>
    <p:spTree>
      <p:nvGrpSpPr>
        <p:cNvPr id="1" name="Shape 79"/>
        <p:cNvGrpSpPr/>
        <p:nvPr/>
      </p:nvGrpSpPr>
      <p:grpSpPr>
        <a:xfrm>
          <a:off x="0" y="0"/>
          <a:ext cx="0" cy="0"/>
          <a:chOff x="0" y="0"/>
          <a:chExt cx="0" cy="0"/>
        </a:xfrm>
      </p:grpSpPr>
      <p:sp>
        <p:nvSpPr>
          <p:cNvPr id="80" name="Google Shape;80;p4"/>
          <p:cNvSpPr/>
          <p:nvPr/>
        </p:nvSpPr>
        <p:spPr>
          <a:xfrm>
            <a:off x="12"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4"/>
          <p:cNvSpPr/>
          <p:nvPr/>
        </p:nvSpPr>
        <p:spPr>
          <a:xfrm>
            <a:off x="786301"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4"/>
          <p:cNvSpPr/>
          <p:nvPr/>
        </p:nvSpPr>
        <p:spPr>
          <a:xfrm>
            <a:off x="12" y="484941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4"/>
          <p:cNvSpPr/>
          <p:nvPr/>
        </p:nvSpPr>
        <p:spPr>
          <a:xfrm>
            <a:off x="12" y="4045364"/>
            <a:ext cx="393784" cy="402672"/>
          </a:xfrm>
          <a:custGeom>
            <a:avLst/>
            <a:gdLst/>
            <a:ahLst/>
            <a:cxnLst/>
            <a:rect l="l" t="t" r="r" b="b"/>
            <a:pathLst>
              <a:path w="9514" h="10579" extrusionOk="0">
                <a:moveTo>
                  <a:pt x="0" y="1"/>
                </a:moveTo>
                <a:lnTo>
                  <a:pt x="0" y="10578"/>
                </a:lnTo>
                <a:lnTo>
                  <a:pt x="9514" y="1057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4"/>
          <p:cNvSpPr/>
          <p:nvPr/>
        </p:nvSpPr>
        <p:spPr>
          <a:xfrm>
            <a:off x="12" y="3242489"/>
            <a:ext cx="393784" cy="401492"/>
          </a:xfrm>
          <a:custGeom>
            <a:avLst/>
            <a:gdLst/>
            <a:ahLst/>
            <a:cxnLst/>
            <a:rect l="l" t="t" r="r" b="b"/>
            <a:pathLst>
              <a:path w="9514" h="10548" extrusionOk="0">
                <a:moveTo>
                  <a:pt x="0" y="0"/>
                </a:moveTo>
                <a:lnTo>
                  <a:pt x="0" y="10547"/>
                </a:lnTo>
                <a:lnTo>
                  <a:pt x="9514" y="10547"/>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4"/>
          <p:cNvSpPr/>
          <p:nvPr/>
        </p:nvSpPr>
        <p:spPr>
          <a:xfrm>
            <a:off x="787516" y="484940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4"/>
          <p:cNvSpPr/>
          <p:nvPr/>
        </p:nvSpPr>
        <p:spPr>
          <a:xfrm>
            <a:off x="-66"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4"/>
          <p:cNvSpPr/>
          <p:nvPr/>
        </p:nvSpPr>
        <p:spPr>
          <a:xfrm>
            <a:off x="786893"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4"/>
          <p:cNvSpPr/>
          <p:nvPr/>
        </p:nvSpPr>
        <p:spPr>
          <a:xfrm rot="10800000" flipH="1">
            <a:off x="11010490" y="19"/>
            <a:ext cx="393825" cy="401492"/>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4"/>
          <p:cNvSpPr/>
          <p:nvPr/>
        </p:nvSpPr>
        <p:spPr>
          <a:xfrm rot="10800000" flipH="1">
            <a:off x="11796833" y="803478"/>
            <a:ext cx="393825" cy="401492"/>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4"/>
          <p:cNvSpPr/>
          <p:nvPr/>
        </p:nvSpPr>
        <p:spPr>
          <a:xfrm rot="10800000" flipH="1">
            <a:off x="11798174" y="-2"/>
            <a:ext cx="393825" cy="401492"/>
          </a:xfrm>
          <a:custGeom>
            <a:avLst/>
            <a:gdLst/>
            <a:ahLst/>
            <a:cxnLst/>
            <a:rect l="l" t="t" r="r" b="b"/>
            <a:pathLst>
              <a:path w="9515" h="10548" extrusionOk="0">
                <a:moveTo>
                  <a:pt x="1" y="0"/>
                </a:moveTo>
                <a:lnTo>
                  <a:pt x="1" y="10548"/>
                </a:lnTo>
                <a:lnTo>
                  <a:pt x="9515" y="10548"/>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 name="Google Shape;91;p4"/>
          <p:cNvSpPr/>
          <p:nvPr/>
        </p:nvSpPr>
        <p:spPr>
          <a:xfrm rot="10800000" flipH="1">
            <a:off x="11796937" y="1606938"/>
            <a:ext cx="393825" cy="401492"/>
          </a:xfrm>
          <a:custGeom>
            <a:avLst/>
            <a:gdLst/>
            <a:ahLst/>
            <a:cxnLst/>
            <a:rect l="l" t="t" r="r" b="b"/>
            <a:pathLst>
              <a:path w="9515" h="10548" extrusionOk="0">
                <a:moveTo>
                  <a:pt x="1" y="0"/>
                </a:moveTo>
                <a:lnTo>
                  <a:pt x="1" y="10547"/>
                </a:lnTo>
                <a:lnTo>
                  <a:pt x="9515" y="10547"/>
                </a:lnTo>
                <a:lnTo>
                  <a:pt x="9515"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4"/>
          <p:cNvSpPr/>
          <p:nvPr/>
        </p:nvSpPr>
        <p:spPr>
          <a:xfrm rot="10800000" flipH="1">
            <a:off x="11796917" y="2409541"/>
            <a:ext cx="392543" cy="402672"/>
          </a:xfrm>
          <a:custGeom>
            <a:avLst/>
            <a:gdLst/>
            <a:ahLst/>
            <a:cxnLst/>
            <a:rect l="l" t="t" r="r" b="b"/>
            <a:pathLst>
              <a:path w="9484" h="10579" extrusionOk="0">
                <a:moveTo>
                  <a:pt x="0" y="1"/>
                </a:moveTo>
                <a:lnTo>
                  <a:pt x="0" y="10579"/>
                </a:lnTo>
                <a:lnTo>
                  <a:pt x="9484" y="10579"/>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4"/>
          <p:cNvSpPr/>
          <p:nvPr/>
        </p:nvSpPr>
        <p:spPr>
          <a:xfrm rot="10800000" flipH="1">
            <a:off x="11013090" y="802919"/>
            <a:ext cx="393825" cy="401492"/>
          </a:xfrm>
          <a:custGeom>
            <a:avLst/>
            <a:gdLst/>
            <a:ahLst/>
            <a:cxnLst/>
            <a:rect l="l" t="t" r="r" b="b"/>
            <a:pathLst>
              <a:path w="9515"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4"/>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000"/>
              <a:buNone/>
              <a:defRPr sz="2667">
                <a:solidFill>
                  <a:schemeClr val="dk1"/>
                </a:solidFill>
              </a:defRPr>
            </a:lvl1pPr>
            <a:lvl2pPr lvl="1">
              <a:spcBef>
                <a:spcPts val="0"/>
              </a:spcBef>
              <a:spcAft>
                <a:spcPts val="0"/>
              </a:spcAft>
              <a:buClr>
                <a:schemeClr val="dk1"/>
              </a:buClr>
              <a:buSzPts val="2800"/>
              <a:buNone/>
              <a:defRPr>
                <a:solidFill>
                  <a:schemeClr val="dk1"/>
                </a:solidFill>
              </a:defRPr>
            </a:lvl2pPr>
            <a:lvl3pPr lvl="2">
              <a:spcBef>
                <a:spcPts val="0"/>
              </a:spcBef>
              <a:spcAft>
                <a:spcPts val="0"/>
              </a:spcAft>
              <a:buClr>
                <a:schemeClr val="dk1"/>
              </a:buClr>
              <a:buSzPts val="2800"/>
              <a:buNone/>
              <a:defRPr>
                <a:solidFill>
                  <a:schemeClr val="dk1"/>
                </a:solidFill>
              </a:defRPr>
            </a:lvl3pPr>
            <a:lvl4pPr lvl="3">
              <a:spcBef>
                <a:spcPts val="0"/>
              </a:spcBef>
              <a:spcAft>
                <a:spcPts val="0"/>
              </a:spcAft>
              <a:buClr>
                <a:schemeClr val="dk1"/>
              </a:buClr>
              <a:buSzPts val="2800"/>
              <a:buNone/>
              <a:defRPr>
                <a:solidFill>
                  <a:schemeClr val="dk1"/>
                </a:solidFill>
              </a:defRPr>
            </a:lvl4pPr>
            <a:lvl5pPr lvl="4">
              <a:spcBef>
                <a:spcPts val="0"/>
              </a:spcBef>
              <a:spcAft>
                <a:spcPts val="0"/>
              </a:spcAft>
              <a:buClr>
                <a:schemeClr val="dk1"/>
              </a:buClr>
              <a:buSzPts val="2800"/>
              <a:buNone/>
              <a:defRPr>
                <a:solidFill>
                  <a:schemeClr val="dk1"/>
                </a:solidFill>
              </a:defRPr>
            </a:lvl5pPr>
            <a:lvl6pPr lvl="5">
              <a:spcBef>
                <a:spcPts val="0"/>
              </a:spcBef>
              <a:spcAft>
                <a:spcPts val="0"/>
              </a:spcAft>
              <a:buClr>
                <a:schemeClr val="dk1"/>
              </a:buClr>
              <a:buSzPts val="2800"/>
              <a:buNone/>
              <a:defRPr>
                <a:solidFill>
                  <a:schemeClr val="dk1"/>
                </a:solidFill>
              </a:defRPr>
            </a:lvl6pPr>
            <a:lvl7pPr lvl="6">
              <a:spcBef>
                <a:spcPts val="0"/>
              </a:spcBef>
              <a:spcAft>
                <a:spcPts val="0"/>
              </a:spcAft>
              <a:buClr>
                <a:schemeClr val="dk1"/>
              </a:buClr>
              <a:buSzPts val="2800"/>
              <a:buNone/>
              <a:defRPr>
                <a:solidFill>
                  <a:schemeClr val="dk1"/>
                </a:solidFill>
              </a:defRPr>
            </a:lvl7pPr>
            <a:lvl8pPr lvl="7">
              <a:spcBef>
                <a:spcPts val="0"/>
              </a:spcBef>
              <a:spcAft>
                <a:spcPts val="0"/>
              </a:spcAft>
              <a:buClr>
                <a:schemeClr val="dk1"/>
              </a:buClr>
              <a:buSzPts val="2800"/>
              <a:buNone/>
              <a:defRPr>
                <a:solidFill>
                  <a:schemeClr val="dk1"/>
                </a:solidFill>
              </a:defRPr>
            </a:lvl8pPr>
            <a:lvl9pPr lvl="8">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
        <p:nvSpPr>
          <p:cNvPr id="95" name="Google Shape;95;p4"/>
          <p:cNvSpPr txBox="1">
            <a:spLocks noGrp="1"/>
          </p:cNvSpPr>
          <p:nvPr>
            <p:ph type="body" idx="1"/>
          </p:nvPr>
        </p:nvSpPr>
        <p:spPr>
          <a:xfrm>
            <a:off x="956567" y="1605000"/>
            <a:ext cx="10278800" cy="4533200"/>
          </a:xfrm>
          <a:prstGeom prst="rect">
            <a:avLst/>
          </a:prstGeom>
        </p:spPr>
        <p:txBody>
          <a:bodyPr spcFirstLastPara="1" wrap="square" lIns="91425" tIns="91425" rIns="91425" bIns="91425" anchor="ctr" anchorCtr="0">
            <a:noAutofit/>
          </a:bodyPr>
          <a:lstStyle>
            <a:lvl1pPr marL="609585" lvl="0" indent="-397923">
              <a:lnSpc>
                <a:spcPct val="100000"/>
              </a:lnSpc>
              <a:spcBef>
                <a:spcPts val="0"/>
              </a:spcBef>
              <a:spcAft>
                <a:spcPts val="0"/>
              </a:spcAft>
              <a:buClr>
                <a:srgbClr val="FFFFFF"/>
              </a:buClr>
              <a:buSzPts val="1100"/>
              <a:buChar char="●"/>
              <a:defRPr sz="1600">
                <a:solidFill>
                  <a:srgbClr val="FFFFFF"/>
                </a:solidFill>
              </a:defRPr>
            </a:lvl1pPr>
            <a:lvl2pPr marL="1219170" lvl="1" indent="-440256">
              <a:spcBef>
                <a:spcPts val="0"/>
              </a:spcBef>
              <a:spcAft>
                <a:spcPts val="0"/>
              </a:spcAft>
              <a:buClr>
                <a:srgbClr val="FFFFFF"/>
              </a:buClr>
              <a:buSzPts val="1600"/>
              <a:buFont typeface="Muli"/>
              <a:buChar char="○"/>
              <a:defRPr>
                <a:solidFill>
                  <a:srgbClr val="FFFFFF"/>
                </a:solidFill>
              </a:defRPr>
            </a:lvl2pPr>
            <a:lvl3pPr marL="1828754" lvl="2" indent="-440256">
              <a:spcBef>
                <a:spcPts val="2133"/>
              </a:spcBef>
              <a:spcAft>
                <a:spcPts val="0"/>
              </a:spcAft>
              <a:buClr>
                <a:srgbClr val="FFFFFF"/>
              </a:buClr>
              <a:buSzPts val="1600"/>
              <a:buFont typeface="Muli"/>
              <a:buChar char="■"/>
              <a:defRPr>
                <a:solidFill>
                  <a:srgbClr val="FFFFFF"/>
                </a:solidFill>
              </a:defRPr>
            </a:lvl3pPr>
            <a:lvl4pPr marL="2438339" lvl="3" indent="-440256">
              <a:spcBef>
                <a:spcPts val="2133"/>
              </a:spcBef>
              <a:spcAft>
                <a:spcPts val="0"/>
              </a:spcAft>
              <a:buClr>
                <a:srgbClr val="FFFFFF"/>
              </a:buClr>
              <a:buSzPts val="1600"/>
              <a:buFont typeface="Muli"/>
              <a:buChar char="●"/>
              <a:defRPr>
                <a:solidFill>
                  <a:srgbClr val="FFFFFF"/>
                </a:solidFill>
              </a:defRPr>
            </a:lvl4pPr>
            <a:lvl5pPr marL="3047924" lvl="4" indent="-440256">
              <a:spcBef>
                <a:spcPts val="2133"/>
              </a:spcBef>
              <a:spcAft>
                <a:spcPts val="0"/>
              </a:spcAft>
              <a:buClr>
                <a:srgbClr val="FFFFFF"/>
              </a:buClr>
              <a:buSzPts val="1600"/>
              <a:buFont typeface="Muli"/>
              <a:buChar char="○"/>
              <a:defRPr>
                <a:solidFill>
                  <a:srgbClr val="FFFFFF"/>
                </a:solidFill>
              </a:defRPr>
            </a:lvl5pPr>
            <a:lvl6pPr marL="3657509" lvl="5" indent="-440256">
              <a:spcBef>
                <a:spcPts val="2133"/>
              </a:spcBef>
              <a:spcAft>
                <a:spcPts val="0"/>
              </a:spcAft>
              <a:buClr>
                <a:srgbClr val="FFFFFF"/>
              </a:buClr>
              <a:buSzPts val="1600"/>
              <a:buFont typeface="Muli"/>
              <a:buChar char="■"/>
              <a:defRPr>
                <a:solidFill>
                  <a:srgbClr val="FFFFFF"/>
                </a:solidFill>
              </a:defRPr>
            </a:lvl6pPr>
            <a:lvl7pPr marL="4267093" lvl="6" indent="-440256">
              <a:spcBef>
                <a:spcPts val="2133"/>
              </a:spcBef>
              <a:spcAft>
                <a:spcPts val="0"/>
              </a:spcAft>
              <a:buClr>
                <a:srgbClr val="FFFFFF"/>
              </a:buClr>
              <a:buSzPts val="1600"/>
              <a:buFont typeface="Muli"/>
              <a:buChar char="●"/>
              <a:defRPr>
                <a:solidFill>
                  <a:srgbClr val="FFFFFF"/>
                </a:solidFill>
              </a:defRPr>
            </a:lvl7pPr>
            <a:lvl8pPr marL="4876678" lvl="7" indent="-440256">
              <a:spcBef>
                <a:spcPts val="2133"/>
              </a:spcBef>
              <a:spcAft>
                <a:spcPts val="0"/>
              </a:spcAft>
              <a:buClr>
                <a:srgbClr val="FFFFFF"/>
              </a:buClr>
              <a:buSzPts val="1600"/>
              <a:buFont typeface="Muli"/>
              <a:buChar char="○"/>
              <a:defRPr>
                <a:solidFill>
                  <a:srgbClr val="FFFFFF"/>
                </a:solidFill>
              </a:defRPr>
            </a:lvl8pPr>
            <a:lvl9pPr marL="5486263" lvl="8" indent="-440256">
              <a:spcBef>
                <a:spcPts val="2133"/>
              </a:spcBef>
              <a:spcAft>
                <a:spcPts val="2133"/>
              </a:spcAft>
              <a:buClr>
                <a:srgbClr val="FFFFFF"/>
              </a:buClr>
              <a:buSzPts val="1600"/>
              <a:buFont typeface="Muli"/>
              <a:buChar char="■"/>
              <a:defRPr>
                <a:solidFill>
                  <a:srgbClr val="FFFFFF"/>
                </a:solidFill>
              </a:defRPr>
            </a:lvl9pPr>
          </a:lstStyle>
          <a:p>
            <a:pPr lvl="0"/>
            <a:r>
              <a:rPr lang="en-US" smtClean="0"/>
              <a:t>Click to edit Master text styles</a:t>
            </a:r>
          </a:p>
        </p:txBody>
      </p:sp>
      <p:sp>
        <p:nvSpPr>
          <p:cNvPr id="96" name="Google Shape;96;p4"/>
          <p:cNvSpPr txBox="1"/>
          <p:nvPr/>
        </p:nvSpPr>
        <p:spPr>
          <a:xfrm>
            <a:off x="-394500" y="4073100"/>
            <a:ext cx="2879600" cy="6728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endParaRPr sz="2400">
              <a:latin typeface="Roboto"/>
              <a:ea typeface="Roboto"/>
              <a:cs typeface="Roboto"/>
              <a:sym typeface="Roboto"/>
            </a:endParaRPr>
          </a:p>
        </p:txBody>
      </p:sp>
    </p:spTree>
    <p:extLst>
      <p:ext uri="{BB962C8B-B14F-4D97-AF65-F5344CB8AC3E}">
        <p14:creationId xmlns:p14="http://schemas.microsoft.com/office/powerpoint/2010/main" val="404230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958"/>
        <p:cNvGrpSpPr/>
        <p:nvPr/>
      </p:nvGrpSpPr>
      <p:grpSpPr>
        <a:xfrm>
          <a:off x="0" y="0"/>
          <a:ext cx="0" cy="0"/>
          <a:chOff x="0" y="0"/>
          <a:chExt cx="0" cy="0"/>
        </a:xfrm>
      </p:grpSpPr>
    </p:spTree>
    <p:extLst>
      <p:ext uri="{BB962C8B-B14F-4D97-AF65-F5344CB8AC3E}">
        <p14:creationId xmlns:p14="http://schemas.microsoft.com/office/powerpoint/2010/main" val="2032732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bg>
      <p:bgPr>
        <a:gradFill>
          <a:gsLst>
            <a:gs pos="0">
              <a:schemeClr val="dk2"/>
            </a:gs>
            <a:gs pos="24000">
              <a:schemeClr val="dk2"/>
            </a:gs>
            <a:gs pos="56000">
              <a:schemeClr val="dk2"/>
            </a:gs>
            <a:gs pos="100000">
              <a:srgbClr val="141C21"/>
            </a:gs>
          </a:gsLst>
          <a:lin ang="5400012" scaled="0"/>
        </a:gradFill>
        <a:effectLst/>
      </p:bgPr>
    </p:bg>
    <p:spTree>
      <p:nvGrpSpPr>
        <p:cNvPr id="1" name="Shape 97"/>
        <p:cNvGrpSpPr/>
        <p:nvPr/>
      </p:nvGrpSpPr>
      <p:grpSpPr>
        <a:xfrm>
          <a:off x="0" y="0"/>
          <a:ext cx="0" cy="0"/>
          <a:chOff x="0" y="0"/>
          <a:chExt cx="0" cy="0"/>
        </a:xfrm>
      </p:grpSpPr>
      <p:sp>
        <p:nvSpPr>
          <p:cNvPr id="98" name="Google Shape;98;p5"/>
          <p:cNvSpPr/>
          <p:nvPr/>
        </p:nvSpPr>
        <p:spPr>
          <a:xfrm>
            <a:off x="5112723" y="5651316"/>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5"/>
          <p:cNvSpPr/>
          <p:nvPr/>
        </p:nvSpPr>
        <p:spPr>
          <a:xfrm>
            <a:off x="5899010" y="5651316"/>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5"/>
          <p:cNvSpPr/>
          <p:nvPr/>
        </p:nvSpPr>
        <p:spPr>
          <a:xfrm>
            <a:off x="6685297" y="5651316"/>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5"/>
          <p:cNvSpPr/>
          <p:nvPr/>
        </p:nvSpPr>
        <p:spPr>
          <a:xfrm>
            <a:off x="5112723" y="4848402"/>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5"/>
          <p:cNvSpPr/>
          <p:nvPr/>
        </p:nvSpPr>
        <p:spPr>
          <a:xfrm>
            <a:off x="5900193" y="4044347"/>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5"/>
          <p:cNvSpPr/>
          <p:nvPr/>
        </p:nvSpPr>
        <p:spPr>
          <a:xfrm>
            <a:off x="5900227" y="4848384"/>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5"/>
          <p:cNvSpPr/>
          <p:nvPr/>
        </p:nvSpPr>
        <p:spPr>
          <a:xfrm>
            <a:off x="5113412" y="645536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5" name="Google Shape;105;p5"/>
          <p:cNvSpPr/>
          <p:nvPr/>
        </p:nvSpPr>
        <p:spPr>
          <a:xfrm>
            <a:off x="5900370" y="645531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6" name="Google Shape;106;p5"/>
          <p:cNvSpPr/>
          <p:nvPr/>
        </p:nvSpPr>
        <p:spPr>
          <a:xfrm>
            <a:off x="6686718" y="645533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7" name="Google Shape;107;p5"/>
          <p:cNvSpPr/>
          <p:nvPr/>
        </p:nvSpPr>
        <p:spPr>
          <a:xfrm rot="10800000">
            <a:off x="5902855" y="2412125"/>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5"/>
          <p:cNvSpPr/>
          <p:nvPr/>
        </p:nvSpPr>
        <p:spPr>
          <a:xfrm rot="10800000">
            <a:off x="5899690" y="4044321"/>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5"/>
          <p:cNvSpPr/>
          <p:nvPr/>
        </p:nvSpPr>
        <p:spPr>
          <a:xfrm rot="10800000">
            <a:off x="6688456" y="1608081"/>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5"/>
          <p:cNvSpPr/>
          <p:nvPr/>
        </p:nvSpPr>
        <p:spPr>
          <a:xfrm rot="10800000">
            <a:off x="5902778" y="1609224"/>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5"/>
          <p:cNvSpPr/>
          <p:nvPr/>
        </p:nvSpPr>
        <p:spPr>
          <a:xfrm rot="10800000">
            <a:off x="6688305" y="80404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5"/>
          <p:cNvSpPr/>
          <p:nvPr/>
        </p:nvSpPr>
        <p:spPr>
          <a:xfrm rot="10800000">
            <a:off x="5902629" y="80519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5"/>
          <p:cNvSpPr/>
          <p:nvPr/>
        </p:nvSpPr>
        <p:spPr>
          <a:xfrm rot="10800000">
            <a:off x="5115513" y="805214"/>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5"/>
          <p:cNvSpPr/>
          <p:nvPr/>
        </p:nvSpPr>
        <p:spPr>
          <a:xfrm rot="10800000">
            <a:off x="6688305" y="1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5"/>
          <p:cNvSpPr/>
          <p:nvPr/>
        </p:nvSpPr>
        <p:spPr>
          <a:xfrm rot="10800000">
            <a:off x="5902629" y="1157"/>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5"/>
          <p:cNvSpPr/>
          <p:nvPr/>
        </p:nvSpPr>
        <p:spPr>
          <a:xfrm rot="10800000">
            <a:off x="5116279" y="118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5"/>
          <p:cNvSpPr txBox="1">
            <a:spLocks noGrp="1"/>
          </p:cNvSpPr>
          <p:nvPr>
            <p:ph type="title"/>
          </p:nvPr>
        </p:nvSpPr>
        <p:spPr>
          <a:xfrm>
            <a:off x="954959" y="2381033"/>
            <a:ext cx="4127200" cy="1110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000"/>
              <a:buNone/>
              <a:defRPr sz="5200">
                <a:solidFill>
                  <a:schemeClr val="dk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r>
              <a:rPr lang="en-US" smtClean="0"/>
              <a:t>Click to edit Master title style</a:t>
            </a:r>
            <a:endParaRPr/>
          </a:p>
        </p:txBody>
      </p:sp>
      <p:sp>
        <p:nvSpPr>
          <p:cNvPr id="118" name="Google Shape;118;p5"/>
          <p:cNvSpPr txBox="1">
            <a:spLocks noGrp="1"/>
          </p:cNvSpPr>
          <p:nvPr>
            <p:ph type="title" idx="2"/>
          </p:nvPr>
        </p:nvSpPr>
        <p:spPr>
          <a:xfrm>
            <a:off x="7121441" y="2381033"/>
            <a:ext cx="4115600" cy="111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5200">
                <a:solidFill>
                  <a:schemeClr val="dk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r>
              <a:rPr lang="en-US" smtClean="0"/>
              <a:t>Click to edit Master title style</a:t>
            </a:r>
            <a:endParaRPr/>
          </a:p>
        </p:txBody>
      </p:sp>
      <p:sp>
        <p:nvSpPr>
          <p:cNvPr id="119" name="Google Shape;119;p5"/>
          <p:cNvSpPr txBox="1">
            <a:spLocks noGrp="1"/>
          </p:cNvSpPr>
          <p:nvPr>
            <p:ph type="subTitle" idx="1"/>
          </p:nvPr>
        </p:nvSpPr>
        <p:spPr>
          <a:xfrm>
            <a:off x="7218041" y="3558567"/>
            <a:ext cx="3922400" cy="91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r>
              <a:rPr lang="en-US" smtClean="0"/>
              <a:t>Click to edit Master subtitle style</a:t>
            </a:r>
            <a:endParaRPr/>
          </a:p>
        </p:txBody>
      </p:sp>
      <p:sp>
        <p:nvSpPr>
          <p:cNvPr id="120" name="Google Shape;120;p5"/>
          <p:cNvSpPr txBox="1">
            <a:spLocks noGrp="1"/>
          </p:cNvSpPr>
          <p:nvPr>
            <p:ph type="subTitle" idx="3"/>
          </p:nvPr>
        </p:nvSpPr>
        <p:spPr>
          <a:xfrm>
            <a:off x="1057359" y="3558567"/>
            <a:ext cx="3922400" cy="91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800"/>
              <a:buNone/>
              <a:defRPr sz="1867" b="0">
                <a:solidFill>
                  <a:schemeClr val="lt1"/>
                </a:solidFill>
              </a:defRPr>
            </a:lvl1pPr>
            <a:lvl2pPr lvl="1" algn="ctr" rtl="0">
              <a:lnSpc>
                <a:spcPct val="100000"/>
              </a:lnSpc>
              <a:spcBef>
                <a:spcPts val="0"/>
              </a:spcBef>
              <a:spcAft>
                <a:spcPts val="0"/>
              </a:spcAft>
              <a:buClr>
                <a:schemeClr val="lt1"/>
              </a:buClr>
              <a:buSzPts val="2800"/>
              <a:buNone/>
              <a:defRPr sz="3733">
                <a:solidFill>
                  <a:schemeClr val="lt1"/>
                </a:solidFill>
              </a:defRPr>
            </a:lvl2pPr>
            <a:lvl3pPr lvl="2" algn="ctr" rtl="0">
              <a:lnSpc>
                <a:spcPct val="100000"/>
              </a:lnSpc>
              <a:spcBef>
                <a:spcPts val="0"/>
              </a:spcBef>
              <a:spcAft>
                <a:spcPts val="0"/>
              </a:spcAft>
              <a:buClr>
                <a:schemeClr val="lt1"/>
              </a:buClr>
              <a:buSzPts val="2800"/>
              <a:buNone/>
              <a:defRPr sz="3733">
                <a:solidFill>
                  <a:schemeClr val="lt1"/>
                </a:solidFill>
              </a:defRPr>
            </a:lvl3pPr>
            <a:lvl4pPr lvl="3" algn="ctr" rtl="0">
              <a:lnSpc>
                <a:spcPct val="100000"/>
              </a:lnSpc>
              <a:spcBef>
                <a:spcPts val="0"/>
              </a:spcBef>
              <a:spcAft>
                <a:spcPts val="0"/>
              </a:spcAft>
              <a:buClr>
                <a:schemeClr val="lt1"/>
              </a:buClr>
              <a:buSzPts val="2800"/>
              <a:buNone/>
              <a:defRPr sz="3733">
                <a:solidFill>
                  <a:schemeClr val="lt1"/>
                </a:solidFill>
              </a:defRPr>
            </a:lvl4pPr>
            <a:lvl5pPr lvl="4" algn="ctr" rtl="0">
              <a:lnSpc>
                <a:spcPct val="100000"/>
              </a:lnSpc>
              <a:spcBef>
                <a:spcPts val="0"/>
              </a:spcBef>
              <a:spcAft>
                <a:spcPts val="0"/>
              </a:spcAft>
              <a:buClr>
                <a:schemeClr val="lt1"/>
              </a:buClr>
              <a:buSzPts val="2800"/>
              <a:buNone/>
              <a:defRPr sz="3733">
                <a:solidFill>
                  <a:schemeClr val="lt1"/>
                </a:solidFill>
              </a:defRPr>
            </a:lvl5pPr>
            <a:lvl6pPr lvl="5" algn="ctr" rtl="0">
              <a:lnSpc>
                <a:spcPct val="100000"/>
              </a:lnSpc>
              <a:spcBef>
                <a:spcPts val="0"/>
              </a:spcBef>
              <a:spcAft>
                <a:spcPts val="0"/>
              </a:spcAft>
              <a:buClr>
                <a:schemeClr val="lt1"/>
              </a:buClr>
              <a:buSzPts val="2800"/>
              <a:buNone/>
              <a:defRPr sz="3733">
                <a:solidFill>
                  <a:schemeClr val="lt1"/>
                </a:solidFill>
              </a:defRPr>
            </a:lvl6pPr>
            <a:lvl7pPr lvl="6" algn="ctr" rtl="0">
              <a:lnSpc>
                <a:spcPct val="100000"/>
              </a:lnSpc>
              <a:spcBef>
                <a:spcPts val="0"/>
              </a:spcBef>
              <a:spcAft>
                <a:spcPts val="0"/>
              </a:spcAft>
              <a:buClr>
                <a:schemeClr val="lt1"/>
              </a:buClr>
              <a:buSzPts val="2800"/>
              <a:buNone/>
              <a:defRPr sz="3733">
                <a:solidFill>
                  <a:schemeClr val="lt1"/>
                </a:solidFill>
              </a:defRPr>
            </a:lvl7pPr>
            <a:lvl8pPr lvl="7" algn="ctr" rtl="0">
              <a:lnSpc>
                <a:spcPct val="100000"/>
              </a:lnSpc>
              <a:spcBef>
                <a:spcPts val="0"/>
              </a:spcBef>
              <a:spcAft>
                <a:spcPts val="0"/>
              </a:spcAft>
              <a:buClr>
                <a:schemeClr val="lt1"/>
              </a:buClr>
              <a:buSzPts val="2800"/>
              <a:buNone/>
              <a:defRPr sz="3733">
                <a:solidFill>
                  <a:schemeClr val="lt1"/>
                </a:solidFill>
              </a:defRPr>
            </a:lvl8pPr>
            <a:lvl9pPr lvl="8" algn="ctr" rtl="0">
              <a:lnSpc>
                <a:spcPct val="100000"/>
              </a:lnSpc>
              <a:spcBef>
                <a:spcPts val="0"/>
              </a:spcBef>
              <a:spcAft>
                <a:spcPts val="0"/>
              </a:spcAft>
              <a:buClr>
                <a:schemeClr val="lt1"/>
              </a:buClr>
              <a:buSzPts val="2800"/>
              <a:buNone/>
              <a:defRPr sz="3733">
                <a:solidFill>
                  <a:schemeClr val="lt1"/>
                </a:solidFill>
              </a:defRPr>
            </a:lvl9pPr>
          </a:lstStyle>
          <a:p>
            <a:r>
              <a:rPr lang="en-US" smtClean="0"/>
              <a:t>Click to edit Master subtitle style</a:t>
            </a:r>
            <a:endParaRPr/>
          </a:p>
        </p:txBody>
      </p:sp>
    </p:spTree>
    <p:extLst>
      <p:ext uri="{BB962C8B-B14F-4D97-AF65-F5344CB8AC3E}">
        <p14:creationId xmlns:p14="http://schemas.microsoft.com/office/powerpoint/2010/main" val="2810597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1"/>
        <p:cNvGrpSpPr/>
        <p:nvPr/>
      </p:nvGrpSpPr>
      <p:grpSpPr>
        <a:xfrm>
          <a:off x="0" y="0"/>
          <a:ext cx="0" cy="0"/>
          <a:chOff x="0" y="0"/>
          <a:chExt cx="0" cy="0"/>
        </a:xfrm>
      </p:grpSpPr>
      <p:sp>
        <p:nvSpPr>
          <p:cNvPr id="122" name="Google Shape;122;p6"/>
          <p:cNvSpPr/>
          <p:nvPr/>
        </p:nvSpPr>
        <p:spPr>
          <a:xfrm rot="10800000" flipH="1">
            <a:off x="11009390"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3" name="Google Shape;123;p6"/>
          <p:cNvSpPr/>
          <p:nvPr/>
        </p:nvSpPr>
        <p:spPr>
          <a:xfrm rot="10800000" flipH="1">
            <a:off x="45"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6"/>
          <p:cNvSpPr/>
          <p:nvPr/>
        </p:nvSpPr>
        <p:spPr>
          <a:xfrm rot="10800000" flipH="1">
            <a:off x="786334"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6"/>
          <p:cNvSpPr/>
          <p:nvPr/>
        </p:nvSpPr>
        <p:spPr>
          <a:xfrm rot="10800000" flipH="1">
            <a:off x="1572621" y="805464"/>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6" name="Google Shape;126;p6"/>
          <p:cNvSpPr/>
          <p:nvPr/>
        </p:nvSpPr>
        <p:spPr>
          <a:xfrm rot="10800000" flipH="1">
            <a:off x="11795733"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6"/>
          <p:cNvSpPr/>
          <p:nvPr/>
        </p:nvSpPr>
        <p:spPr>
          <a:xfrm rot="10800000" flipH="1">
            <a:off x="787550" y="1609496"/>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6"/>
          <p:cNvSpPr/>
          <p:nvPr/>
        </p:nvSpPr>
        <p:spPr>
          <a:xfrm rot="10800000" flipH="1">
            <a:off x="-33"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6"/>
          <p:cNvSpPr/>
          <p:nvPr/>
        </p:nvSpPr>
        <p:spPr>
          <a:xfrm rot="10800000" flipH="1">
            <a:off x="786926"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6"/>
          <p:cNvSpPr/>
          <p:nvPr/>
        </p:nvSpPr>
        <p:spPr>
          <a:xfrm rot="10800000" flipH="1">
            <a:off x="1573275"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6"/>
          <p:cNvSpPr/>
          <p:nvPr/>
        </p:nvSpPr>
        <p:spPr>
          <a:xfrm rot="10800000" flipH="1">
            <a:off x="2358606"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6"/>
          <p:cNvSpPr/>
          <p:nvPr/>
        </p:nvSpPr>
        <p:spPr>
          <a:xfrm rot="10800000" flipH="1">
            <a:off x="9435616"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6"/>
          <p:cNvSpPr/>
          <p:nvPr/>
        </p:nvSpPr>
        <p:spPr>
          <a:xfrm rot="10800000" flipH="1">
            <a:off x="10223127" y="807999"/>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6"/>
          <p:cNvSpPr/>
          <p:nvPr/>
        </p:nvSpPr>
        <p:spPr>
          <a:xfrm rot="10800000" flipH="1">
            <a:off x="10221897"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6"/>
          <p:cNvSpPr/>
          <p:nvPr/>
        </p:nvSpPr>
        <p:spPr>
          <a:xfrm rot="10800000" flipH="1">
            <a:off x="11009433"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6"/>
          <p:cNvSpPr/>
          <p:nvPr/>
        </p:nvSpPr>
        <p:spPr>
          <a:xfrm rot="10800000" flipH="1">
            <a:off x="11798141"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6"/>
          <p:cNvSpPr/>
          <p:nvPr/>
        </p:nvSpPr>
        <p:spPr>
          <a:xfrm rot="10800000" flipH="1">
            <a:off x="11010033" y="1609216"/>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6"/>
          <p:cNvSpPr txBox="1">
            <a:spLocks noGrp="1"/>
          </p:cNvSpPr>
          <p:nvPr>
            <p:ph type="title"/>
          </p:nvPr>
        </p:nvSpPr>
        <p:spPr>
          <a:xfrm>
            <a:off x="956567" y="719900"/>
            <a:ext cx="10278800" cy="4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2667">
                <a:solidFill>
                  <a:schemeClr val="dk1"/>
                </a:solidFill>
              </a:defRPr>
            </a:lvl1pPr>
            <a:lvl2pPr lvl="1" rtl="0">
              <a:spcBef>
                <a:spcPts val="0"/>
              </a:spcBef>
              <a:spcAft>
                <a:spcPts val="0"/>
              </a:spcAft>
              <a:buClr>
                <a:schemeClr val="dk1"/>
              </a:buClr>
              <a:buSzPts val="2800"/>
              <a:buNone/>
              <a:defRPr>
                <a:solidFill>
                  <a:schemeClr val="dk1"/>
                </a:solidFill>
              </a:defRPr>
            </a:lvl2pPr>
            <a:lvl3pPr lvl="2" rtl="0">
              <a:spcBef>
                <a:spcPts val="0"/>
              </a:spcBef>
              <a:spcAft>
                <a:spcPts val="0"/>
              </a:spcAft>
              <a:buClr>
                <a:schemeClr val="dk1"/>
              </a:buClr>
              <a:buSzPts val="2800"/>
              <a:buNone/>
              <a:defRPr>
                <a:solidFill>
                  <a:schemeClr val="dk1"/>
                </a:solidFill>
              </a:defRPr>
            </a:lvl3pPr>
            <a:lvl4pPr lvl="3" rtl="0">
              <a:spcBef>
                <a:spcPts val="0"/>
              </a:spcBef>
              <a:spcAft>
                <a:spcPts val="0"/>
              </a:spcAft>
              <a:buClr>
                <a:schemeClr val="dk1"/>
              </a:buClr>
              <a:buSzPts val="2800"/>
              <a:buNone/>
              <a:defRPr>
                <a:solidFill>
                  <a:schemeClr val="dk1"/>
                </a:solidFill>
              </a:defRPr>
            </a:lvl4pPr>
            <a:lvl5pPr lvl="4" rtl="0">
              <a:spcBef>
                <a:spcPts val="0"/>
              </a:spcBef>
              <a:spcAft>
                <a:spcPts val="0"/>
              </a:spcAft>
              <a:buClr>
                <a:schemeClr val="dk1"/>
              </a:buClr>
              <a:buSzPts val="2800"/>
              <a:buNone/>
              <a:defRPr>
                <a:solidFill>
                  <a:schemeClr val="dk1"/>
                </a:solidFill>
              </a:defRPr>
            </a:lvl5pPr>
            <a:lvl6pPr lvl="5" rtl="0">
              <a:spcBef>
                <a:spcPts val="0"/>
              </a:spcBef>
              <a:spcAft>
                <a:spcPts val="0"/>
              </a:spcAft>
              <a:buClr>
                <a:schemeClr val="dk1"/>
              </a:buClr>
              <a:buSzPts val="2800"/>
              <a:buNone/>
              <a:defRPr>
                <a:solidFill>
                  <a:schemeClr val="dk1"/>
                </a:solidFill>
              </a:defRPr>
            </a:lvl6pPr>
            <a:lvl7pPr lvl="6" rtl="0">
              <a:spcBef>
                <a:spcPts val="0"/>
              </a:spcBef>
              <a:spcAft>
                <a:spcPts val="0"/>
              </a:spcAft>
              <a:buClr>
                <a:schemeClr val="dk1"/>
              </a:buClr>
              <a:buSzPts val="2800"/>
              <a:buNone/>
              <a:defRPr>
                <a:solidFill>
                  <a:schemeClr val="dk1"/>
                </a:solidFill>
              </a:defRPr>
            </a:lvl7pPr>
            <a:lvl8pPr lvl="7" rtl="0">
              <a:spcBef>
                <a:spcPts val="0"/>
              </a:spcBef>
              <a:spcAft>
                <a:spcPts val="0"/>
              </a:spcAft>
              <a:buClr>
                <a:schemeClr val="dk1"/>
              </a:buClr>
              <a:buSzPts val="2800"/>
              <a:buNone/>
              <a:defRPr>
                <a:solidFill>
                  <a:schemeClr val="dk1"/>
                </a:solidFill>
              </a:defRPr>
            </a:lvl8pPr>
            <a:lvl9pPr lvl="8" rtl="0">
              <a:spcBef>
                <a:spcPts val="0"/>
              </a:spcBef>
              <a:spcAft>
                <a:spcPts val="0"/>
              </a:spcAft>
              <a:buClr>
                <a:schemeClr val="dk1"/>
              </a:buClr>
              <a:buSzPts val="2800"/>
              <a:buNone/>
              <a:defRPr>
                <a:solidFill>
                  <a:schemeClr val="dk1"/>
                </a:solidFill>
              </a:defRPr>
            </a:lvl9pPr>
          </a:lstStyle>
          <a:p>
            <a:r>
              <a:rPr lang="en-US" smtClean="0"/>
              <a:t>Click to edit Master title style</a:t>
            </a:r>
            <a:endParaRPr/>
          </a:p>
        </p:txBody>
      </p:sp>
    </p:spTree>
    <p:extLst>
      <p:ext uri="{BB962C8B-B14F-4D97-AF65-F5344CB8AC3E}">
        <p14:creationId xmlns:p14="http://schemas.microsoft.com/office/powerpoint/2010/main" val="2284388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39"/>
        <p:cNvGrpSpPr/>
        <p:nvPr/>
      </p:nvGrpSpPr>
      <p:grpSpPr>
        <a:xfrm>
          <a:off x="0" y="0"/>
          <a:ext cx="0" cy="0"/>
          <a:chOff x="0" y="0"/>
          <a:chExt cx="0" cy="0"/>
        </a:xfrm>
      </p:grpSpPr>
      <p:sp>
        <p:nvSpPr>
          <p:cNvPr id="140" name="Google Shape;140;p7"/>
          <p:cNvSpPr/>
          <p:nvPr/>
        </p:nvSpPr>
        <p:spPr>
          <a:xfrm>
            <a:off x="3145270" y="6456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1" name="Google Shape;141;p7"/>
          <p:cNvSpPr/>
          <p:nvPr/>
        </p:nvSpPr>
        <p:spPr>
          <a:xfrm>
            <a:off x="3931557" y="6456387"/>
            <a:ext cx="393825" cy="401492"/>
          </a:xfrm>
          <a:custGeom>
            <a:avLst/>
            <a:gdLst/>
            <a:ahLst/>
            <a:cxnLst/>
            <a:rect l="l" t="t" r="r" b="b"/>
            <a:pathLst>
              <a:path w="9515" h="10548" extrusionOk="0">
                <a:moveTo>
                  <a:pt x="1" y="0"/>
                </a:moveTo>
                <a:lnTo>
                  <a:pt x="1" y="10547"/>
                </a:lnTo>
                <a:lnTo>
                  <a:pt x="9514" y="10547"/>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2" name="Google Shape;142;p7"/>
          <p:cNvSpPr/>
          <p:nvPr/>
        </p:nvSpPr>
        <p:spPr>
          <a:xfrm>
            <a:off x="7863073"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7"/>
          <p:cNvSpPr/>
          <p:nvPr/>
        </p:nvSpPr>
        <p:spPr>
          <a:xfrm>
            <a:off x="11009424"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7"/>
          <p:cNvSpPr/>
          <p:nvPr/>
        </p:nvSpPr>
        <p:spPr>
          <a:xfrm>
            <a:off x="79"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7"/>
          <p:cNvSpPr/>
          <p:nvPr/>
        </p:nvSpPr>
        <p:spPr>
          <a:xfrm>
            <a:off x="786368"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7"/>
          <p:cNvSpPr/>
          <p:nvPr/>
        </p:nvSpPr>
        <p:spPr>
          <a:xfrm>
            <a:off x="2358941"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7"/>
          <p:cNvSpPr/>
          <p:nvPr/>
        </p:nvSpPr>
        <p:spPr>
          <a:xfrm>
            <a:off x="4717844"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7"/>
          <p:cNvSpPr/>
          <p:nvPr/>
        </p:nvSpPr>
        <p:spPr>
          <a:xfrm>
            <a:off x="7076746"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9" name="Google Shape;149;p7"/>
          <p:cNvSpPr/>
          <p:nvPr/>
        </p:nvSpPr>
        <p:spPr>
          <a:xfrm>
            <a:off x="9435649"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0" name="Google Shape;150;p7"/>
          <p:cNvSpPr/>
          <p:nvPr/>
        </p:nvSpPr>
        <p:spPr>
          <a:xfrm>
            <a:off x="11795766" y="56531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1" name="Google Shape;151;p7"/>
          <p:cNvSpPr/>
          <p:nvPr/>
        </p:nvSpPr>
        <p:spPr>
          <a:xfrm>
            <a:off x="1"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2" name="Google Shape;152;p7"/>
          <p:cNvSpPr/>
          <p:nvPr/>
        </p:nvSpPr>
        <p:spPr>
          <a:xfrm>
            <a:off x="786959"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7"/>
          <p:cNvSpPr/>
          <p:nvPr/>
        </p:nvSpPr>
        <p:spPr>
          <a:xfrm>
            <a:off x="1573309"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7"/>
          <p:cNvSpPr/>
          <p:nvPr/>
        </p:nvSpPr>
        <p:spPr>
          <a:xfrm>
            <a:off x="2358640"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7"/>
          <p:cNvSpPr/>
          <p:nvPr/>
        </p:nvSpPr>
        <p:spPr>
          <a:xfrm>
            <a:off x="4717861"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7"/>
          <p:cNvSpPr/>
          <p:nvPr/>
        </p:nvSpPr>
        <p:spPr>
          <a:xfrm>
            <a:off x="5504774"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7"/>
          <p:cNvSpPr/>
          <p:nvPr/>
        </p:nvSpPr>
        <p:spPr>
          <a:xfrm>
            <a:off x="6290477"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7"/>
          <p:cNvSpPr/>
          <p:nvPr/>
        </p:nvSpPr>
        <p:spPr>
          <a:xfrm>
            <a:off x="7077400" y="6454068"/>
            <a:ext cx="392584" cy="401531"/>
          </a:xfrm>
          <a:custGeom>
            <a:avLst/>
            <a:gdLst/>
            <a:ahLst/>
            <a:cxnLst/>
            <a:rect l="l" t="t" r="r" b="b"/>
            <a:pathLst>
              <a:path w="9485" h="10549" extrusionOk="0">
                <a:moveTo>
                  <a:pt x="1" y="1"/>
                </a:moveTo>
                <a:lnTo>
                  <a:pt x="1"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7"/>
          <p:cNvSpPr/>
          <p:nvPr/>
        </p:nvSpPr>
        <p:spPr>
          <a:xfrm>
            <a:off x="8649353"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7"/>
          <p:cNvSpPr/>
          <p:nvPr/>
        </p:nvSpPr>
        <p:spPr>
          <a:xfrm>
            <a:off x="9435649"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7"/>
          <p:cNvSpPr/>
          <p:nvPr/>
        </p:nvSpPr>
        <p:spPr>
          <a:xfrm>
            <a:off x="5504137" y="5652402"/>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7"/>
          <p:cNvSpPr/>
          <p:nvPr/>
        </p:nvSpPr>
        <p:spPr>
          <a:xfrm>
            <a:off x="10221931"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7"/>
          <p:cNvSpPr/>
          <p:nvPr/>
        </p:nvSpPr>
        <p:spPr>
          <a:xfrm>
            <a:off x="11009466" y="5652613"/>
            <a:ext cx="392543" cy="402633"/>
          </a:xfrm>
          <a:custGeom>
            <a:avLst/>
            <a:gdLst/>
            <a:ahLst/>
            <a:cxnLst/>
            <a:rect l="l" t="t" r="r" b="b"/>
            <a:pathLst>
              <a:path w="9484" h="10578" extrusionOk="0">
                <a:moveTo>
                  <a:pt x="0" y="0"/>
                </a:moveTo>
                <a:lnTo>
                  <a:pt x="0" y="10578"/>
                </a:lnTo>
                <a:lnTo>
                  <a:pt x="9484" y="10578"/>
                </a:lnTo>
                <a:lnTo>
                  <a:pt x="948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7"/>
          <p:cNvSpPr/>
          <p:nvPr/>
        </p:nvSpPr>
        <p:spPr>
          <a:xfrm>
            <a:off x="11798174"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5" name="Google Shape;165;p7"/>
          <p:cNvSpPr/>
          <p:nvPr/>
        </p:nvSpPr>
        <p:spPr>
          <a:xfrm>
            <a:off x="7076796" y="4850600"/>
            <a:ext cx="393825" cy="402633"/>
          </a:xfrm>
          <a:custGeom>
            <a:avLst/>
            <a:gdLst/>
            <a:ahLst/>
            <a:cxnLst/>
            <a:rect l="l" t="t" r="r" b="b"/>
            <a:pathLst>
              <a:path w="9515" h="10578" extrusionOk="0">
                <a:moveTo>
                  <a:pt x="1" y="0"/>
                </a:moveTo>
                <a:lnTo>
                  <a:pt x="1" y="10578"/>
                </a:lnTo>
                <a:lnTo>
                  <a:pt x="9515" y="10578"/>
                </a:lnTo>
                <a:lnTo>
                  <a:pt x="9515"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6" name="Google Shape;166;p7"/>
          <p:cNvSpPr/>
          <p:nvPr/>
        </p:nvSpPr>
        <p:spPr>
          <a:xfrm>
            <a:off x="79" y="4848300"/>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7" name="Google Shape;167;p7"/>
          <p:cNvSpPr/>
          <p:nvPr/>
        </p:nvSpPr>
        <p:spPr>
          <a:xfrm>
            <a:off x="11798166" y="48502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7"/>
          <p:cNvSpPr txBox="1">
            <a:spLocks noGrp="1"/>
          </p:cNvSpPr>
          <p:nvPr>
            <p:ph type="title"/>
          </p:nvPr>
        </p:nvSpPr>
        <p:spPr>
          <a:xfrm>
            <a:off x="1478533" y="2053933"/>
            <a:ext cx="4736000" cy="1105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4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169" name="Google Shape;169;p7"/>
          <p:cNvSpPr txBox="1">
            <a:spLocks noGrp="1"/>
          </p:cNvSpPr>
          <p:nvPr>
            <p:ph type="body" idx="1"/>
          </p:nvPr>
        </p:nvSpPr>
        <p:spPr>
          <a:xfrm>
            <a:off x="1478500" y="3246667"/>
            <a:ext cx="5445600" cy="1105600"/>
          </a:xfrm>
          <a:prstGeom prst="rect">
            <a:avLst/>
          </a:prstGeom>
        </p:spPr>
        <p:txBody>
          <a:bodyPr spcFirstLastPara="1" wrap="square" lIns="91425" tIns="91425" rIns="91425" bIns="91425" anchor="t" anchorCtr="0">
            <a:noAutofit/>
          </a:bodyPr>
          <a:lstStyle>
            <a:lvl1pPr marL="609585" lvl="0" indent="-440256">
              <a:lnSpc>
                <a:spcPct val="100000"/>
              </a:lnSpc>
              <a:spcBef>
                <a:spcPts val="0"/>
              </a:spcBef>
              <a:spcAft>
                <a:spcPts val="0"/>
              </a:spcAft>
              <a:buSzPts val="1600"/>
              <a:buChar char="●"/>
              <a:defRPr sz="1867" b="0"/>
            </a:lvl1pPr>
            <a:lvl2pPr marL="1219170" lvl="1" indent="-440256">
              <a:spcBef>
                <a:spcPts val="1333"/>
              </a:spcBef>
              <a:spcAft>
                <a:spcPts val="0"/>
              </a:spcAft>
              <a:buSzPts val="1600"/>
              <a:buChar char="○"/>
              <a:defRPr/>
            </a:lvl2pPr>
            <a:lvl3pPr marL="1828754" lvl="2" indent="-440256">
              <a:spcBef>
                <a:spcPts val="2133"/>
              </a:spcBef>
              <a:spcAft>
                <a:spcPts val="0"/>
              </a:spcAft>
              <a:buSzPts val="1600"/>
              <a:buChar char="■"/>
              <a:defRPr/>
            </a:lvl3pPr>
            <a:lvl4pPr marL="2438339" lvl="3" indent="-440256">
              <a:spcBef>
                <a:spcPts val="2133"/>
              </a:spcBef>
              <a:spcAft>
                <a:spcPts val="0"/>
              </a:spcAft>
              <a:buSzPts val="1600"/>
              <a:buChar char="●"/>
              <a:defRPr/>
            </a:lvl4pPr>
            <a:lvl5pPr marL="3047924" lvl="4" indent="-440256">
              <a:spcBef>
                <a:spcPts val="2133"/>
              </a:spcBef>
              <a:spcAft>
                <a:spcPts val="0"/>
              </a:spcAft>
              <a:buSzPts val="1600"/>
              <a:buChar char="○"/>
              <a:defRPr/>
            </a:lvl5pPr>
            <a:lvl6pPr marL="3657509" lvl="5" indent="-440256">
              <a:spcBef>
                <a:spcPts val="2133"/>
              </a:spcBef>
              <a:spcAft>
                <a:spcPts val="0"/>
              </a:spcAft>
              <a:buSzPts val="1600"/>
              <a:buChar char="■"/>
              <a:defRPr/>
            </a:lvl6pPr>
            <a:lvl7pPr marL="4267093" lvl="6" indent="-440256">
              <a:spcBef>
                <a:spcPts val="2133"/>
              </a:spcBef>
              <a:spcAft>
                <a:spcPts val="0"/>
              </a:spcAft>
              <a:buSzPts val="1600"/>
              <a:buChar char="●"/>
              <a:defRPr/>
            </a:lvl7pPr>
            <a:lvl8pPr marL="4876678" lvl="7" indent="-440256">
              <a:spcBef>
                <a:spcPts val="2133"/>
              </a:spcBef>
              <a:spcAft>
                <a:spcPts val="0"/>
              </a:spcAft>
              <a:buSzPts val="1600"/>
              <a:buChar char="○"/>
              <a:defRPr/>
            </a:lvl8pPr>
            <a:lvl9pPr marL="5486263" lvl="8" indent="-440256">
              <a:spcBef>
                <a:spcPts val="2133"/>
              </a:spcBef>
              <a:spcAft>
                <a:spcPts val="2133"/>
              </a:spcAft>
              <a:buSzPts val="1600"/>
              <a:buChar char="■"/>
              <a:defRPr/>
            </a:lvl9pPr>
          </a:lstStyle>
          <a:p>
            <a:pPr lvl="0"/>
            <a:r>
              <a:rPr lang="en-US" smtClean="0"/>
              <a:t>Click to edit Master text styles</a:t>
            </a:r>
          </a:p>
        </p:txBody>
      </p:sp>
    </p:spTree>
    <p:extLst>
      <p:ext uri="{BB962C8B-B14F-4D97-AF65-F5344CB8AC3E}">
        <p14:creationId xmlns:p14="http://schemas.microsoft.com/office/powerpoint/2010/main" val="189416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dk2"/>
            </a:gs>
            <a:gs pos="24000">
              <a:schemeClr val="dk2"/>
            </a:gs>
            <a:gs pos="56000">
              <a:schemeClr val="dk2"/>
            </a:gs>
            <a:gs pos="100000">
              <a:srgbClr val="141C21"/>
            </a:gs>
          </a:gsLst>
          <a:lin ang="5400700" scaled="0"/>
        </a:gradFill>
        <a:effectLst/>
      </p:bgPr>
    </p:bg>
    <p:spTree>
      <p:nvGrpSpPr>
        <p:cNvPr id="1" name="Shape 170"/>
        <p:cNvGrpSpPr/>
        <p:nvPr/>
      </p:nvGrpSpPr>
      <p:grpSpPr>
        <a:xfrm>
          <a:off x="0" y="0"/>
          <a:ext cx="0" cy="0"/>
          <a:chOff x="0" y="0"/>
          <a:chExt cx="0" cy="0"/>
        </a:xfrm>
      </p:grpSpPr>
      <p:sp>
        <p:nvSpPr>
          <p:cNvPr id="171" name="Google Shape;171;p8"/>
          <p:cNvSpPr/>
          <p:nvPr/>
        </p:nvSpPr>
        <p:spPr>
          <a:xfrm rot="-5400000" flipH="1">
            <a:off x="11782823" y="3223059"/>
            <a:ext cx="404071" cy="411935"/>
          </a:xfrm>
          <a:custGeom>
            <a:avLst/>
            <a:gdLst/>
            <a:ahLst/>
            <a:cxnLst/>
            <a:rect l="l" t="t" r="r" b="b"/>
            <a:pathLst>
              <a:path w="9515" h="10548" extrusionOk="0">
                <a:moveTo>
                  <a:pt x="0" y="0"/>
                </a:moveTo>
                <a:lnTo>
                  <a:pt x="0"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2" name="Google Shape;172;p8"/>
          <p:cNvSpPr/>
          <p:nvPr/>
        </p:nvSpPr>
        <p:spPr>
          <a:xfrm rot="-5400000" flipH="1">
            <a:off x="11782823" y="4029775"/>
            <a:ext cx="404071" cy="411935"/>
          </a:xfrm>
          <a:custGeom>
            <a:avLst/>
            <a:gdLst/>
            <a:ahLst/>
            <a:cxnLst/>
            <a:rect l="l" t="t" r="r" b="b"/>
            <a:pathLst>
              <a:path w="9515" h="10548" extrusionOk="0">
                <a:moveTo>
                  <a:pt x="1" y="0"/>
                </a:moveTo>
                <a:lnTo>
                  <a:pt x="1" y="10547"/>
                </a:lnTo>
                <a:lnTo>
                  <a:pt x="9514" y="10547"/>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8"/>
          <p:cNvSpPr/>
          <p:nvPr/>
        </p:nvSpPr>
        <p:spPr>
          <a:xfrm rot="-5400000" flipH="1">
            <a:off x="10958486" y="-4454"/>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8"/>
          <p:cNvSpPr/>
          <p:nvPr/>
        </p:nvSpPr>
        <p:spPr>
          <a:xfrm rot="-5400000" flipH="1">
            <a:off x="10958465" y="802284"/>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5" name="Google Shape;175;p8"/>
          <p:cNvSpPr/>
          <p:nvPr/>
        </p:nvSpPr>
        <p:spPr>
          <a:xfrm rot="-5400000" flipH="1">
            <a:off x="10958465" y="1609000"/>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6" name="Google Shape;176;p8"/>
          <p:cNvSpPr/>
          <p:nvPr/>
        </p:nvSpPr>
        <p:spPr>
          <a:xfrm rot="-5400000" flipH="1">
            <a:off x="10958465" y="2415715"/>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7" name="Google Shape;177;p8"/>
          <p:cNvSpPr/>
          <p:nvPr/>
        </p:nvSpPr>
        <p:spPr>
          <a:xfrm rot="-5400000" flipH="1">
            <a:off x="10958465" y="4029188"/>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8"/>
          <p:cNvSpPr/>
          <p:nvPr/>
        </p:nvSpPr>
        <p:spPr>
          <a:xfrm rot="-5400000" flipH="1">
            <a:off x="10958465" y="4835904"/>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8"/>
          <p:cNvSpPr/>
          <p:nvPr/>
        </p:nvSpPr>
        <p:spPr>
          <a:xfrm rot="-5400000" flipH="1">
            <a:off x="10958465" y="6449377"/>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0" name="Google Shape;180;p8"/>
          <p:cNvSpPr/>
          <p:nvPr/>
        </p:nvSpPr>
        <p:spPr>
          <a:xfrm rot="-5400000" flipH="1">
            <a:off x="10134127" y="-3866"/>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8"/>
          <p:cNvSpPr/>
          <p:nvPr/>
        </p:nvSpPr>
        <p:spPr>
          <a:xfrm rot="-5400000" flipH="1">
            <a:off x="9309787" y="-4471"/>
            <a:ext cx="404028" cy="413145"/>
          </a:xfrm>
          <a:custGeom>
            <a:avLst/>
            <a:gdLst/>
            <a:ahLst/>
            <a:cxnLst/>
            <a:rect l="l" t="t" r="r" b="b"/>
            <a:pathLst>
              <a:path w="9514" h="10579" extrusionOk="0">
                <a:moveTo>
                  <a:pt x="0" y="1"/>
                </a:moveTo>
                <a:lnTo>
                  <a:pt x="0" y="10578"/>
                </a:lnTo>
                <a:lnTo>
                  <a:pt x="9514" y="1057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8"/>
          <p:cNvSpPr/>
          <p:nvPr/>
        </p:nvSpPr>
        <p:spPr>
          <a:xfrm rot="-5400000" flipH="1">
            <a:off x="8485449" y="-3866"/>
            <a:ext cx="404028" cy="411935"/>
          </a:xfrm>
          <a:custGeom>
            <a:avLst/>
            <a:gdLst/>
            <a:ahLst/>
            <a:cxnLst/>
            <a:rect l="l" t="t" r="r" b="b"/>
            <a:pathLst>
              <a:path w="9514"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8"/>
          <p:cNvSpPr/>
          <p:nvPr/>
        </p:nvSpPr>
        <p:spPr>
          <a:xfrm rot="-5400000" flipH="1">
            <a:off x="9310425" y="802820"/>
            <a:ext cx="402753" cy="413145"/>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8"/>
          <p:cNvSpPr/>
          <p:nvPr/>
        </p:nvSpPr>
        <p:spPr>
          <a:xfrm rot="-5400000" flipH="1">
            <a:off x="10134766" y="803440"/>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8"/>
          <p:cNvSpPr/>
          <p:nvPr/>
        </p:nvSpPr>
        <p:spPr>
          <a:xfrm rot="-5400000" flipH="1">
            <a:off x="11783398" y="-4514"/>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8"/>
          <p:cNvSpPr/>
          <p:nvPr/>
        </p:nvSpPr>
        <p:spPr>
          <a:xfrm rot="-5400000" flipH="1">
            <a:off x="11783449" y="802800"/>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8"/>
          <p:cNvSpPr/>
          <p:nvPr/>
        </p:nvSpPr>
        <p:spPr>
          <a:xfrm rot="-5400000" flipH="1">
            <a:off x="11783446" y="1609599"/>
            <a:ext cx="402753" cy="411935"/>
          </a:xfrm>
          <a:custGeom>
            <a:avLst/>
            <a:gdLst/>
            <a:ahLst/>
            <a:cxnLst/>
            <a:rect l="l" t="t" r="r" b="b"/>
            <a:pathLst>
              <a:path w="9484" h="10548" extrusionOk="0">
                <a:moveTo>
                  <a:pt x="0" y="0"/>
                </a:moveTo>
                <a:lnTo>
                  <a:pt x="0" y="10547"/>
                </a:lnTo>
                <a:lnTo>
                  <a:pt x="9484" y="10547"/>
                </a:lnTo>
                <a:lnTo>
                  <a:pt x="9484"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8"/>
          <p:cNvSpPr/>
          <p:nvPr/>
        </p:nvSpPr>
        <p:spPr>
          <a:xfrm rot="-5400000" flipH="1">
            <a:off x="11780473" y="2415972"/>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8"/>
          <p:cNvSpPr/>
          <p:nvPr/>
        </p:nvSpPr>
        <p:spPr>
          <a:xfrm rot="-5400000" flipH="1">
            <a:off x="10958459" y="3223022"/>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8"/>
          <p:cNvSpPr/>
          <p:nvPr/>
        </p:nvSpPr>
        <p:spPr>
          <a:xfrm rot="-5400000" flipH="1">
            <a:off x="11780483" y="4836488"/>
            <a:ext cx="404071" cy="411973"/>
          </a:xfrm>
          <a:custGeom>
            <a:avLst/>
            <a:gdLst/>
            <a:ahLst/>
            <a:cxnLst/>
            <a:rect l="l" t="t" r="r" b="b"/>
            <a:pathLst>
              <a:path w="9515" h="10549" extrusionOk="0">
                <a:moveTo>
                  <a:pt x="1" y="1"/>
                </a:moveTo>
                <a:lnTo>
                  <a:pt x="1" y="10548"/>
                </a:lnTo>
                <a:lnTo>
                  <a:pt x="9515" y="10548"/>
                </a:lnTo>
                <a:lnTo>
                  <a:pt x="9515"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8"/>
          <p:cNvSpPr/>
          <p:nvPr/>
        </p:nvSpPr>
        <p:spPr>
          <a:xfrm rot="-5400000" flipH="1">
            <a:off x="11781124" y="5643187"/>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8"/>
          <p:cNvSpPr/>
          <p:nvPr/>
        </p:nvSpPr>
        <p:spPr>
          <a:xfrm rot="-5400000" flipH="1">
            <a:off x="11780483" y="6449962"/>
            <a:ext cx="404071" cy="411973"/>
          </a:xfrm>
          <a:custGeom>
            <a:avLst/>
            <a:gdLst/>
            <a:ahLst/>
            <a:cxnLst/>
            <a:rect l="l" t="t" r="r" b="b"/>
            <a:pathLst>
              <a:path w="9515" h="10549" extrusionOk="0">
                <a:moveTo>
                  <a:pt x="1" y="1"/>
                </a:moveTo>
                <a:lnTo>
                  <a:pt x="1" y="10548"/>
                </a:lnTo>
                <a:lnTo>
                  <a:pt x="9514" y="10548"/>
                </a:lnTo>
                <a:lnTo>
                  <a:pt x="9514"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8"/>
          <p:cNvSpPr/>
          <p:nvPr/>
        </p:nvSpPr>
        <p:spPr>
          <a:xfrm rot="-5400000" flipH="1">
            <a:off x="10958537" y="5642625"/>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4" name="Google Shape;194;p8"/>
          <p:cNvSpPr/>
          <p:nvPr/>
        </p:nvSpPr>
        <p:spPr>
          <a:xfrm rot="-5400000" flipH="1">
            <a:off x="10136433" y="2415978"/>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5" name="Google Shape;195;p8"/>
          <p:cNvSpPr/>
          <p:nvPr/>
        </p:nvSpPr>
        <p:spPr>
          <a:xfrm rot="-5400000" flipH="1">
            <a:off x="10136433" y="4834268"/>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6" name="Google Shape;196;p8"/>
          <p:cNvSpPr/>
          <p:nvPr/>
        </p:nvSpPr>
        <p:spPr>
          <a:xfrm rot="-5400000" flipH="1">
            <a:off x="10135867" y="6449377"/>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7" name="Google Shape;197;p8"/>
          <p:cNvSpPr/>
          <p:nvPr/>
        </p:nvSpPr>
        <p:spPr>
          <a:xfrm rot="-5400000" flipH="1">
            <a:off x="9313271" y="6449377"/>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8" name="Google Shape;198;p8"/>
          <p:cNvSpPr txBox="1">
            <a:spLocks noGrp="1"/>
          </p:cNvSpPr>
          <p:nvPr>
            <p:ph type="title"/>
          </p:nvPr>
        </p:nvSpPr>
        <p:spPr>
          <a:xfrm>
            <a:off x="2000267" y="2257333"/>
            <a:ext cx="7483600" cy="2233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7600">
                <a:solidFill>
                  <a:schemeClr val="dk1"/>
                </a:solidFill>
              </a:defRPr>
            </a:lvl1pPr>
            <a:lvl2pPr lvl="1" rtl="0">
              <a:spcBef>
                <a:spcPts val="0"/>
              </a:spcBef>
              <a:spcAft>
                <a:spcPts val="0"/>
              </a:spcAft>
              <a:buNone/>
              <a:defRPr sz="7600">
                <a:solidFill>
                  <a:schemeClr val="dk1"/>
                </a:solidFill>
              </a:defRPr>
            </a:lvl2pPr>
            <a:lvl3pPr lvl="2" rtl="0">
              <a:spcBef>
                <a:spcPts val="0"/>
              </a:spcBef>
              <a:spcAft>
                <a:spcPts val="0"/>
              </a:spcAft>
              <a:buNone/>
              <a:defRPr sz="7600">
                <a:solidFill>
                  <a:schemeClr val="dk1"/>
                </a:solidFill>
              </a:defRPr>
            </a:lvl3pPr>
            <a:lvl4pPr lvl="3" rtl="0">
              <a:spcBef>
                <a:spcPts val="0"/>
              </a:spcBef>
              <a:spcAft>
                <a:spcPts val="0"/>
              </a:spcAft>
              <a:buNone/>
              <a:defRPr sz="7600">
                <a:solidFill>
                  <a:schemeClr val="dk1"/>
                </a:solidFill>
              </a:defRPr>
            </a:lvl4pPr>
            <a:lvl5pPr lvl="4" rtl="0">
              <a:spcBef>
                <a:spcPts val="0"/>
              </a:spcBef>
              <a:spcAft>
                <a:spcPts val="0"/>
              </a:spcAft>
              <a:buNone/>
              <a:defRPr sz="7600">
                <a:solidFill>
                  <a:schemeClr val="dk1"/>
                </a:solidFill>
              </a:defRPr>
            </a:lvl5pPr>
            <a:lvl6pPr lvl="5" rtl="0">
              <a:spcBef>
                <a:spcPts val="0"/>
              </a:spcBef>
              <a:spcAft>
                <a:spcPts val="0"/>
              </a:spcAft>
              <a:buNone/>
              <a:defRPr sz="7600">
                <a:solidFill>
                  <a:schemeClr val="dk1"/>
                </a:solidFill>
              </a:defRPr>
            </a:lvl6pPr>
            <a:lvl7pPr lvl="6" rtl="0">
              <a:spcBef>
                <a:spcPts val="0"/>
              </a:spcBef>
              <a:spcAft>
                <a:spcPts val="0"/>
              </a:spcAft>
              <a:buNone/>
              <a:defRPr sz="7600">
                <a:solidFill>
                  <a:schemeClr val="dk1"/>
                </a:solidFill>
              </a:defRPr>
            </a:lvl7pPr>
            <a:lvl8pPr lvl="7" rtl="0">
              <a:spcBef>
                <a:spcPts val="0"/>
              </a:spcBef>
              <a:spcAft>
                <a:spcPts val="0"/>
              </a:spcAft>
              <a:buNone/>
              <a:defRPr sz="7600">
                <a:solidFill>
                  <a:schemeClr val="dk1"/>
                </a:solidFill>
              </a:defRPr>
            </a:lvl8pPr>
            <a:lvl9pPr lvl="8" rtl="0">
              <a:spcBef>
                <a:spcPts val="0"/>
              </a:spcBef>
              <a:spcAft>
                <a:spcPts val="0"/>
              </a:spcAft>
              <a:buNone/>
              <a:defRPr sz="7600">
                <a:solidFill>
                  <a:schemeClr val="dk1"/>
                </a:solidFill>
              </a:defRPr>
            </a:lvl9pPr>
          </a:lstStyle>
          <a:p>
            <a:r>
              <a:rPr lang="en-US" smtClean="0"/>
              <a:t>Click to edit Master title style</a:t>
            </a:r>
            <a:endParaRPr/>
          </a:p>
        </p:txBody>
      </p:sp>
      <p:sp>
        <p:nvSpPr>
          <p:cNvPr id="199" name="Google Shape;199;p8"/>
          <p:cNvSpPr/>
          <p:nvPr/>
        </p:nvSpPr>
        <p:spPr>
          <a:xfrm rot="-5400000" flipH="1">
            <a:off x="8491266" y="6449951"/>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0" name="Google Shape;200;p8"/>
          <p:cNvSpPr/>
          <p:nvPr/>
        </p:nvSpPr>
        <p:spPr>
          <a:xfrm rot="-5400000" flipH="1">
            <a:off x="7589566" y="-388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1" name="Google Shape;201;p8"/>
          <p:cNvSpPr/>
          <p:nvPr/>
        </p:nvSpPr>
        <p:spPr>
          <a:xfrm rot="-5400000" flipH="1">
            <a:off x="6693666" y="-388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2" name="Google Shape;202;p8"/>
          <p:cNvSpPr/>
          <p:nvPr/>
        </p:nvSpPr>
        <p:spPr>
          <a:xfrm rot="-5400000" flipH="1">
            <a:off x="7669799" y="6449968"/>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3" name="Google Shape;203;p8"/>
          <p:cNvSpPr/>
          <p:nvPr/>
        </p:nvSpPr>
        <p:spPr>
          <a:xfrm rot="5400000">
            <a:off x="4606" y="-4491"/>
            <a:ext cx="404028" cy="413107"/>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4" name="Google Shape;204;p8"/>
          <p:cNvSpPr/>
          <p:nvPr/>
        </p:nvSpPr>
        <p:spPr>
          <a:xfrm rot="5400000">
            <a:off x="4585" y="802245"/>
            <a:ext cx="404071" cy="413107"/>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5" name="Google Shape;205;p8"/>
          <p:cNvSpPr/>
          <p:nvPr/>
        </p:nvSpPr>
        <p:spPr>
          <a:xfrm rot="5400000">
            <a:off x="4585" y="2415676"/>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6" name="Google Shape;206;p8"/>
          <p:cNvSpPr/>
          <p:nvPr/>
        </p:nvSpPr>
        <p:spPr>
          <a:xfrm rot="5400000">
            <a:off x="4585" y="4835865"/>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7" name="Google Shape;207;p8"/>
          <p:cNvSpPr/>
          <p:nvPr/>
        </p:nvSpPr>
        <p:spPr>
          <a:xfrm rot="5400000">
            <a:off x="4585" y="644933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8" name="Google Shape;208;p8"/>
          <p:cNvSpPr/>
          <p:nvPr/>
        </p:nvSpPr>
        <p:spPr>
          <a:xfrm rot="5400000">
            <a:off x="828962" y="-3905"/>
            <a:ext cx="404028" cy="411935"/>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9" name="Google Shape;209;p8"/>
          <p:cNvSpPr/>
          <p:nvPr/>
        </p:nvSpPr>
        <p:spPr>
          <a:xfrm rot="5400000">
            <a:off x="829597" y="803403"/>
            <a:ext cx="402753" cy="411973"/>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0" name="Google Shape;210;p8"/>
          <p:cNvSpPr/>
          <p:nvPr/>
        </p:nvSpPr>
        <p:spPr>
          <a:xfrm rot="5400000">
            <a:off x="4590" y="3222983"/>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8"/>
          <p:cNvSpPr/>
          <p:nvPr/>
        </p:nvSpPr>
        <p:spPr>
          <a:xfrm rot="5400000">
            <a:off x="4513" y="5642587"/>
            <a:ext cx="404071" cy="413107"/>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8"/>
          <p:cNvSpPr/>
          <p:nvPr/>
        </p:nvSpPr>
        <p:spPr>
          <a:xfrm rot="5400000">
            <a:off x="826613" y="2415939"/>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8"/>
          <p:cNvSpPr/>
          <p:nvPr/>
        </p:nvSpPr>
        <p:spPr>
          <a:xfrm rot="5400000">
            <a:off x="826613" y="4834230"/>
            <a:ext cx="404071" cy="411973"/>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8"/>
          <p:cNvSpPr/>
          <p:nvPr/>
        </p:nvSpPr>
        <p:spPr>
          <a:xfrm rot="5400000">
            <a:off x="827178" y="644933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8"/>
          <p:cNvSpPr/>
          <p:nvPr/>
        </p:nvSpPr>
        <p:spPr>
          <a:xfrm rot="5400000">
            <a:off x="1649772" y="6449339"/>
            <a:ext cx="404071" cy="413107"/>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50079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gradFill>
          <a:gsLst>
            <a:gs pos="0">
              <a:schemeClr val="dk2"/>
            </a:gs>
            <a:gs pos="24000">
              <a:schemeClr val="dk2"/>
            </a:gs>
            <a:gs pos="56000">
              <a:schemeClr val="dk2"/>
            </a:gs>
            <a:gs pos="100000">
              <a:srgbClr val="141C21"/>
            </a:gs>
          </a:gsLst>
          <a:lin ang="5400700" scaled="0"/>
        </a:gradFill>
        <a:effectLst/>
      </p:bgPr>
    </p:bg>
    <p:spTree>
      <p:nvGrpSpPr>
        <p:cNvPr id="1" name="Shape 216"/>
        <p:cNvGrpSpPr/>
        <p:nvPr/>
      </p:nvGrpSpPr>
      <p:grpSpPr>
        <a:xfrm>
          <a:off x="0" y="0"/>
          <a:ext cx="0" cy="0"/>
          <a:chOff x="0" y="0"/>
          <a:chExt cx="0" cy="0"/>
        </a:xfrm>
      </p:grpSpPr>
      <p:sp>
        <p:nvSpPr>
          <p:cNvPr id="217" name="Google Shape;217;p9"/>
          <p:cNvSpPr/>
          <p:nvPr/>
        </p:nvSpPr>
        <p:spPr>
          <a:xfrm>
            <a:off x="96" y="4035082"/>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9"/>
          <p:cNvSpPr/>
          <p:nvPr/>
        </p:nvSpPr>
        <p:spPr>
          <a:xfrm>
            <a:off x="786383" y="4035082"/>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9"/>
          <p:cNvSpPr/>
          <p:nvPr/>
        </p:nvSpPr>
        <p:spPr>
          <a:xfrm>
            <a:off x="1572670" y="4035082"/>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9"/>
          <p:cNvSpPr/>
          <p:nvPr/>
        </p:nvSpPr>
        <p:spPr>
          <a:xfrm>
            <a:off x="96" y="323216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9"/>
          <p:cNvSpPr/>
          <p:nvPr/>
        </p:nvSpPr>
        <p:spPr>
          <a:xfrm>
            <a:off x="787566" y="2428113"/>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9"/>
          <p:cNvSpPr/>
          <p:nvPr/>
        </p:nvSpPr>
        <p:spPr>
          <a:xfrm>
            <a:off x="787601" y="323215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9"/>
          <p:cNvSpPr/>
          <p:nvPr/>
        </p:nvSpPr>
        <p:spPr>
          <a:xfrm>
            <a:off x="784" y="4839126"/>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4" name="Google Shape;224;p9"/>
          <p:cNvSpPr/>
          <p:nvPr/>
        </p:nvSpPr>
        <p:spPr>
          <a:xfrm>
            <a:off x="787743" y="483908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5" name="Google Shape;225;p9"/>
          <p:cNvSpPr/>
          <p:nvPr/>
        </p:nvSpPr>
        <p:spPr>
          <a:xfrm>
            <a:off x="1574091" y="4839102"/>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6" name="Google Shape;226;p9"/>
          <p:cNvSpPr/>
          <p:nvPr/>
        </p:nvSpPr>
        <p:spPr>
          <a:xfrm>
            <a:off x="934" y="564316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7" name="Google Shape;227;p9"/>
          <p:cNvSpPr/>
          <p:nvPr/>
        </p:nvSpPr>
        <p:spPr>
          <a:xfrm>
            <a:off x="787893" y="564311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9"/>
          <p:cNvSpPr/>
          <p:nvPr/>
        </p:nvSpPr>
        <p:spPr>
          <a:xfrm>
            <a:off x="1575009" y="564313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9"/>
          <p:cNvSpPr/>
          <p:nvPr/>
        </p:nvSpPr>
        <p:spPr>
          <a:xfrm>
            <a:off x="934" y="644719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9"/>
          <p:cNvSpPr/>
          <p:nvPr/>
        </p:nvSpPr>
        <p:spPr>
          <a:xfrm>
            <a:off x="787893" y="6447152"/>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9"/>
          <p:cNvSpPr/>
          <p:nvPr/>
        </p:nvSpPr>
        <p:spPr>
          <a:xfrm>
            <a:off x="1574242" y="6447169"/>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9"/>
          <p:cNvSpPr/>
          <p:nvPr/>
        </p:nvSpPr>
        <p:spPr>
          <a:xfrm>
            <a:off x="10224529" y="4035082"/>
            <a:ext cx="393784" cy="402633"/>
          </a:xfrm>
          <a:custGeom>
            <a:avLst/>
            <a:gdLst/>
            <a:ahLst/>
            <a:cxnLst/>
            <a:rect l="l" t="t" r="r" b="b"/>
            <a:pathLst>
              <a:path w="9514"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9"/>
          <p:cNvSpPr/>
          <p:nvPr/>
        </p:nvSpPr>
        <p:spPr>
          <a:xfrm>
            <a:off x="11010817" y="4035082"/>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9"/>
          <p:cNvSpPr/>
          <p:nvPr/>
        </p:nvSpPr>
        <p:spPr>
          <a:xfrm>
            <a:off x="11797104" y="4035082"/>
            <a:ext cx="393825" cy="402633"/>
          </a:xfrm>
          <a:custGeom>
            <a:avLst/>
            <a:gdLst/>
            <a:ahLst/>
            <a:cxnLst/>
            <a:rect l="l" t="t" r="r" b="b"/>
            <a:pathLst>
              <a:path w="9515" h="10578" extrusionOk="0">
                <a:moveTo>
                  <a:pt x="1" y="0"/>
                </a:moveTo>
                <a:lnTo>
                  <a:pt x="1" y="10578"/>
                </a:lnTo>
                <a:lnTo>
                  <a:pt x="9514" y="10578"/>
                </a:lnTo>
                <a:lnTo>
                  <a:pt x="9514" y="0"/>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9"/>
          <p:cNvSpPr/>
          <p:nvPr/>
        </p:nvSpPr>
        <p:spPr>
          <a:xfrm>
            <a:off x="11798129" y="323216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9"/>
          <p:cNvSpPr/>
          <p:nvPr/>
        </p:nvSpPr>
        <p:spPr>
          <a:xfrm>
            <a:off x="11011999" y="2428113"/>
            <a:ext cx="392543" cy="402672"/>
          </a:xfrm>
          <a:custGeom>
            <a:avLst/>
            <a:gdLst/>
            <a:ahLst/>
            <a:cxnLst/>
            <a:rect l="l" t="t" r="r" b="b"/>
            <a:pathLst>
              <a:path w="9484" h="10579" extrusionOk="0">
                <a:moveTo>
                  <a:pt x="0" y="1"/>
                </a:moveTo>
                <a:lnTo>
                  <a:pt x="0" y="10578"/>
                </a:lnTo>
                <a:lnTo>
                  <a:pt x="9484" y="1057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9"/>
          <p:cNvSpPr/>
          <p:nvPr/>
        </p:nvSpPr>
        <p:spPr>
          <a:xfrm>
            <a:off x="11012034" y="323215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45B6F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9"/>
          <p:cNvSpPr/>
          <p:nvPr/>
        </p:nvSpPr>
        <p:spPr>
          <a:xfrm>
            <a:off x="10225217" y="4839126"/>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9"/>
          <p:cNvSpPr/>
          <p:nvPr/>
        </p:nvSpPr>
        <p:spPr>
          <a:xfrm>
            <a:off x="11012177" y="483908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9"/>
          <p:cNvSpPr/>
          <p:nvPr/>
        </p:nvSpPr>
        <p:spPr>
          <a:xfrm>
            <a:off x="11798525" y="4839102"/>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3792C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9"/>
          <p:cNvSpPr/>
          <p:nvPr/>
        </p:nvSpPr>
        <p:spPr>
          <a:xfrm>
            <a:off x="10225368" y="564316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9"/>
          <p:cNvSpPr/>
          <p:nvPr/>
        </p:nvSpPr>
        <p:spPr>
          <a:xfrm>
            <a:off x="11012326" y="564311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3" name="Google Shape;243;p9"/>
          <p:cNvSpPr/>
          <p:nvPr/>
        </p:nvSpPr>
        <p:spPr>
          <a:xfrm>
            <a:off x="11799442" y="564313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296D9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4" name="Google Shape;244;p9"/>
          <p:cNvSpPr/>
          <p:nvPr/>
        </p:nvSpPr>
        <p:spPr>
          <a:xfrm>
            <a:off x="10225368" y="644719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9"/>
          <p:cNvSpPr/>
          <p:nvPr/>
        </p:nvSpPr>
        <p:spPr>
          <a:xfrm>
            <a:off x="11012326" y="6447152"/>
            <a:ext cx="392543" cy="401531"/>
          </a:xfrm>
          <a:custGeom>
            <a:avLst/>
            <a:gdLst/>
            <a:ahLst/>
            <a:cxnLst/>
            <a:rect l="l" t="t" r="r" b="b"/>
            <a:pathLst>
              <a:path w="9484" h="10549" extrusionOk="0">
                <a:moveTo>
                  <a:pt x="0" y="1"/>
                </a:moveTo>
                <a:lnTo>
                  <a:pt x="0" y="10548"/>
                </a:lnTo>
                <a:lnTo>
                  <a:pt x="9484" y="10548"/>
                </a:lnTo>
                <a:lnTo>
                  <a:pt x="9484" y="1"/>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9"/>
          <p:cNvSpPr/>
          <p:nvPr/>
        </p:nvSpPr>
        <p:spPr>
          <a:xfrm>
            <a:off x="11798675" y="6447169"/>
            <a:ext cx="392543" cy="401492"/>
          </a:xfrm>
          <a:custGeom>
            <a:avLst/>
            <a:gdLst/>
            <a:ahLst/>
            <a:cxnLst/>
            <a:rect l="l" t="t" r="r" b="b"/>
            <a:pathLst>
              <a:path w="9484" h="10548" extrusionOk="0">
                <a:moveTo>
                  <a:pt x="0" y="0"/>
                </a:moveTo>
                <a:lnTo>
                  <a:pt x="0" y="10547"/>
                </a:lnTo>
                <a:lnTo>
                  <a:pt x="9484" y="10547"/>
                </a:lnTo>
                <a:lnTo>
                  <a:pt x="9484" y="0"/>
                </a:lnTo>
                <a:close/>
              </a:path>
            </a:pathLst>
          </a:custGeom>
          <a:solidFill>
            <a:srgbClr val="1C49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9"/>
          <p:cNvSpPr txBox="1">
            <a:spLocks noGrp="1"/>
          </p:cNvSpPr>
          <p:nvPr>
            <p:ph type="title"/>
          </p:nvPr>
        </p:nvSpPr>
        <p:spPr>
          <a:xfrm>
            <a:off x="2417400" y="2497175"/>
            <a:ext cx="7357200" cy="93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4667"/>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r>
              <a:rPr lang="en-US" smtClean="0"/>
              <a:t>Click to edit Master title style</a:t>
            </a:r>
            <a:endParaRPr/>
          </a:p>
        </p:txBody>
      </p:sp>
      <p:sp>
        <p:nvSpPr>
          <p:cNvPr id="248" name="Google Shape;248;p9"/>
          <p:cNvSpPr txBox="1">
            <a:spLocks noGrp="1"/>
          </p:cNvSpPr>
          <p:nvPr>
            <p:ph type="subTitle" idx="1"/>
          </p:nvPr>
        </p:nvSpPr>
        <p:spPr>
          <a:xfrm>
            <a:off x="2873600" y="3469092"/>
            <a:ext cx="6444800" cy="148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400"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n-US" smtClean="0"/>
              <a:t>Click to edit Master subtitle style</a:t>
            </a:r>
            <a:endParaRPr/>
          </a:p>
        </p:txBody>
      </p:sp>
    </p:spTree>
    <p:extLst>
      <p:ext uri="{BB962C8B-B14F-4D97-AF65-F5344CB8AC3E}">
        <p14:creationId xmlns:p14="http://schemas.microsoft.com/office/powerpoint/2010/main" val="3211013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dk2"/>
        </a:solidFill>
        <a:effectLst/>
      </p:bgPr>
    </p:bg>
    <p:spTree>
      <p:nvGrpSpPr>
        <p:cNvPr id="1" name="Shape 274"/>
        <p:cNvGrpSpPr/>
        <p:nvPr/>
      </p:nvGrpSpPr>
      <p:grpSpPr>
        <a:xfrm>
          <a:off x="0" y="0"/>
          <a:ext cx="0" cy="0"/>
          <a:chOff x="0" y="0"/>
          <a:chExt cx="0" cy="0"/>
        </a:xfrm>
      </p:grpSpPr>
      <p:sp>
        <p:nvSpPr>
          <p:cNvPr id="275" name="Google Shape;275;p11"/>
          <p:cNvSpPr/>
          <p:nvPr/>
        </p:nvSpPr>
        <p:spPr>
          <a:xfrm>
            <a:off x="3145204" y="6456387"/>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1"/>
          <p:cNvSpPr/>
          <p:nvPr/>
        </p:nvSpPr>
        <p:spPr>
          <a:xfrm>
            <a:off x="3931490" y="6456387"/>
            <a:ext cx="393825" cy="401492"/>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1"/>
          <p:cNvSpPr/>
          <p:nvPr/>
        </p:nvSpPr>
        <p:spPr>
          <a:xfrm>
            <a:off x="7863007" y="6456387"/>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1"/>
          <p:cNvSpPr/>
          <p:nvPr/>
        </p:nvSpPr>
        <p:spPr>
          <a:xfrm>
            <a:off x="11009357" y="64566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1"/>
          <p:cNvSpPr/>
          <p:nvPr/>
        </p:nvSpPr>
        <p:spPr>
          <a:xfrm>
            <a:off x="12"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11"/>
          <p:cNvSpPr/>
          <p:nvPr/>
        </p:nvSpPr>
        <p:spPr>
          <a:xfrm>
            <a:off x="786301" y="5652333"/>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11"/>
          <p:cNvSpPr/>
          <p:nvPr/>
        </p:nvSpPr>
        <p:spPr>
          <a:xfrm>
            <a:off x="1572588"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1"/>
          <p:cNvSpPr/>
          <p:nvPr/>
        </p:nvSpPr>
        <p:spPr>
          <a:xfrm>
            <a:off x="2358874"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1"/>
          <p:cNvSpPr/>
          <p:nvPr/>
        </p:nvSpPr>
        <p:spPr>
          <a:xfrm>
            <a:off x="4717777"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1"/>
          <p:cNvSpPr/>
          <p:nvPr/>
        </p:nvSpPr>
        <p:spPr>
          <a:xfrm>
            <a:off x="6290393" y="5652333"/>
            <a:ext cx="393825" cy="402633"/>
          </a:xfrm>
          <a:custGeom>
            <a:avLst/>
            <a:gdLst/>
            <a:ahLst/>
            <a:cxnLst/>
            <a:rect l="l" t="t" r="r" b="b"/>
            <a:pathLst>
              <a:path w="9515" h="10578" extrusionOk="0">
                <a:moveTo>
                  <a:pt x="1" y="0"/>
                </a:moveTo>
                <a:lnTo>
                  <a:pt x="1"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1"/>
          <p:cNvSpPr/>
          <p:nvPr/>
        </p:nvSpPr>
        <p:spPr>
          <a:xfrm>
            <a:off x="7076680"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1"/>
          <p:cNvSpPr/>
          <p:nvPr/>
        </p:nvSpPr>
        <p:spPr>
          <a:xfrm>
            <a:off x="7863007" y="5652333"/>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7" name="Google Shape;287;p11"/>
          <p:cNvSpPr/>
          <p:nvPr/>
        </p:nvSpPr>
        <p:spPr>
          <a:xfrm>
            <a:off x="9435582" y="565233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8" name="Google Shape;288;p11"/>
          <p:cNvSpPr/>
          <p:nvPr/>
        </p:nvSpPr>
        <p:spPr>
          <a:xfrm>
            <a:off x="12" y="4849419"/>
            <a:ext cx="393784" cy="401492"/>
          </a:xfrm>
          <a:custGeom>
            <a:avLst/>
            <a:gdLst/>
            <a:ahLst/>
            <a:cxnLst/>
            <a:rect l="l" t="t" r="r" b="b"/>
            <a:pathLst>
              <a:path w="9514"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9" name="Google Shape;289;p11"/>
          <p:cNvSpPr/>
          <p:nvPr/>
        </p:nvSpPr>
        <p:spPr>
          <a:xfrm>
            <a:off x="11009357" y="4849701"/>
            <a:ext cx="393825" cy="401492"/>
          </a:xfrm>
          <a:custGeom>
            <a:avLst/>
            <a:gdLst/>
            <a:ahLst/>
            <a:cxnLst/>
            <a:rect l="l" t="t" r="r" b="b"/>
            <a:pathLst>
              <a:path w="9515" h="10548"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0" name="Google Shape;290;p11"/>
          <p:cNvSpPr/>
          <p:nvPr/>
        </p:nvSpPr>
        <p:spPr>
          <a:xfrm>
            <a:off x="10221653" y="484782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1" name="Google Shape;291;p11"/>
          <p:cNvSpPr/>
          <p:nvPr/>
        </p:nvSpPr>
        <p:spPr>
          <a:xfrm>
            <a:off x="11795700" y="5653169"/>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2" name="Google Shape;292;p11"/>
          <p:cNvSpPr/>
          <p:nvPr/>
        </p:nvSpPr>
        <p:spPr>
          <a:xfrm>
            <a:off x="11795700" y="4046241"/>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3" name="Google Shape;293;p11"/>
          <p:cNvSpPr/>
          <p:nvPr/>
        </p:nvSpPr>
        <p:spPr>
          <a:xfrm>
            <a:off x="787482" y="4045364"/>
            <a:ext cx="392543" cy="402672"/>
          </a:xfrm>
          <a:custGeom>
            <a:avLst/>
            <a:gdLst/>
            <a:ahLst/>
            <a:cxnLst/>
            <a:rect l="l" t="t" r="r" b="b"/>
            <a:pathLst>
              <a:path w="9484" h="10579" extrusionOk="0">
                <a:moveTo>
                  <a:pt x="0" y="1"/>
                </a:moveTo>
                <a:lnTo>
                  <a:pt x="0" y="10578"/>
                </a:lnTo>
                <a:lnTo>
                  <a:pt x="9484" y="1057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4" name="Google Shape;294;p11"/>
          <p:cNvSpPr/>
          <p:nvPr/>
        </p:nvSpPr>
        <p:spPr>
          <a:xfrm>
            <a:off x="787516" y="4849401"/>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5" name="Google Shape;295;p11"/>
          <p:cNvSpPr/>
          <p:nvPr/>
        </p:nvSpPr>
        <p:spPr>
          <a:xfrm>
            <a:off x="-66" y="6456377"/>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1"/>
          <p:cNvSpPr/>
          <p:nvPr/>
        </p:nvSpPr>
        <p:spPr>
          <a:xfrm>
            <a:off x="786893" y="6456335"/>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1"/>
          <p:cNvSpPr/>
          <p:nvPr/>
        </p:nvSpPr>
        <p:spPr>
          <a:xfrm>
            <a:off x="1573242" y="6456351"/>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11"/>
          <p:cNvSpPr/>
          <p:nvPr/>
        </p:nvSpPr>
        <p:spPr>
          <a:xfrm>
            <a:off x="2358573" y="6454075"/>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11"/>
          <p:cNvSpPr/>
          <p:nvPr/>
        </p:nvSpPr>
        <p:spPr>
          <a:xfrm>
            <a:off x="4717794"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11"/>
          <p:cNvSpPr/>
          <p:nvPr/>
        </p:nvSpPr>
        <p:spPr>
          <a:xfrm>
            <a:off x="5504707" y="6454068"/>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11"/>
          <p:cNvSpPr/>
          <p:nvPr/>
        </p:nvSpPr>
        <p:spPr>
          <a:xfrm>
            <a:off x="6290410" y="6454087"/>
            <a:ext cx="393825" cy="401531"/>
          </a:xfrm>
          <a:custGeom>
            <a:avLst/>
            <a:gdLst/>
            <a:ahLst/>
            <a:cxnLst/>
            <a:rect l="l" t="t" r="r" b="b"/>
            <a:pathLst>
              <a:path w="9515" h="10549" extrusionOk="0">
                <a:moveTo>
                  <a:pt x="1" y="1"/>
                </a:moveTo>
                <a:lnTo>
                  <a:pt x="1"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1"/>
          <p:cNvSpPr/>
          <p:nvPr/>
        </p:nvSpPr>
        <p:spPr>
          <a:xfrm>
            <a:off x="7077333" y="6454068"/>
            <a:ext cx="392584" cy="401531"/>
          </a:xfrm>
          <a:custGeom>
            <a:avLst/>
            <a:gdLst/>
            <a:ahLst/>
            <a:cxnLst/>
            <a:rect l="l" t="t" r="r" b="b"/>
            <a:pathLst>
              <a:path w="9485" h="10549" extrusionOk="0">
                <a:moveTo>
                  <a:pt x="1" y="1"/>
                </a:moveTo>
                <a:lnTo>
                  <a:pt x="1"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1"/>
          <p:cNvSpPr/>
          <p:nvPr/>
        </p:nvSpPr>
        <p:spPr>
          <a:xfrm>
            <a:off x="8649286" y="6454087"/>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1"/>
          <p:cNvSpPr/>
          <p:nvPr/>
        </p:nvSpPr>
        <p:spPr>
          <a:xfrm>
            <a:off x="9435582" y="6458901"/>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1"/>
          <p:cNvSpPr/>
          <p:nvPr/>
        </p:nvSpPr>
        <p:spPr>
          <a:xfrm>
            <a:off x="5504070" y="5652402"/>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1"/>
          <p:cNvSpPr/>
          <p:nvPr/>
        </p:nvSpPr>
        <p:spPr>
          <a:xfrm>
            <a:off x="10223093" y="5650938"/>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1"/>
          <p:cNvSpPr/>
          <p:nvPr/>
        </p:nvSpPr>
        <p:spPr>
          <a:xfrm>
            <a:off x="10221864" y="6454033"/>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1"/>
          <p:cNvSpPr/>
          <p:nvPr/>
        </p:nvSpPr>
        <p:spPr>
          <a:xfrm>
            <a:off x="11009399" y="5652613"/>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9" name="Google Shape;309;p11"/>
          <p:cNvSpPr/>
          <p:nvPr/>
        </p:nvSpPr>
        <p:spPr>
          <a:xfrm>
            <a:off x="11798108" y="6456065"/>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0" name="Google Shape;310;p11"/>
          <p:cNvSpPr/>
          <p:nvPr/>
        </p:nvSpPr>
        <p:spPr>
          <a:xfrm>
            <a:off x="11797041" y="4849722"/>
            <a:ext cx="393825" cy="401492"/>
          </a:xfrm>
          <a:custGeom>
            <a:avLst/>
            <a:gdLst/>
            <a:ahLst/>
            <a:cxnLst/>
            <a:rect l="l" t="t" r="r" b="b"/>
            <a:pathLst>
              <a:path w="9515" h="10548" extrusionOk="0">
                <a:moveTo>
                  <a:pt x="1" y="0"/>
                </a:moveTo>
                <a:lnTo>
                  <a:pt x="1" y="10548"/>
                </a:lnTo>
                <a:lnTo>
                  <a:pt x="9515" y="10548"/>
                </a:lnTo>
                <a:lnTo>
                  <a:pt x="951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 name="Google Shape;311;p11"/>
          <p:cNvSpPr/>
          <p:nvPr/>
        </p:nvSpPr>
        <p:spPr>
          <a:xfrm>
            <a:off x="7862997" y="4849368"/>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 name="Google Shape;312;p11"/>
          <p:cNvSpPr/>
          <p:nvPr/>
        </p:nvSpPr>
        <p:spPr>
          <a:xfrm rot="10800000" flipH="1">
            <a:off x="3145270" y="2550"/>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 name="Google Shape;313;p11"/>
          <p:cNvSpPr/>
          <p:nvPr/>
        </p:nvSpPr>
        <p:spPr>
          <a:xfrm rot="10800000" flipH="1">
            <a:off x="3931557" y="2550"/>
            <a:ext cx="393825" cy="401492"/>
          </a:xfrm>
          <a:custGeom>
            <a:avLst/>
            <a:gdLst/>
            <a:ahLst/>
            <a:cxnLst/>
            <a:rect l="l" t="t" r="r" b="b"/>
            <a:pathLst>
              <a:path w="9515" h="10548" extrusionOk="0">
                <a:moveTo>
                  <a:pt x="1" y="0"/>
                </a:moveTo>
                <a:lnTo>
                  <a:pt x="1" y="10547"/>
                </a:lnTo>
                <a:lnTo>
                  <a:pt x="9514" y="10547"/>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4" name="Google Shape;314;p11"/>
          <p:cNvSpPr/>
          <p:nvPr/>
        </p:nvSpPr>
        <p:spPr>
          <a:xfrm rot="10800000" flipH="1">
            <a:off x="7863073" y="2550"/>
            <a:ext cx="393784" cy="401492"/>
          </a:xfrm>
          <a:custGeom>
            <a:avLst/>
            <a:gdLst/>
            <a:ahLst/>
            <a:cxnLst/>
            <a:rect l="l" t="t" r="r" b="b"/>
            <a:pathLst>
              <a:path w="9514"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5" name="Google Shape;315;p11"/>
          <p:cNvSpPr/>
          <p:nvPr/>
        </p:nvSpPr>
        <p:spPr>
          <a:xfrm rot="10800000" flipH="1">
            <a:off x="11009424" y="2269"/>
            <a:ext cx="393825" cy="401492"/>
          </a:xfrm>
          <a:custGeom>
            <a:avLst/>
            <a:gdLst/>
            <a:ahLst/>
            <a:cxnLst/>
            <a:rect l="l" t="t" r="r" b="b"/>
            <a:pathLst>
              <a:path w="9515" h="10548" extrusionOk="0">
                <a:moveTo>
                  <a:pt x="0" y="0"/>
                </a:moveTo>
                <a:lnTo>
                  <a:pt x="0" y="10547"/>
                </a:lnTo>
                <a:lnTo>
                  <a:pt x="9514" y="10547"/>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11"/>
          <p:cNvSpPr/>
          <p:nvPr/>
        </p:nvSpPr>
        <p:spPr>
          <a:xfrm rot="10800000" flipH="1">
            <a:off x="79" y="805464"/>
            <a:ext cx="393784" cy="402633"/>
          </a:xfrm>
          <a:custGeom>
            <a:avLst/>
            <a:gdLst/>
            <a:ahLst/>
            <a:cxnLst/>
            <a:rect l="l" t="t" r="r" b="b"/>
            <a:pathLst>
              <a:path w="9514"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11"/>
          <p:cNvSpPr/>
          <p:nvPr/>
        </p:nvSpPr>
        <p:spPr>
          <a:xfrm rot="10800000" flipH="1">
            <a:off x="786368" y="805464"/>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1"/>
          <p:cNvSpPr/>
          <p:nvPr/>
        </p:nvSpPr>
        <p:spPr>
          <a:xfrm rot="10800000" flipH="1">
            <a:off x="2358941"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11"/>
          <p:cNvSpPr/>
          <p:nvPr/>
        </p:nvSpPr>
        <p:spPr>
          <a:xfrm rot="10800000" flipH="1">
            <a:off x="4717844"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11"/>
          <p:cNvSpPr/>
          <p:nvPr/>
        </p:nvSpPr>
        <p:spPr>
          <a:xfrm rot="10800000" flipH="1">
            <a:off x="7076746"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11"/>
          <p:cNvSpPr/>
          <p:nvPr/>
        </p:nvSpPr>
        <p:spPr>
          <a:xfrm rot="10800000" flipH="1">
            <a:off x="9435649" y="805464"/>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11"/>
          <p:cNvSpPr/>
          <p:nvPr/>
        </p:nvSpPr>
        <p:spPr>
          <a:xfrm rot="10800000" flipH="1">
            <a:off x="11795766" y="805728"/>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11"/>
          <p:cNvSpPr/>
          <p:nvPr/>
        </p:nvSpPr>
        <p:spPr>
          <a:xfrm rot="10800000" flipH="1">
            <a:off x="1" y="1420"/>
            <a:ext cx="393825" cy="402633"/>
          </a:xfrm>
          <a:custGeom>
            <a:avLst/>
            <a:gdLst/>
            <a:ahLst/>
            <a:cxnLst/>
            <a:rect l="l" t="t" r="r" b="b"/>
            <a:pathLst>
              <a:path w="9515" h="10578" extrusionOk="0">
                <a:moveTo>
                  <a:pt x="0" y="0"/>
                </a:moveTo>
                <a:lnTo>
                  <a:pt x="0" y="10578"/>
                </a:lnTo>
                <a:lnTo>
                  <a:pt x="9514" y="10578"/>
                </a:lnTo>
                <a:lnTo>
                  <a:pt x="951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11"/>
          <p:cNvSpPr/>
          <p:nvPr/>
        </p:nvSpPr>
        <p:spPr>
          <a:xfrm rot="10800000" flipH="1">
            <a:off x="786959" y="2563"/>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1"/>
          <p:cNvSpPr/>
          <p:nvPr/>
        </p:nvSpPr>
        <p:spPr>
          <a:xfrm rot="10800000" flipH="1">
            <a:off x="1573309" y="2585"/>
            <a:ext cx="392543" cy="401492"/>
          </a:xfrm>
          <a:custGeom>
            <a:avLst/>
            <a:gdLst/>
            <a:ahLst/>
            <a:cxnLst/>
            <a:rect l="l" t="t" r="r" b="b"/>
            <a:pathLst>
              <a:path w="9484" h="10548" extrusionOk="0">
                <a:moveTo>
                  <a:pt x="0" y="0"/>
                </a:moveTo>
                <a:lnTo>
                  <a:pt x="0" y="10547"/>
                </a:lnTo>
                <a:lnTo>
                  <a:pt x="9484" y="10547"/>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1"/>
          <p:cNvSpPr/>
          <p:nvPr/>
        </p:nvSpPr>
        <p:spPr>
          <a:xfrm rot="10800000" flipH="1">
            <a:off x="2358640" y="4823"/>
            <a:ext cx="393825" cy="401531"/>
          </a:xfrm>
          <a:custGeom>
            <a:avLst/>
            <a:gdLst/>
            <a:ahLst/>
            <a:cxnLst/>
            <a:rect l="l" t="t" r="r" b="b"/>
            <a:pathLst>
              <a:path w="9515" h="10549" extrusionOk="0">
                <a:moveTo>
                  <a:pt x="0" y="1"/>
                </a:moveTo>
                <a:lnTo>
                  <a:pt x="0" y="10548"/>
                </a:lnTo>
                <a:lnTo>
                  <a:pt x="9514" y="10548"/>
                </a:lnTo>
                <a:lnTo>
                  <a:pt x="951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1"/>
          <p:cNvSpPr/>
          <p:nvPr/>
        </p:nvSpPr>
        <p:spPr>
          <a:xfrm rot="10800000" flipH="1">
            <a:off x="4717861" y="481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1"/>
          <p:cNvSpPr/>
          <p:nvPr/>
        </p:nvSpPr>
        <p:spPr>
          <a:xfrm rot="10800000" flipH="1">
            <a:off x="5504774" y="4829"/>
            <a:ext cx="392543" cy="401531"/>
          </a:xfrm>
          <a:custGeom>
            <a:avLst/>
            <a:gdLst/>
            <a:ahLst/>
            <a:cxnLst/>
            <a:rect l="l" t="t" r="r" b="b"/>
            <a:pathLst>
              <a:path w="9484" h="10549" extrusionOk="0">
                <a:moveTo>
                  <a:pt x="0" y="1"/>
                </a:moveTo>
                <a:lnTo>
                  <a:pt x="0"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1"/>
          <p:cNvSpPr/>
          <p:nvPr/>
        </p:nvSpPr>
        <p:spPr>
          <a:xfrm rot="10800000" flipH="1">
            <a:off x="6290477" y="4812"/>
            <a:ext cx="393825" cy="401531"/>
          </a:xfrm>
          <a:custGeom>
            <a:avLst/>
            <a:gdLst/>
            <a:ahLst/>
            <a:cxnLst/>
            <a:rect l="l" t="t" r="r" b="b"/>
            <a:pathLst>
              <a:path w="9515" h="10549" extrusionOk="0">
                <a:moveTo>
                  <a:pt x="1" y="1"/>
                </a:moveTo>
                <a:lnTo>
                  <a:pt x="1" y="10548"/>
                </a:lnTo>
                <a:lnTo>
                  <a:pt x="9514" y="10548"/>
                </a:lnTo>
                <a:lnTo>
                  <a:pt x="9514"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 name="Google Shape;330;p11"/>
          <p:cNvSpPr/>
          <p:nvPr/>
        </p:nvSpPr>
        <p:spPr>
          <a:xfrm rot="10800000" flipH="1">
            <a:off x="7077400" y="4829"/>
            <a:ext cx="392584" cy="401531"/>
          </a:xfrm>
          <a:custGeom>
            <a:avLst/>
            <a:gdLst/>
            <a:ahLst/>
            <a:cxnLst/>
            <a:rect l="l" t="t" r="r" b="b"/>
            <a:pathLst>
              <a:path w="9485" h="10549" extrusionOk="0">
                <a:moveTo>
                  <a:pt x="1" y="1"/>
                </a:moveTo>
                <a:lnTo>
                  <a:pt x="1" y="10548"/>
                </a:lnTo>
                <a:lnTo>
                  <a:pt x="9484" y="10548"/>
                </a:lnTo>
                <a:lnTo>
                  <a:pt x="9484"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 name="Google Shape;331;p11"/>
          <p:cNvSpPr/>
          <p:nvPr/>
        </p:nvSpPr>
        <p:spPr>
          <a:xfrm rot="10800000" flipH="1">
            <a:off x="8649353" y="481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 name="Google Shape;332;p11"/>
          <p:cNvSpPr/>
          <p:nvPr/>
        </p:nvSpPr>
        <p:spPr>
          <a:xfrm rot="10800000" flipH="1">
            <a:off x="9435649" y="-3"/>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11"/>
          <p:cNvSpPr/>
          <p:nvPr/>
        </p:nvSpPr>
        <p:spPr>
          <a:xfrm rot="10800000" flipH="1">
            <a:off x="5504137" y="805393"/>
            <a:ext cx="393825" cy="402633"/>
          </a:xfrm>
          <a:custGeom>
            <a:avLst/>
            <a:gdLst/>
            <a:ahLst/>
            <a:cxnLst/>
            <a:rect l="l" t="t" r="r" b="b"/>
            <a:pathLst>
              <a:path w="9515" h="10578" extrusionOk="0">
                <a:moveTo>
                  <a:pt x="1" y="0"/>
                </a:moveTo>
                <a:lnTo>
                  <a:pt x="1" y="10578"/>
                </a:lnTo>
                <a:lnTo>
                  <a:pt x="9515" y="10578"/>
                </a:lnTo>
                <a:lnTo>
                  <a:pt x="9515"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11"/>
          <p:cNvSpPr/>
          <p:nvPr/>
        </p:nvSpPr>
        <p:spPr>
          <a:xfrm rot="10800000" flipH="1">
            <a:off x="10221931" y="4905"/>
            <a:ext cx="392584" cy="401492"/>
          </a:xfrm>
          <a:custGeom>
            <a:avLst/>
            <a:gdLst/>
            <a:ahLst/>
            <a:cxnLst/>
            <a:rect l="l" t="t" r="r" b="b"/>
            <a:pathLst>
              <a:path w="9485" h="10548" extrusionOk="0">
                <a:moveTo>
                  <a:pt x="1" y="0"/>
                </a:moveTo>
                <a:lnTo>
                  <a:pt x="1" y="10548"/>
                </a:lnTo>
                <a:lnTo>
                  <a:pt x="9484" y="10548"/>
                </a:lnTo>
                <a:lnTo>
                  <a:pt x="9484"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11"/>
          <p:cNvSpPr/>
          <p:nvPr/>
        </p:nvSpPr>
        <p:spPr>
          <a:xfrm rot="10800000" flipH="1">
            <a:off x="11009466" y="805182"/>
            <a:ext cx="392543" cy="402633"/>
          </a:xfrm>
          <a:custGeom>
            <a:avLst/>
            <a:gdLst/>
            <a:ahLst/>
            <a:cxnLst/>
            <a:rect l="l" t="t" r="r" b="b"/>
            <a:pathLst>
              <a:path w="9484" h="10578" extrusionOk="0">
                <a:moveTo>
                  <a:pt x="0" y="0"/>
                </a:moveTo>
                <a:lnTo>
                  <a:pt x="0" y="10578"/>
                </a:lnTo>
                <a:lnTo>
                  <a:pt x="9484" y="10578"/>
                </a:lnTo>
                <a:lnTo>
                  <a:pt x="9484" y="0"/>
                </a:ln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11"/>
          <p:cNvSpPr/>
          <p:nvPr/>
        </p:nvSpPr>
        <p:spPr>
          <a:xfrm rot="10800000" flipH="1">
            <a:off x="11798174" y="2832"/>
            <a:ext cx="393825" cy="401531"/>
          </a:xfrm>
          <a:custGeom>
            <a:avLst/>
            <a:gdLst/>
            <a:ahLst/>
            <a:cxnLst/>
            <a:rect l="l" t="t" r="r" b="b"/>
            <a:pathLst>
              <a:path w="9515" h="10549" extrusionOk="0">
                <a:moveTo>
                  <a:pt x="1" y="1"/>
                </a:moveTo>
                <a:lnTo>
                  <a:pt x="1" y="10548"/>
                </a:lnTo>
                <a:lnTo>
                  <a:pt x="9515" y="10548"/>
                </a:lnTo>
                <a:lnTo>
                  <a:pt x="951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11"/>
          <p:cNvSpPr txBox="1">
            <a:spLocks noGrp="1"/>
          </p:cNvSpPr>
          <p:nvPr>
            <p:ph type="title" hasCustomPrompt="1"/>
          </p:nvPr>
        </p:nvSpPr>
        <p:spPr>
          <a:xfrm>
            <a:off x="645767" y="2599667"/>
            <a:ext cx="10605200" cy="1438800"/>
          </a:xfrm>
          <a:prstGeom prst="rect">
            <a:avLst/>
          </a:prstGeom>
        </p:spPr>
        <p:txBody>
          <a:bodyPr spcFirstLastPara="1" wrap="square" lIns="91425" tIns="91425" rIns="91425" bIns="91425" anchor="ctr" anchorCtr="0">
            <a:noAutofit/>
          </a:bodyPr>
          <a:lstStyle>
            <a:lvl1pPr lvl="0" algn="ctr">
              <a:spcBef>
                <a:spcPts val="1333"/>
              </a:spcBef>
              <a:spcAft>
                <a:spcPts val="0"/>
              </a:spcAft>
              <a:buClr>
                <a:schemeClr val="dk1"/>
              </a:buClr>
              <a:buSzPts val="12000"/>
              <a:buNone/>
              <a:defRPr sz="7200">
                <a:solidFill>
                  <a:schemeClr val="dk1"/>
                </a:solidFill>
              </a:defRPr>
            </a:lvl1pPr>
            <a:lvl2pPr lvl="1" algn="ctr">
              <a:spcBef>
                <a:spcPts val="0"/>
              </a:spcBef>
              <a:spcAft>
                <a:spcPts val="0"/>
              </a:spcAft>
              <a:buClr>
                <a:schemeClr val="dk1"/>
              </a:buClr>
              <a:buSzPts val="12000"/>
              <a:buNone/>
              <a:defRPr sz="16000">
                <a:solidFill>
                  <a:schemeClr val="dk1"/>
                </a:solidFill>
              </a:defRPr>
            </a:lvl2pPr>
            <a:lvl3pPr lvl="2" algn="ctr">
              <a:spcBef>
                <a:spcPts val="0"/>
              </a:spcBef>
              <a:spcAft>
                <a:spcPts val="0"/>
              </a:spcAft>
              <a:buClr>
                <a:schemeClr val="dk1"/>
              </a:buClr>
              <a:buSzPts val="12000"/>
              <a:buNone/>
              <a:defRPr sz="16000">
                <a:solidFill>
                  <a:schemeClr val="dk1"/>
                </a:solidFill>
              </a:defRPr>
            </a:lvl3pPr>
            <a:lvl4pPr lvl="3" algn="ctr">
              <a:spcBef>
                <a:spcPts val="0"/>
              </a:spcBef>
              <a:spcAft>
                <a:spcPts val="0"/>
              </a:spcAft>
              <a:buClr>
                <a:schemeClr val="dk1"/>
              </a:buClr>
              <a:buSzPts val="12000"/>
              <a:buNone/>
              <a:defRPr sz="16000">
                <a:solidFill>
                  <a:schemeClr val="dk1"/>
                </a:solidFill>
              </a:defRPr>
            </a:lvl4pPr>
            <a:lvl5pPr lvl="4" algn="ctr">
              <a:spcBef>
                <a:spcPts val="0"/>
              </a:spcBef>
              <a:spcAft>
                <a:spcPts val="0"/>
              </a:spcAft>
              <a:buClr>
                <a:schemeClr val="dk1"/>
              </a:buClr>
              <a:buSzPts val="12000"/>
              <a:buNone/>
              <a:defRPr sz="16000">
                <a:solidFill>
                  <a:schemeClr val="dk1"/>
                </a:solidFill>
              </a:defRPr>
            </a:lvl5pPr>
            <a:lvl6pPr lvl="5" algn="ctr">
              <a:spcBef>
                <a:spcPts val="0"/>
              </a:spcBef>
              <a:spcAft>
                <a:spcPts val="0"/>
              </a:spcAft>
              <a:buClr>
                <a:schemeClr val="dk1"/>
              </a:buClr>
              <a:buSzPts val="12000"/>
              <a:buNone/>
              <a:defRPr sz="16000">
                <a:solidFill>
                  <a:schemeClr val="dk1"/>
                </a:solidFill>
              </a:defRPr>
            </a:lvl6pPr>
            <a:lvl7pPr lvl="6" algn="ctr">
              <a:spcBef>
                <a:spcPts val="0"/>
              </a:spcBef>
              <a:spcAft>
                <a:spcPts val="0"/>
              </a:spcAft>
              <a:buClr>
                <a:schemeClr val="dk1"/>
              </a:buClr>
              <a:buSzPts val="12000"/>
              <a:buNone/>
              <a:defRPr sz="16000">
                <a:solidFill>
                  <a:schemeClr val="dk1"/>
                </a:solidFill>
              </a:defRPr>
            </a:lvl7pPr>
            <a:lvl8pPr lvl="7" algn="ctr">
              <a:spcBef>
                <a:spcPts val="0"/>
              </a:spcBef>
              <a:spcAft>
                <a:spcPts val="0"/>
              </a:spcAft>
              <a:buClr>
                <a:schemeClr val="dk1"/>
              </a:buClr>
              <a:buSzPts val="12000"/>
              <a:buNone/>
              <a:defRPr sz="16000">
                <a:solidFill>
                  <a:schemeClr val="dk1"/>
                </a:solidFill>
              </a:defRPr>
            </a:lvl8pPr>
            <a:lvl9pPr lvl="8" algn="ctr">
              <a:spcBef>
                <a:spcPts val="0"/>
              </a:spcBef>
              <a:spcAft>
                <a:spcPts val="0"/>
              </a:spcAft>
              <a:buClr>
                <a:schemeClr val="dk1"/>
              </a:buClr>
              <a:buSzPts val="12000"/>
              <a:buNone/>
              <a:defRPr sz="16000">
                <a:solidFill>
                  <a:schemeClr val="dk1"/>
                </a:solidFill>
              </a:defRPr>
            </a:lvl9pPr>
          </a:lstStyle>
          <a:p>
            <a:r>
              <a:t>xx%</a:t>
            </a:r>
          </a:p>
        </p:txBody>
      </p:sp>
      <p:sp>
        <p:nvSpPr>
          <p:cNvPr id="338" name="Google Shape;338;p11"/>
          <p:cNvSpPr txBox="1">
            <a:spLocks noGrp="1"/>
          </p:cNvSpPr>
          <p:nvPr>
            <p:ph type="subTitle" idx="1"/>
          </p:nvPr>
        </p:nvSpPr>
        <p:spPr>
          <a:xfrm>
            <a:off x="645757" y="3936800"/>
            <a:ext cx="10605200" cy="5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400">
                <a:solidFill>
                  <a:srgbClr val="FFFFFF"/>
                </a:solidFill>
              </a:defRPr>
            </a:lvl1pPr>
            <a:lvl2pPr lvl="1" algn="ctr" rtl="0">
              <a:lnSpc>
                <a:spcPct val="100000"/>
              </a:lnSpc>
              <a:spcBef>
                <a:spcPts val="0"/>
              </a:spcBef>
              <a:spcAft>
                <a:spcPts val="0"/>
              </a:spcAft>
              <a:buNone/>
              <a:defRPr sz="2400">
                <a:solidFill>
                  <a:srgbClr val="FFFFFF"/>
                </a:solidFill>
              </a:defRPr>
            </a:lvl2pPr>
            <a:lvl3pPr lvl="2" algn="ctr" rtl="0">
              <a:lnSpc>
                <a:spcPct val="100000"/>
              </a:lnSpc>
              <a:spcBef>
                <a:spcPts val="0"/>
              </a:spcBef>
              <a:spcAft>
                <a:spcPts val="0"/>
              </a:spcAft>
              <a:buNone/>
              <a:defRPr sz="2400">
                <a:solidFill>
                  <a:srgbClr val="FFFFFF"/>
                </a:solidFill>
              </a:defRPr>
            </a:lvl3pPr>
            <a:lvl4pPr lvl="3" algn="ctr" rtl="0">
              <a:lnSpc>
                <a:spcPct val="100000"/>
              </a:lnSpc>
              <a:spcBef>
                <a:spcPts val="0"/>
              </a:spcBef>
              <a:spcAft>
                <a:spcPts val="0"/>
              </a:spcAft>
              <a:buNone/>
              <a:defRPr sz="2400">
                <a:solidFill>
                  <a:srgbClr val="FFFFFF"/>
                </a:solidFill>
              </a:defRPr>
            </a:lvl4pPr>
            <a:lvl5pPr lvl="4" algn="ctr" rtl="0">
              <a:lnSpc>
                <a:spcPct val="100000"/>
              </a:lnSpc>
              <a:spcBef>
                <a:spcPts val="0"/>
              </a:spcBef>
              <a:spcAft>
                <a:spcPts val="0"/>
              </a:spcAft>
              <a:buNone/>
              <a:defRPr sz="2400">
                <a:solidFill>
                  <a:srgbClr val="FFFFFF"/>
                </a:solidFill>
              </a:defRPr>
            </a:lvl5pPr>
            <a:lvl6pPr lvl="5" algn="ctr" rtl="0">
              <a:lnSpc>
                <a:spcPct val="100000"/>
              </a:lnSpc>
              <a:spcBef>
                <a:spcPts val="0"/>
              </a:spcBef>
              <a:spcAft>
                <a:spcPts val="0"/>
              </a:spcAft>
              <a:buNone/>
              <a:defRPr sz="2400">
                <a:solidFill>
                  <a:srgbClr val="FFFFFF"/>
                </a:solidFill>
              </a:defRPr>
            </a:lvl6pPr>
            <a:lvl7pPr lvl="6" algn="ctr" rtl="0">
              <a:lnSpc>
                <a:spcPct val="100000"/>
              </a:lnSpc>
              <a:spcBef>
                <a:spcPts val="0"/>
              </a:spcBef>
              <a:spcAft>
                <a:spcPts val="0"/>
              </a:spcAft>
              <a:buNone/>
              <a:defRPr sz="2400">
                <a:solidFill>
                  <a:srgbClr val="FFFFFF"/>
                </a:solidFill>
              </a:defRPr>
            </a:lvl7pPr>
            <a:lvl8pPr lvl="7" algn="ctr" rtl="0">
              <a:lnSpc>
                <a:spcPct val="100000"/>
              </a:lnSpc>
              <a:spcBef>
                <a:spcPts val="0"/>
              </a:spcBef>
              <a:spcAft>
                <a:spcPts val="0"/>
              </a:spcAft>
              <a:buNone/>
              <a:defRPr sz="2400">
                <a:solidFill>
                  <a:srgbClr val="FFFFFF"/>
                </a:solidFill>
              </a:defRPr>
            </a:lvl8pPr>
            <a:lvl9pPr lvl="8" algn="ctr" rtl="0">
              <a:lnSpc>
                <a:spcPct val="100000"/>
              </a:lnSpc>
              <a:spcBef>
                <a:spcPts val="0"/>
              </a:spcBef>
              <a:spcAft>
                <a:spcPts val="0"/>
              </a:spcAft>
              <a:buNone/>
              <a:defRPr sz="2400">
                <a:solidFill>
                  <a:srgbClr val="FFFFFF"/>
                </a:solidFill>
              </a:defRPr>
            </a:lvl9pPr>
          </a:lstStyle>
          <a:p>
            <a:r>
              <a:rPr lang="en-US" smtClean="0"/>
              <a:t>Click to edit Master subtitle style</a:t>
            </a:r>
            <a:endParaRPr/>
          </a:p>
        </p:txBody>
      </p:sp>
    </p:spTree>
    <p:extLst>
      <p:ext uri="{BB962C8B-B14F-4D97-AF65-F5344CB8AC3E}">
        <p14:creationId xmlns:p14="http://schemas.microsoft.com/office/powerpoint/2010/main" val="2521812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dk2"/>
            </a:gs>
            <a:gs pos="24000">
              <a:schemeClr val="dk2"/>
            </a:gs>
            <a:gs pos="56000">
              <a:schemeClr val="dk2"/>
            </a:gs>
            <a:gs pos="100000">
              <a:srgbClr val="141C21"/>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00"/>
              </a:buClr>
              <a:buSzPts val="3000"/>
              <a:buFont typeface="Press Start 2P"/>
              <a:buNone/>
              <a:defRPr sz="3000">
                <a:solidFill>
                  <a:srgbClr val="FFFF00"/>
                </a:solidFill>
                <a:latin typeface="Press Start 2P"/>
                <a:ea typeface="Press Start 2P"/>
                <a:cs typeface="Press Start 2P"/>
                <a:sym typeface="Press Start 2P"/>
              </a:defRPr>
            </a:lvl1pPr>
            <a:lvl2pPr lvl="1">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2pPr>
            <a:lvl3pPr lvl="2">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3pPr>
            <a:lvl4pPr lvl="3">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4pPr>
            <a:lvl5pPr lvl="4">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5pPr>
            <a:lvl6pPr lvl="5">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6pPr>
            <a:lvl7pPr lvl="6">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7pPr>
            <a:lvl8pPr lvl="7">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8pPr>
            <a:lvl9pPr lvl="8">
              <a:spcBef>
                <a:spcPts val="0"/>
              </a:spcBef>
              <a:spcAft>
                <a:spcPts val="0"/>
              </a:spcAft>
              <a:buClr>
                <a:srgbClr val="FFFF00"/>
              </a:buClr>
              <a:buSzPts val="2800"/>
              <a:buFont typeface="Press Start 2P"/>
              <a:buNone/>
              <a:defRPr sz="2800">
                <a:solidFill>
                  <a:srgbClr val="FFFF00"/>
                </a:solidFill>
                <a:latin typeface="Press Start 2P"/>
                <a:ea typeface="Press Start 2P"/>
                <a:cs typeface="Press Start 2P"/>
                <a:sym typeface="Press Start 2P"/>
              </a:defRPr>
            </a:lvl9pPr>
          </a:lstStyle>
          <a:p>
            <a:endParaRPr/>
          </a:p>
        </p:txBody>
      </p:sp>
      <p:sp>
        <p:nvSpPr>
          <p:cNvPr id="7" name="Google Shape;7;p1"/>
          <p:cNvSpPr txBox="1">
            <a:spLocks noGrp="1"/>
          </p:cNvSpPr>
          <p:nvPr>
            <p:ph type="body" idx="1"/>
          </p:nvPr>
        </p:nvSpPr>
        <p:spPr>
          <a:xfrm>
            <a:off x="415600" y="1536633"/>
            <a:ext cx="8250800" cy="4555200"/>
          </a:xfrm>
          <a:prstGeom prst="rect">
            <a:avLst/>
          </a:prstGeom>
          <a:noFill/>
          <a:ln>
            <a:noFill/>
          </a:ln>
        </p:spPr>
        <p:txBody>
          <a:bodyPr spcFirstLastPara="1" wrap="square" lIns="91425" tIns="91425" rIns="91425" bIns="91425" anchor="t" anchorCtr="0">
            <a:noAutofit/>
          </a:bodyPr>
          <a:lstStyle>
            <a:lvl1pPr marL="457200" lvl="0" indent="-330200" rtl="0">
              <a:lnSpc>
                <a:spcPct val="115000"/>
              </a:lnSpc>
              <a:spcBef>
                <a:spcPts val="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1pPr>
            <a:lvl2pPr marL="914400" lvl="1"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2pPr>
            <a:lvl3pPr marL="1371600" lvl="2"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3pPr>
            <a:lvl4pPr marL="1828800" lvl="3"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4pPr>
            <a:lvl5pPr marL="2286000" lvl="4"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5pPr>
            <a:lvl6pPr marL="2743200" lvl="5"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6pPr>
            <a:lvl7pPr marL="3200400" lvl="6"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7pPr>
            <a:lvl8pPr marL="3657600" lvl="7" indent="-330200" rtl="0">
              <a:lnSpc>
                <a:spcPct val="115000"/>
              </a:lnSpc>
              <a:spcBef>
                <a:spcPts val="1600"/>
              </a:spcBef>
              <a:spcAft>
                <a:spcPts val="0"/>
              </a:spcAft>
              <a:buClr>
                <a:schemeClr val="lt1"/>
              </a:buClr>
              <a:buSzPts val="1600"/>
              <a:buFont typeface="Maven Pro"/>
              <a:buChar char="○"/>
              <a:defRPr sz="1600">
                <a:solidFill>
                  <a:schemeClr val="lt1"/>
                </a:solidFill>
                <a:latin typeface="Maven Pro"/>
                <a:ea typeface="Maven Pro"/>
                <a:cs typeface="Maven Pro"/>
                <a:sym typeface="Maven Pro"/>
              </a:defRPr>
            </a:lvl8pPr>
            <a:lvl9pPr marL="4114800" lvl="8" indent="-330200" rtl="0">
              <a:lnSpc>
                <a:spcPct val="115000"/>
              </a:lnSpc>
              <a:spcBef>
                <a:spcPts val="1600"/>
              </a:spcBef>
              <a:spcAft>
                <a:spcPts val="1600"/>
              </a:spcAft>
              <a:buClr>
                <a:schemeClr val="lt1"/>
              </a:buClr>
              <a:buSzPts val="1600"/>
              <a:buFont typeface="Maven Pro"/>
              <a:buChar char="■"/>
              <a:defRPr sz="1600">
                <a:solidFill>
                  <a:schemeClr val="lt1"/>
                </a:solidFill>
                <a:latin typeface="Maven Pro"/>
                <a:ea typeface="Maven Pro"/>
                <a:cs typeface="Maven Pro"/>
                <a:sym typeface="Maven Pro"/>
              </a:defRPr>
            </a:lvl9pPr>
          </a:lstStyle>
          <a:p>
            <a:endParaRPr/>
          </a:p>
        </p:txBody>
      </p:sp>
    </p:spTree>
    <p:extLst>
      <p:ext uri="{BB962C8B-B14F-4D97-AF65-F5344CB8AC3E}">
        <p14:creationId xmlns:p14="http://schemas.microsoft.com/office/powerpoint/2010/main" val="236606216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955"/>
        <p:cNvGrpSpPr/>
        <p:nvPr/>
      </p:nvGrpSpPr>
      <p:grpSpPr>
        <a:xfrm>
          <a:off x="0" y="0"/>
          <a:ext cx="0" cy="0"/>
          <a:chOff x="0" y="0"/>
          <a:chExt cx="0" cy="0"/>
        </a:xfrm>
      </p:grpSpPr>
      <p:sp>
        <p:nvSpPr>
          <p:cNvPr id="956" name="Google Shape;956;p31"/>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57" name="Google Shape;957;p31"/>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645165095"/>
      </p:ext>
    </p:extLst>
  </p:cSld>
  <p:clrMap bg1="lt1" tx1="dk1" bg2="dk2" tx2="lt2" accent1="accent1" accent2="accent2" accent3="accent3" accent4="accent4" accent5="accent5" accent6="accent6" hlink="hlink" folHlink="folHlink"/>
  <p:sldLayoutIdLst>
    <p:sldLayoutId id="2147483692"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9.xml"/><Relationship Id="rId6" Type="http://schemas.openxmlformats.org/officeDocument/2006/relationships/image" Target="../media/image17.jpeg"/><Relationship Id="rId5" Type="http://schemas.openxmlformats.org/officeDocument/2006/relationships/image" Target="../media/image1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A.I – CMPS453</a:t>
            </a:r>
            <a:endParaRPr lang="en-US" sz="4000" dirty="0"/>
          </a:p>
        </p:txBody>
      </p:sp>
      <p:sp>
        <p:nvSpPr>
          <p:cNvPr id="3" name="Subtitle 2"/>
          <p:cNvSpPr>
            <a:spLocks noGrp="1"/>
          </p:cNvSpPr>
          <p:nvPr>
            <p:ph type="subTitle" idx="1"/>
          </p:nvPr>
        </p:nvSpPr>
        <p:spPr/>
        <p:txBody>
          <a:bodyPr/>
          <a:lstStyle/>
          <a:p>
            <a:r>
              <a:rPr lang="en-US" dirty="0" smtClean="0"/>
              <a:t>By: Ibrahim Abou Zahr</a:t>
            </a:r>
            <a:endParaRPr lang="en-US" dirty="0"/>
          </a:p>
        </p:txBody>
      </p:sp>
      <p:sp>
        <p:nvSpPr>
          <p:cNvPr id="4" name="Title 3"/>
          <p:cNvSpPr>
            <a:spLocks noGrp="1"/>
          </p:cNvSpPr>
          <p:nvPr>
            <p:ph type="ctrTitle" idx="2"/>
          </p:nvPr>
        </p:nvSpPr>
        <p:spPr>
          <a:xfrm>
            <a:off x="950800" y="1755590"/>
            <a:ext cx="10290400" cy="976400"/>
          </a:xfrm>
        </p:spPr>
        <p:txBody>
          <a:bodyPr/>
          <a:lstStyle/>
          <a:p>
            <a:r>
              <a:rPr lang="en-US" dirty="0" smtClean="0">
                <a:latin typeface="Emulogic" pitchFamily="2" charset="0"/>
              </a:rPr>
              <a:t>Pac-Man</a:t>
            </a:r>
            <a:endParaRPr lang="en-US" dirty="0">
              <a:latin typeface="Emulogic" pitchFamily="2" charset="0"/>
            </a:endParaRPr>
          </a:p>
        </p:txBody>
      </p:sp>
      <p:pic>
        <p:nvPicPr>
          <p:cNvPr id="1028" name="Picture 4" descr="8bit, game, pacman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3358" y="843329"/>
            <a:ext cx="605284" cy="605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7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385011"/>
            <a:ext cx="11360800" cy="770021"/>
          </a:xfrm>
        </p:spPr>
        <p:txBody>
          <a:bodyPr/>
          <a:lstStyle/>
          <a:p>
            <a:pPr algn="ctr"/>
            <a:r>
              <a:rPr lang="en-US" dirty="0" smtClean="0">
                <a:latin typeface="Emulogic" pitchFamily="2" charset="0"/>
              </a:rPr>
              <a:t>State Space</a:t>
            </a:r>
            <a:endParaRPr lang="en-US" dirty="0">
              <a:latin typeface="Emulogic" pitchFamily="2" charset="0"/>
            </a:endParaRPr>
          </a:p>
        </p:txBody>
      </p:sp>
      <p:pic>
        <p:nvPicPr>
          <p:cNvPr id="4" name="Content Placeholder 3"/>
          <p:cNvPicPr>
            <a:picLocks noGrp="1" noChangeAspect="1"/>
          </p:cNvPicPr>
          <p:nvPr>
            <p:ph idx="1"/>
          </p:nvPr>
        </p:nvPicPr>
        <p:blipFill>
          <a:blip r:embed="rId2"/>
          <a:stretch>
            <a:fillRect/>
          </a:stretch>
        </p:blipFill>
        <p:spPr>
          <a:xfrm>
            <a:off x="2117558" y="1356967"/>
            <a:ext cx="8053136" cy="50164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8991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BFS Traversal</a:t>
            </a:r>
            <a:endParaRPr lang="en-US" dirty="0">
              <a:latin typeface="Emulogic" pitchFamily="2" charset="0"/>
            </a:endParaRPr>
          </a:p>
        </p:txBody>
      </p:sp>
      <p:sp>
        <p:nvSpPr>
          <p:cNvPr id="3" name="Content Placeholder 2"/>
          <p:cNvSpPr>
            <a:spLocks noGrp="1"/>
          </p:cNvSpPr>
          <p:nvPr>
            <p:ph idx="1"/>
          </p:nvPr>
        </p:nvSpPr>
        <p:spPr/>
        <p:txBody>
          <a:bodyPr/>
          <a:lstStyle/>
          <a:p>
            <a:r>
              <a:rPr lang="en-US" sz="2000" b="1" dirty="0" smtClean="0">
                <a:solidFill>
                  <a:srgbClr val="FFFF00"/>
                </a:solidFill>
              </a:rPr>
              <a:t>BFS</a:t>
            </a:r>
            <a:r>
              <a:rPr lang="en-US" sz="2000" dirty="0" smtClean="0"/>
              <a:t> is a way of traversing through a given graph or state space by going one level each time.</a:t>
            </a:r>
          </a:p>
          <a:p>
            <a:endParaRPr lang="en-US" sz="2000" dirty="0"/>
          </a:p>
          <a:p>
            <a:endParaRPr lang="en-US" sz="2000" dirty="0" smtClean="0"/>
          </a:p>
          <a:p>
            <a:endParaRPr lang="en-US" sz="2000" dirty="0"/>
          </a:p>
        </p:txBody>
      </p:sp>
      <p:pic>
        <p:nvPicPr>
          <p:cNvPr id="5" name="Picture 4"/>
          <p:cNvPicPr>
            <a:picLocks noChangeAspect="1"/>
          </p:cNvPicPr>
          <p:nvPr/>
        </p:nvPicPr>
        <p:blipFill>
          <a:blip r:embed="rId2"/>
          <a:stretch>
            <a:fillRect/>
          </a:stretch>
        </p:blipFill>
        <p:spPr>
          <a:xfrm>
            <a:off x="599668" y="3045465"/>
            <a:ext cx="10645848" cy="1486531"/>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04562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453398" y="1344168"/>
            <a:ext cx="5278353" cy="3353832"/>
          </a:xfrm>
        </p:spPr>
        <p:txBody>
          <a:bodyPr/>
          <a:lstStyle/>
          <a:p>
            <a:pPr marL="469900" indent="-342900">
              <a:buFontTx/>
              <a:buChar char="-"/>
            </a:pPr>
            <a:r>
              <a:rPr lang="en-US" dirty="0" smtClean="0"/>
              <a:t>The algorithm traverses through level order, checks if left, right, up  and down moves are valid and give a goal state.</a:t>
            </a:r>
          </a:p>
          <a:p>
            <a:pPr marL="469900" indent="-342900">
              <a:buFontTx/>
              <a:buChar char="-"/>
            </a:pPr>
            <a:r>
              <a:rPr lang="en-US" dirty="0" smtClean="0"/>
              <a:t>After that, the system moves to the other level, one gives an invalid move, a new state, ghost collusion and pellet eaten.</a:t>
            </a:r>
          </a:p>
          <a:p>
            <a:pPr marL="469900" indent="-342900">
              <a:buFontTx/>
              <a:buChar char="-"/>
            </a:pPr>
            <a:r>
              <a:rPr lang="en-US" dirty="0" smtClean="0"/>
              <a:t>Moreover, by reaching the final depth level, we’d have nodes: Power pellet eaten, </a:t>
            </a:r>
            <a:r>
              <a:rPr lang="en-US" b="1" dirty="0" smtClean="0">
                <a:solidFill>
                  <a:srgbClr val="FFFF00"/>
                </a:solidFill>
              </a:rPr>
              <a:t>Goal</a:t>
            </a:r>
            <a:r>
              <a:rPr lang="en-US" dirty="0" smtClean="0">
                <a:solidFill>
                  <a:srgbClr val="FFFF00"/>
                </a:solidFill>
              </a:rPr>
              <a:t> </a:t>
            </a:r>
            <a:r>
              <a:rPr lang="en-US" dirty="0" smtClean="0"/>
              <a:t>State, and New state. Therefore, </a:t>
            </a:r>
            <a:r>
              <a:rPr lang="en-US" b="1" dirty="0" smtClean="0">
                <a:solidFill>
                  <a:srgbClr val="FFFF00"/>
                </a:solidFill>
              </a:rPr>
              <a:t>goal</a:t>
            </a:r>
            <a:r>
              <a:rPr lang="en-US" dirty="0" smtClean="0"/>
              <a:t> state is reached.</a:t>
            </a:r>
          </a:p>
          <a:p>
            <a:pPr marL="469900" indent="-342900">
              <a:buFontTx/>
              <a:buChar char="-"/>
            </a:pPr>
            <a:endParaRPr lang="en-US" dirty="0"/>
          </a:p>
        </p:txBody>
      </p:sp>
      <p:sp>
        <p:nvSpPr>
          <p:cNvPr id="3" name="Subtitle 2"/>
          <p:cNvSpPr>
            <a:spLocks noGrp="1"/>
          </p:cNvSpPr>
          <p:nvPr>
            <p:ph type="subTitle" idx="2"/>
          </p:nvPr>
        </p:nvSpPr>
        <p:spPr/>
        <p:txBody>
          <a:bodyPr/>
          <a:lstStyle/>
          <a:p>
            <a:endParaRPr lang="en-US" dirty="0"/>
          </a:p>
        </p:txBody>
      </p:sp>
      <p:sp>
        <p:nvSpPr>
          <p:cNvPr id="4" name="Title 3"/>
          <p:cNvSpPr>
            <a:spLocks noGrp="1"/>
          </p:cNvSpPr>
          <p:nvPr>
            <p:ph type="ctrTitle"/>
          </p:nvPr>
        </p:nvSpPr>
        <p:spPr/>
        <p:txBody>
          <a:bodyPr/>
          <a:lstStyle/>
          <a:p>
            <a:pPr>
              <a:buNone/>
            </a:pPr>
            <a:r>
              <a:rPr lang="en-US" dirty="0" smtClean="0">
                <a:latin typeface="Emulogic" pitchFamily="2" charset="0"/>
              </a:rPr>
              <a:t>State </a:t>
            </a:r>
            <a:r>
              <a:rPr lang="en-US" dirty="0" err="1" smtClean="0">
                <a:latin typeface="Emulogic" pitchFamily="2" charset="0"/>
              </a:rPr>
              <a:t>SPace</a:t>
            </a:r>
            <a:endParaRPr lang="en-US" dirty="0">
              <a:latin typeface="Emulogic" pitchFamily="2" charset="0"/>
            </a:endParaRPr>
          </a:p>
        </p:txBody>
      </p:sp>
      <p:sp>
        <p:nvSpPr>
          <p:cNvPr id="5" name="Title 4"/>
          <p:cNvSpPr>
            <a:spLocks noGrp="1"/>
          </p:cNvSpPr>
          <p:nvPr>
            <p:ph type="ctrTitle" idx="3"/>
          </p:nvPr>
        </p:nvSpPr>
        <p:spPr>
          <a:xfrm>
            <a:off x="7013447" y="4822456"/>
            <a:ext cx="3922777" cy="456000"/>
          </a:xfrm>
        </p:spPr>
        <p:txBody>
          <a:bodyPr/>
          <a:lstStyle/>
          <a:p>
            <a:pPr>
              <a:buNone/>
            </a:pPr>
            <a:r>
              <a:rPr lang="en-US" dirty="0" smtClean="0">
                <a:latin typeface="Emulogic" pitchFamily="2" charset="0"/>
              </a:rPr>
              <a:t>EXAMPLE</a:t>
            </a:r>
            <a:endParaRPr lang="en-US" dirty="0">
              <a:latin typeface="Emulogic" pitchFamily="2" charset="0"/>
            </a:endParaRPr>
          </a:p>
        </p:txBody>
      </p:sp>
      <p:sp>
        <p:nvSpPr>
          <p:cNvPr id="6" name="Title 5"/>
          <p:cNvSpPr>
            <a:spLocks noGrp="1"/>
          </p:cNvSpPr>
          <p:nvPr>
            <p:ph type="title" idx="4"/>
          </p:nvPr>
        </p:nvSpPr>
        <p:spPr/>
        <p:txBody>
          <a:bodyPr/>
          <a:lstStyle/>
          <a:p>
            <a:r>
              <a:rPr lang="en-US" dirty="0" smtClean="0">
                <a:latin typeface="Emulogic" pitchFamily="2" charset="0"/>
              </a:rPr>
              <a:t>BFS STATE Traversal</a:t>
            </a:r>
            <a:endParaRPr lang="en-US" dirty="0">
              <a:latin typeface="Emulogic" pitchFamily="2" charset="0"/>
            </a:endParaRPr>
          </a:p>
        </p:txBody>
      </p:sp>
      <p:pic>
        <p:nvPicPr>
          <p:cNvPr id="7" name="Content Placeholder 3"/>
          <p:cNvPicPr>
            <a:picLocks noGrp="1" noChangeAspect="1"/>
          </p:cNvPicPr>
          <p:nvPr>
            <p:ph idx="1"/>
          </p:nvPr>
        </p:nvPicPr>
        <p:blipFill>
          <a:blip r:embed="rId2"/>
          <a:stretch>
            <a:fillRect/>
          </a:stretch>
        </p:blipFill>
        <p:spPr>
          <a:xfrm>
            <a:off x="739763" y="1545336"/>
            <a:ext cx="5195366" cy="30832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66998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7400" y="689811"/>
            <a:ext cx="7357200" cy="898357"/>
          </a:xfrm>
        </p:spPr>
        <p:txBody>
          <a:bodyPr/>
          <a:lstStyle/>
          <a:p>
            <a:r>
              <a:rPr lang="en-US" sz="3200" dirty="0" smtClean="0">
                <a:latin typeface="Emulogic" pitchFamily="2" charset="0"/>
              </a:rPr>
              <a:t>BFS Pseudo Code</a:t>
            </a:r>
            <a:endParaRPr lang="en-US" sz="3200" dirty="0">
              <a:latin typeface="Emulogic" pitchFamily="2" charset="0"/>
            </a:endParaRPr>
          </a:p>
        </p:txBody>
      </p:sp>
      <p:pic>
        <p:nvPicPr>
          <p:cNvPr id="4" name="Picture 3"/>
          <p:cNvPicPr>
            <a:picLocks noChangeAspect="1"/>
          </p:cNvPicPr>
          <p:nvPr/>
        </p:nvPicPr>
        <p:blipFill>
          <a:blip r:embed="rId2"/>
          <a:stretch>
            <a:fillRect/>
          </a:stretch>
        </p:blipFill>
        <p:spPr>
          <a:xfrm>
            <a:off x="2294020" y="1957387"/>
            <a:ext cx="7645317" cy="3260420"/>
          </a:xfrm>
          <a:prstGeom prst="rect">
            <a:avLst/>
          </a:prstGeom>
          <a:ln>
            <a:noFill/>
          </a:ln>
          <a:effectLst>
            <a:outerShdw blurRad="190500" algn="tl" rotWithShape="0">
              <a:srgbClr val="000000">
                <a:alpha val="70000"/>
              </a:srgbClr>
            </a:outerShdw>
          </a:effectLst>
        </p:spPr>
      </p:pic>
      <p:sp>
        <p:nvSpPr>
          <p:cNvPr id="3" name="Subtitle 2"/>
          <p:cNvSpPr>
            <a:spLocks noGrp="1"/>
          </p:cNvSpPr>
          <p:nvPr>
            <p:ph type="subTitle" idx="1"/>
          </p:nvPr>
        </p:nvSpPr>
        <p:spPr>
          <a:xfrm>
            <a:off x="2889642" y="5999747"/>
            <a:ext cx="6444800" cy="441158"/>
          </a:xfrm>
        </p:spPr>
        <p:txBody>
          <a:bodyPr/>
          <a:lstStyle/>
          <a:p>
            <a:endParaRPr lang="en-US" dirty="0"/>
          </a:p>
        </p:txBody>
      </p:sp>
    </p:spTree>
    <p:extLst>
      <p:ext uri="{BB962C8B-B14F-4D97-AF65-F5344CB8AC3E}">
        <p14:creationId xmlns:p14="http://schemas.microsoft.com/office/powerpoint/2010/main" val="21602314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DFS Traversal</a:t>
            </a:r>
            <a:endParaRPr lang="en-US" dirty="0">
              <a:latin typeface="Emulogic" pitchFamily="2" charset="0"/>
            </a:endParaRPr>
          </a:p>
        </p:txBody>
      </p:sp>
      <p:sp>
        <p:nvSpPr>
          <p:cNvPr id="3" name="Content Placeholder 2"/>
          <p:cNvSpPr>
            <a:spLocks noGrp="1"/>
          </p:cNvSpPr>
          <p:nvPr>
            <p:ph idx="1"/>
          </p:nvPr>
        </p:nvSpPr>
        <p:spPr/>
        <p:txBody>
          <a:bodyPr/>
          <a:lstStyle/>
          <a:p>
            <a:r>
              <a:rPr lang="en-US" sz="2000" b="1" dirty="0" smtClean="0">
                <a:solidFill>
                  <a:srgbClr val="FFFF00"/>
                </a:solidFill>
              </a:rPr>
              <a:t>DFS</a:t>
            </a:r>
            <a:r>
              <a:rPr lang="en-US" sz="2000" dirty="0" smtClean="0">
                <a:solidFill>
                  <a:srgbClr val="FFFF00"/>
                </a:solidFill>
              </a:rPr>
              <a:t> </a:t>
            </a:r>
            <a:r>
              <a:rPr lang="en-US" sz="2000" dirty="0" smtClean="0"/>
              <a:t>is also another traversal technique that visits every node start from the left most branches (pre order traversal).</a:t>
            </a:r>
          </a:p>
          <a:p>
            <a:endParaRPr lang="en-US" sz="2000" dirty="0"/>
          </a:p>
          <a:p>
            <a:endParaRPr lang="en-US" sz="2000" dirty="0" smtClean="0"/>
          </a:p>
          <a:p>
            <a:endParaRPr lang="en-US" sz="2000" dirty="0"/>
          </a:p>
          <a:p>
            <a:endParaRPr lang="en-US" sz="2000" dirty="0"/>
          </a:p>
        </p:txBody>
      </p:sp>
      <p:pic>
        <p:nvPicPr>
          <p:cNvPr id="4" name="Picture 3"/>
          <p:cNvPicPr>
            <a:picLocks noChangeAspect="1"/>
          </p:cNvPicPr>
          <p:nvPr/>
        </p:nvPicPr>
        <p:blipFill>
          <a:blip r:embed="rId2"/>
          <a:stretch>
            <a:fillRect/>
          </a:stretch>
        </p:blipFill>
        <p:spPr>
          <a:xfrm>
            <a:off x="759644" y="3100846"/>
            <a:ext cx="10672711" cy="142677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522984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775140" y="1636776"/>
            <a:ext cx="5093771" cy="3061224"/>
          </a:xfrm>
        </p:spPr>
        <p:txBody>
          <a:bodyPr/>
          <a:lstStyle/>
          <a:p>
            <a:pPr marL="469900" indent="-342900">
              <a:lnSpc>
                <a:spcPct val="150000"/>
              </a:lnSpc>
              <a:buFontTx/>
              <a:buChar char="-"/>
            </a:pPr>
            <a:r>
              <a:rPr lang="en-US" dirty="0" smtClean="0"/>
              <a:t>DFS is leftmost traversal, the search algorithm goes to the </a:t>
            </a:r>
            <a:r>
              <a:rPr lang="en-US" dirty="0" smtClean="0">
                <a:solidFill>
                  <a:srgbClr val="FFFF00"/>
                </a:solidFill>
              </a:rPr>
              <a:t>Move Up </a:t>
            </a:r>
            <a:r>
              <a:rPr lang="en-US" dirty="0" smtClean="0"/>
              <a:t>node and traverses left mostly down. </a:t>
            </a:r>
          </a:p>
          <a:p>
            <a:pPr marL="469900" indent="-342900">
              <a:lnSpc>
                <a:spcPct val="150000"/>
              </a:lnSpc>
              <a:buFontTx/>
              <a:buChar char="-"/>
            </a:pPr>
            <a:r>
              <a:rPr lang="en-US" dirty="0" smtClean="0"/>
              <a:t>After that, </a:t>
            </a:r>
            <a:r>
              <a:rPr lang="en-US" dirty="0" smtClean="0">
                <a:solidFill>
                  <a:srgbClr val="FFFF00"/>
                </a:solidFill>
              </a:rPr>
              <a:t>Pellet eaten </a:t>
            </a:r>
            <a:r>
              <a:rPr lang="en-US" dirty="0" smtClean="0"/>
              <a:t>node is visited and </a:t>
            </a:r>
            <a:r>
              <a:rPr lang="en-US" dirty="0" smtClean="0">
                <a:solidFill>
                  <a:srgbClr val="FFFF00"/>
                </a:solidFill>
              </a:rPr>
              <a:t>power pellet </a:t>
            </a:r>
            <a:r>
              <a:rPr lang="en-US" dirty="0" smtClean="0"/>
              <a:t>node is also visited.</a:t>
            </a:r>
          </a:p>
          <a:p>
            <a:pPr marL="469900" indent="-342900">
              <a:lnSpc>
                <a:spcPct val="150000"/>
              </a:lnSpc>
              <a:buFontTx/>
              <a:buChar char="-"/>
            </a:pPr>
            <a:r>
              <a:rPr lang="en-US" dirty="0" smtClean="0"/>
              <a:t>This process keeps taking place until the current node visited is the </a:t>
            </a:r>
            <a:r>
              <a:rPr lang="en-US" b="1" dirty="0" smtClean="0">
                <a:solidFill>
                  <a:srgbClr val="FFFF00"/>
                </a:solidFill>
              </a:rPr>
              <a:t>Goal </a:t>
            </a:r>
            <a:r>
              <a:rPr lang="en-US" dirty="0" smtClean="0"/>
              <a:t>state. </a:t>
            </a:r>
            <a:endParaRPr lang="en-US" dirty="0"/>
          </a:p>
        </p:txBody>
      </p:sp>
      <p:sp>
        <p:nvSpPr>
          <p:cNvPr id="3" name="Subtitle 2"/>
          <p:cNvSpPr>
            <a:spLocks noGrp="1"/>
          </p:cNvSpPr>
          <p:nvPr>
            <p:ph type="subTitle" idx="2"/>
          </p:nvPr>
        </p:nvSpPr>
        <p:spPr/>
        <p:txBody>
          <a:bodyPr/>
          <a:lstStyle/>
          <a:p>
            <a:endParaRPr lang="en-US" dirty="0"/>
          </a:p>
        </p:txBody>
      </p:sp>
      <p:sp>
        <p:nvSpPr>
          <p:cNvPr id="4" name="Title 3"/>
          <p:cNvSpPr>
            <a:spLocks noGrp="1"/>
          </p:cNvSpPr>
          <p:nvPr>
            <p:ph type="ctrTitle"/>
          </p:nvPr>
        </p:nvSpPr>
        <p:spPr/>
        <p:txBody>
          <a:bodyPr/>
          <a:lstStyle/>
          <a:p>
            <a:pPr>
              <a:buNone/>
            </a:pPr>
            <a:r>
              <a:rPr lang="en-US" dirty="0" smtClean="0">
                <a:latin typeface="Emulogic" pitchFamily="2" charset="0"/>
              </a:rPr>
              <a:t>State Space</a:t>
            </a:r>
            <a:endParaRPr lang="en-US" dirty="0">
              <a:latin typeface="Emulogic" pitchFamily="2" charset="0"/>
            </a:endParaRPr>
          </a:p>
        </p:txBody>
      </p:sp>
      <p:sp>
        <p:nvSpPr>
          <p:cNvPr id="5" name="Title 4"/>
          <p:cNvSpPr>
            <a:spLocks noGrp="1"/>
          </p:cNvSpPr>
          <p:nvPr>
            <p:ph type="ctrTitle" idx="3"/>
          </p:nvPr>
        </p:nvSpPr>
        <p:spPr>
          <a:xfrm>
            <a:off x="7232904" y="4822456"/>
            <a:ext cx="4114799" cy="456000"/>
          </a:xfrm>
        </p:spPr>
        <p:txBody>
          <a:bodyPr/>
          <a:lstStyle/>
          <a:p>
            <a:pPr>
              <a:buNone/>
            </a:pPr>
            <a:r>
              <a:rPr lang="en-US" dirty="0" smtClean="0">
                <a:latin typeface="Emulogic" pitchFamily="2" charset="0"/>
              </a:rPr>
              <a:t>State Example</a:t>
            </a:r>
            <a:endParaRPr lang="en-US" dirty="0">
              <a:latin typeface="Emulogic" pitchFamily="2" charset="0"/>
            </a:endParaRPr>
          </a:p>
        </p:txBody>
      </p:sp>
      <p:sp>
        <p:nvSpPr>
          <p:cNvPr id="6" name="Title 5"/>
          <p:cNvSpPr>
            <a:spLocks noGrp="1"/>
          </p:cNvSpPr>
          <p:nvPr>
            <p:ph type="title" idx="4"/>
          </p:nvPr>
        </p:nvSpPr>
        <p:spPr/>
        <p:txBody>
          <a:bodyPr/>
          <a:lstStyle/>
          <a:p>
            <a:r>
              <a:rPr lang="en-US" b="1" dirty="0" smtClean="0">
                <a:solidFill>
                  <a:srgbClr val="FFFF00"/>
                </a:solidFill>
                <a:latin typeface="Emulogic" pitchFamily="2" charset="0"/>
              </a:rPr>
              <a:t>DFS State traversal </a:t>
            </a:r>
            <a:endParaRPr lang="en-US" b="1" dirty="0">
              <a:solidFill>
                <a:srgbClr val="FFFF00"/>
              </a:solidFill>
              <a:latin typeface="Emulogic" pitchFamily="2" charset="0"/>
            </a:endParaRPr>
          </a:p>
        </p:txBody>
      </p:sp>
      <p:pic>
        <p:nvPicPr>
          <p:cNvPr id="7" name="Content Placeholder 3"/>
          <p:cNvPicPr>
            <a:picLocks noGrp="1" noChangeAspect="1"/>
          </p:cNvPicPr>
          <p:nvPr>
            <p:ph idx="1"/>
          </p:nvPr>
        </p:nvPicPr>
        <p:blipFill>
          <a:blip r:embed="rId2"/>
          <a:stretch>
            <a:fillRect/>
          </a:stretch>
        </p:blipFill>
        <p:spPr>
          <a:xfrm>
            <a:off x="1244485" y="1874234"/>
            <a:ext cx="4632747" cy="2885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073369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mulogic" pitchFamily="2" charset="0"/>
              </a:rPr>
              <a:t>DFS Algorithm</a:t>
            </a:r>
            <a:endParaRPr lang="en-US" dirty="0">
              <a:latin typeface="Emulogic" pitchFamily="2" charset="0"/>
            </a:endParaRPr>
          </a:p>
        </p:txBody>
      </p:sp>
      <p:sp>
        <p:nvSpPr>
          <p:cNvPr id="3" name="Text Placeholder 2"/>
          <p:cNvSpPr>
            <a:spLocks noGrp="1"/>
          </p:cNvSpPr>
          <p:nvPr>
            <p:ph type="body" idx="1"/>
          </p:nvPr>
        </p:nvSpPr>
        <p:spPr>
          <a:xfrm>
            <a:off x="956567" y="784860"/>
            <a:ext cx="10278800" cy="5353340"/>
          </a:xfrm>
        </p:spPr>
        <p:txBody>
          <a:bodyPr/>
          <a:lstStyle/>
          <a:p>
            <a:pPr marL="211662" indent="0">
              <a:lnSpc>
                <a:spcPct val="200000"/>
              </a:lnSpc>
              <a:buNone/>
            </a:pPr>
            <a:r>
              <a:rPr lang="en-US" sz="1800" dirty="0" smtClean="0"/>
              <a:t>The </a:t>
            </a:r>
            <a:r>
              <a:rPr lang="en-US" sz="1800" b="1" dirty="0" smtClean="0">
                <a:solidFill>
                  <a:srgbClr val="FFFF00"/>
                </a:solidFill>
              </a:rPr>
              <a:t>DFS</a:t>
            </a:r>
            <a:r>
              <a:rPr lang="en-US" sz="1800" dirty="0" smtClean="0">
                <a:solidFill>
                  <a:srgbClr val="FFFF00"/>
                </a:solidFill>
              </a:rPr>
              <a:t> </a:t>
            </a:r>
            <a:r>
              <a:rPr lang="en-US" sz="1800" dirty="0"/>
              <a:t>algorithm initializes counters for visited and explored nodes. It iterates through a </a:t>
            </a:r>
            <a:r>
              <a:rPr lang="en-US" sz="1800" b="1" dirty="0">
                <a:solidFill>
                  <a:srgbClr val="FFFF00"/>
                </a:solidFill>
              </a:rPr>
              <a:t>stack</a:t>
            </a:r>
            <a:r>
              <a:rPr lang="en-US" sz="1800" dirty="0">
                <a:solidFill>
                  <a:srgbClr val="FFFF00"/>
                </a:solidFill>
              </a:rPr>
              <a:t> </a:t>
            </a:r>
            <a:r>
              <a:rPr lang="en-US" sz="1800" dirty="0"/>
              <a:t>of agents until it's empty, popping each one and marking its move as explored while incrementing the count of explored nodes. If the current agent reaches the </a:t>
            </a:r>
            <a:r>
              <a:rPr lang="en-US" sz="1800" b="1" dirty="0" smtClean="0">
                <a:solidFill>
                  <a:srgbClr val="FFFF00"/>
                </a:solidFill>
              </a:rPr>
              <a:t>goal</a:t>
            </a:r>
            <a:r>
              <a:rPr lang="en-US" sz="1800" b="1" dirty="0" smtClean="0"/>
              <a:t> </a:t>
            </a:r>
            <a:r>
              <a:rPr lang="en-US" sz="1800" dirty="0" smtClean="0"/>
              <a:t>state</a:t>
            </a:r>
            <a:r>
              <a:rPr lang="en-US" sz="1800" dirty="0"/>
              <a:t>, it prints the explored moves and the path to reach the goal before returning. If not at the goal state, it generates next possible agents based on available actions and pushes valid ones onto the stack. In the main function, it starts a timer, reads input, creates an initial agent, performs the search, stops the timer, and prints the total execution time along with the counts of </a:t>
            </a:r>
            <a:r>
              <a:rPr lang="en-US" sz="1800" b="1" dirty="0">
                <a:solidFill>
                  <a:srgbClr val="FFFF00"/>
                </a:solidFill>
              </a:rPr>
              <a:t>visited</a:t>
            </a:r>
            <a:r>
              <a:rPr lang="en-US" sz="1800" dirty="0">
                <a:solidFill>
                  <a:srgbClr val="FFFF00"/>
                </a:solidFill>
              </a:rPr>
              <a:t> </a:t>
            </a:r>
            <a:r>
              <a:rPr lang="en-US" sz="1800" dirty="0"/>
              <a:t>and </a:t>
            </a:r>
            <a:r>
              <a:rPr lang="en-US" sz="1800" b="1" dirty="0">
                <a:solidFill>
                  <a:srgbClr val="FFFF00"/>
                </a:solidFill>
              </a:rPr>
              <a:t>explored</a:t>
            </a:r>
            <a:r>
              <a:rPr lang="en-US" sz="1800" dirty="0">
                <a:solidFill>
                  <a:srgbClr val="FFFF00"/>
                </a:solidFill>
              </a:rPr>
              <a:t> </a:t>
            </a:r>
            <a:r>
              <a:rPr lang="en-US" sz="1800" dirty="0"/>
              <a:t>nodes.</a:t>
            </a:r>
            <a:endParaRPr lang="en-US" sz="4400" dirty="0"/>
          </a:p>
        </p:txBody>
      </p:sp>
    </p:spTree>
    <p:extLst>
      <p:ext uri="{BB962C8B-B14F-4D97-AF65-F5344CB8AC3E}">
        <p14:creationId xmlns:p14="http://schemas.microsoft.com/office/powerpoint/2010/main" val="286543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mulogic" pitchFamily="2" charset="0"/>
              </a:rPr>
              <a:t>IDS Algorithm</a:t>
            </a:r>
            <a:endParaRPr lang="en-US" dirty="0">
              <a:latin typeface="Emulogic" pitchFamily="2" charset="0"/>
            </a:endParaRPr>
          </a:p>
        </p:txBody>
      </p:sp>
      <p:sp>
        <p:nvSpPr>
          <p:cNvPr id="3" name="Text Placeholder 2"/>
          <p:cNvSpPr>
            <a:spLocks noGrp="1"/>
          </p:cNvSpPr>
          <p:nvPr>
            <p:ph type="body" idx="1"/>
          </p:nvPr>
        </p:nvSpPr>
        <p:spPr>
          <a:xfrm>
            <a:off x="956567" y="1283368"/>
            <a:ext cx="9743517" cy="1074821"/>
          </a:xfrm>
        </p:spPr>
        <p:txBody>
          <a:bodyPr/>
          <a:lstStyle/>
          <a:p>
            <a:r>
              <a:rPr lang="en-US" b="1" dirty="0" smtClean="0">
                <a:solidFill>
                  <a:srgbClr val="FFFF00"/>
                </a:solidFill>
              </a:rPr>
              <a:t>IDS</a:t>
            </a:r>
            <a:r>
              <a:rPr lang="en-US" dirty="0" smtClean="0"/>
              <a:t> is a search algorithm that combines </a:t>
            </a:r>
            <a:r>
              <a:rPr lang="en-US" b="1" dirty="0" smtClean="0">
                <a:solidFill>
                  <a:srgbClr val="FFFF00"/>
                </a:solidFill>
              </a:rPr>
              <a:t>DFS</a:t>
            </a:r>
            <a:r>
              <a:rPr lang="en-US" dirty="0" smtClean="0">
                <a:solidFill>
                  <a:srgbClr val="FFFF00"/>
                </a:solidFill>
              </a:rPr>
              <a:t> </a:t>
            </a:r>
            <a:r>
              <a:rPr lang="en-US" dirty="0" smtClean="0"/>
              <a:t>and </a:t>
            </a:r>
            <a:r>
              <a:rPr lang="en-US" b="1" dirty="0" smtClean="0">
                <a:solidFill>
                  <a:srgbClr val="FFFF00"/>
                </a:solidFill>
              </a:rPr>
              <a:t>BFS</a:t>
            </a:r>
            <a:r>
              <a:rPr lang="en-US" dirty="0" smtClean="0"/>
              <a:t>. It’s mainly used when the depth space is unknown and is very large.</a:t>
            </a:r>
            <a:endParaRPr lang="en-US" dirty="0"/>
          </a:p>
        </p:txBody>
      </p:sp>
      <p:pic>
        <p:nvPicPr>
          <p:cNvPr id="4" name="Picture 3"/>
          <p:cNvPicPr>
            <a:picLocks noChangeAspect="1"/>
          </p:cNvPicPr>
          <p:nvPr/>
        </p:nvPicPr>
        <p:blipFill>
          <a:blip r:embed="rId2"/>
          <a:stretch>
            <a:fillRect/>
          </a:stretch>
        </p:blipFill>
        <p:spPr>
          <a:xfrm>
            <a:off x="1267260" y="2653720"/>
            <a:ext cx="9968107" cy="115741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512429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775140" y="1261872"/>
            <a:ext cx="5093771" cy="3436128"/>
          </a:xfrm>
        </p:spPr>
        <p:txBody>
          <a:bodyPr/>
          <a:lstStyle/>
          <a:p>
            <a:pPr marL="469900" indent="-342900">
              <a:lnSpc>
                <a:spcPct val="150000"/>
              </a:lnSpc>
              <a:buFontTx/>
              <a:buChar char="-"/>
            </a:pPr>
            <a:r>
              <a:rPr lang="en-US" dirty="0" smtClean="0">
                <a:solidFill>
                  <a:srgbClr val="FFFF00"/>
                </a:solidFill>
              </a:rPr>
              <a:t>IDS</a:t>
            </a:r>
            <a:r>
              <a:rPr lang="en-US" dirty="0" smtClean="0"/>
              <a:t> combines both </a:t>
            </a:r>
            <a:r>
              <a:rPr lang="en-US" dirty="0" smtClean="0">
                <a:solidFill>
                  <a:srgbClr val="FFFF00"/>
                </a:solidFill>
              </a:rPr>
              <a:t>BFS</a:t>
            </a:r>
            <a:r>
              <a:rPr lang="en-US" dirty="0" smtClean="0"/>
              <a:t> and </a:t>
            </a:r>
            <a:r>
              <a:rPr lang="en-US" dirty="0" smtClean="0">
                <a:solidFill>
                  <a:srgbClr val="FFFF00"/>
                </a:solidFill>
              </a:rPr>
              <a:t>DFS</a:t>
            </a:r>
            <a:r>
              <a:rPr lang="en-US" dirty="0" smtClean="0"/>
              <a:t>. Therefore, it goes through iterations through the game. Moreover, this traversal goes through </a:t>
            </a:r>
            <a:r>
              <a:rPr lang="en-US" b="1" dirty="0" smtClean="0">
                <a:solidFill>
                  <a:srgbClr val="FFFF00"/>
                </a:solidFill>
              </a:rPr>
              <a:t>Move up</a:t>
            </a:r>
            <a:r>
              <a:rPr lang="en-US" dirty="0" smtClean="0">
                <a:solidFill>
                  <a:srgbClr val="FFFF00"/>
                </a:solidFill>
              </a:rPr>
              <a:t> </a:t>
            </a:r>
            <a:r>
              <a:rPr lang="en-US" dirty="0" smtClean="0"/>
              <a:t>node and explores it, checks if it’s the </a:t>
            </a:r>
            <a:r>
              <a:rPr lang="en-US" b="1" dirty="0" smtClean="0">
                <a:solidFill>
                  <a:srgbClr val="FFFF00"/>
                </a:solidFill>
              </a:rPr>
              <a:t>goal</a:t>
            </a:r>
            <a:r>
              <a:rPr lang="en-US" dirty="0" smtClean="0"/>
              <a:t> state or not. If not, it goes through another iteration down another level which in this example is the pellet eaten node.</a:t>
            </a:r>
            <a:endParaRPr lang="en-US" dirty="0"/>
          </a:p>
        </p:txBody>
      </p:sp>
      <p:sp>
        <p:nvSpPr>
          <p:cNvPr id="3" name="Subtitle 2"/>
          <p:cNvSpPr>
            <a:spLocks noGrp="1"/>
          </p:cNvSpPr>
          <p:nvPr>
            <p:ph type="subTitle" idx="2"/>
          </p:nvPr>
        </p:nvSpPr>
        <p:spPr/>
        <p:txBody>
          <a:bodyPr/>
          <a:lstStyle/>
          <a:p>
            <a:endParaRPr lang="en-US" dirty="0"/>
          </a:p>
        </p:txBody>
      </p:sp>
      <p:sp>
        <p:nvSpPr>
          <p:cNvPr id="4" name="Title 3"/>
          <p:cNvSpPr>
            <a:spLocks noGrp="1"/>
          </p:cNvSpPr>
          <p:nvPr>
            <p:ph type="ctrTitle"/>
          </p:nvPr>
        </p:nvSpPr>
        <p:spPr/>
        <p:txBody>
          <a:bodyPr/>
          <a:lstStyle/>
          <a:p>
            <a:pPr>
              <a:buNone/>
            </a:pPr>
            <a:r>
              <a:rPr lang="en-US" dirty="0" smtClean="0">
                <a:latin typeface="Emulogic" pitchFamily="2" charset="0"/>
              </a:rPr>
              <a:t>State Space</a:t>
            </a:r>
            <a:endParaRPr lang="en-US" dirty="0">
              <a:latin typeface="Emulogic" pitchFamily="2" charset="0"/>
            </a:endParaRPr>
          </a:p>
        </p:txBody>
      </p:sp>
      <p:sp>
        <p:nvSpPr>
          <p:cNvPr id="5" name="Title 4"/>
          <p:cNvSpPr>
            <a:spLocks noGrp="1"/>
          </p:cNvSpPr>
          <p:nvPr>
            <p:ph type="ctrTitle" idx="3"/>
          </p:nvPr>
        </p:nvSpPr>
        <p:spPr>
          <a:xfrm>
            <a:off x="7232904" y="4822456"/>
            <a:ext cx="4114799" cy="456000"/>
          </a:xfrm>
        </p:spPr>
        <p:txBody>
          <a:bodyPr/>
          <a:lstStyle/>
          <a:p>
            <a:pPr>
              <a:buNone/>
            </a:pPr>
            <a:r>
              <a:rPr lang="en-US" dirty="0" smtClean="0">
                <a:latin typeface="Emulogic" pitchFamily="2" charset="0"/>
              </a:rPr>
              <a:t>State Example</a:t>
            </a:r>
            <a:endParaRPr lang="en-US" dirty="0">
              <a:latin typeface="Emulogic" pitchFamily="2" charset="0"/>
            </a:endParaRPr>
          </a:p>
        </p:txBody>
      </p:sp>
      <p:sp>
        <p:nvSpPr>
          <p:cNvPr id="6" name="Title 5"/>
          <p:cNvSpPr>
            <a:spLocks noGrp="1"/>
          </p:cNvSpPr>
          <p:nvPr>
            <p:ph type="title" idx="4"/>
          </p:nvPr>
        </p:nvSpPr>
        <p:spPr/>
        <p:txBody>
          <a:bodyPr/>
          <a:lstStyle/>
          <a:p>
            <a:r>
              <a:rPr lang="en-US" b="1" dirty="0" smtClean="0">
                <a:solidFill>
                  <a:srgbClr val="FFFF00"/>
                </a:solidFill>
                <a:latin typeface="Emulogic" pitchFamily="2" charset="0"/>
              </a:rPr>
              <a:t>IDS State traversal </a:t>
            </a:r>
            <a:endParaRPr lang="en-US" b="1" dirty="0">
              <a:solidFill>
                <a:srgbClr val="FFFF00"/>
              </a:solidFill>
              <a:latin typeface="Emulogic" pitchFamily="2" charset="0"/>
            </a:endParaRPr>
          </a:p>
        </p:txBody>
      </p:sp>
      <p:pic>
        <p:nvPicPr>
          <p:cNvPr id="7" name="Content Placeholder 3"/>
          <p:cNvPicPr>
            <a:picLocks noGrp="1" noChangeAspect="1"/>
          </p:cNvPicPr>
          <p:nvPr>
            <p:ph idx="1"/>
          </p:nvPr>
        </p:nvPicPr>
        <p:blipFill>
          <a:blip r:embed="rId2"/>
          <a:stretch>
            <a:fillRect/>
          </a:stretch>
        </p:blipFill>
        <p:spPr>
          <a:xfrm>
            <a:off x="1244485" y="1874234"/>
            <a:ext cx="4632747" cy="2885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8576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A* Algorithm</a:t>
            </a:r>
            <a:endParaRPr lang="en-US" dirty="0">
              <a:latin typeface="Emulogic" pitchFamily="2" charset="0"/>
            </a:endParaRPr>
          </a:p>
        </p:txBody>
      </p:sp>
      <p:sp>
        <p:nvSpPr>
          <p:cNvPr id="3" name="Content Placeholder 2"/>
          <p:cNvSpPr>
            <a:spLocks noGrp="1"/>
          </p:cNvSpPr>
          <p:nvPr>
            <p:ph idx="1"/>
          </p:nvPr>
        </p:nvSpPr>
        <p:spPr/>
        <p:txBody>
          <a:bodyPr/>
          <a:lstStyle/>
          <a:p>
            <a:r>
              <a:rPr lang="en-US" dirty="0" smtClean="0"/>
              <a:t>This traversal search is efficient in pathfinding and graph traversal. It’s an extension of </a:t>
            </a:r>
            <a:r>
              <a:rPr lang="en-US" b="1" dirty="0" smtClean="0">
                <a:solidFill>
                  <a:srgbClr val="FFFF00"/>
                </a:solidFill>
              </a:rPr>
              <a:t>Dijkstra’s (UCS) </a:t>
            </a:r>
            <a:r>
              <a:rPr lang="en-US" dirty="0" smtClean="0"/>
              <a:t>algorithm with a </a:t>
            </a:r>
            <a:r>
              <a:rPr lang="en-US" b="1" dirty="0" smtClean="0">
                <a:solidFill>
                  <a:srgbClr val="FFFF00"/>
                </a:solidFill>
              </a:rPr>
              <a:t>heuristic function </a:t>
            </a:r>
            <a:r>
              <a:rPr lang="en-US" dirty="0" smtClean="0"/>
              <a:t>used to guide the search.</a:t>
            </a:r>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869633" y="2914650"/>
            <a:ext cx="10225088" cy="114535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656159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Emulogic" pitchFamily="2" charset="0"/>
              </a:rPr>
              <a:t>What is Pac-Man?</a:t>
            </a:r>
            <a:endParaRPr lang="en-US" sz="3200" dirty="0">
              <a:latin typeface="Emulogic" pitchFamily="2" charset="0"/>
            </a:endParaRPr>
          </a:p>
        </p:txBody>
      </p:sp>
      <p:sp>
        <p:nvSpPr>
          <p:cNvPr id="3" name="Text Placeholder 2"/>
          <p:cNvSpPr>
            <a:spLocks noGrp="1"/>
          </p:cNvSpPr>
          <p:nvPr>
            <p:ph type="body" idx="1"/>
          </p:nvPr>
        </p:nvSpPr>
        <p:spPr>
          <a:xfrm>
            <a:off x="780103" y="1363579"/>
            <a:ext cx="10048318" cy="5839326"/>
          </a:xfrm>
        </p:spPr>
        <p:txBody>
          <a:bodyPr/>
          <a:lstStyle/>
          <a:p>
            <a:pPr>
              <a:lnSpc>
                <a:spcPct val="150000"/>
              </a:lnSpc>
              <a:buFont typeface="Arial" panose="020B0604020202020204" pitchFamily="34" charset="0"/>
              <a:buChar char="•"/>
            </a:pPr>
            <a:r>
              <a:rPr lang="en-US" sz="2400" b="1" dirty="0" smtClean="0">
                <a:solidFill>
                  <a:srgbClr val="FFFF00"/>
                </a:solidFill>
              </a:rPr>
              <a:t>Pac-Man</a:t>
            </a:r>
            <a:r>
              <a:rPr lang="en-US" sz="2400" dirty="0" smtClean="0"/>
              <a:t> is an iconic arcade game developed by Namco and was released in 1980.</a:t>
            </a:r>
          </a:p>
          <a:p>
            <a:pPr>
              <a:lnSpc>
                <a:spcPct val="150000"/>
              </a:lnSpc>
              <a:buFont typeface="Arial" panose="020B0604020202020204" pitchFamily="34" charset="0"/>
              <a:buChar char="•"/>
            </a:pPr>
            <a:r>
              <a:rPr lang="en-US" sz="2400" b="1" dirty="0" smtClean="0">
                <a:solidFill>
                  <a:srgbClr val="FFFF00"/>
                </a:solidFill>
              </a:rPr>
              <a:t>Pac-Man</a:t>
            </a:r>
            <a:r>
              <a:rPr lang="en-US" sz="2400" dirty="0" smtClean="0"/>
              <a:t> is cited as the highest grossing arcade game of all time. Generating </a:t>
            </a:r>
            <a:r>
              <a:rPr lang="en-US" sz="2400" dirty="0"/>
              <a:t>$2.5 billion in quarters by the </a:t>
            </a:r>
            <a:r>
              <a:rPr lang="en-US" sz="2400" dirty="0" smtClean="0"/>
              <a:t>1990s.</a:t>
            </a:r>
          </a:p>
          <a:p>
            <a:pPr>
              <a:lnSpc>
                <a:spcPct val="150000"/>
              </a:lnSpc>
              <a:buFont typeface="Arial" panose="020B0604020202020204" pitchFamily="34" charset="0"/>
              <a:buChar char="•"/>
            </a:pPr>
            <a:r>
              <a:rPr lang="en-US" sz="2400" dirty="0" smtClean="0"/>
              <a:t>The highest score ever in </a:t>
            </a:r>
            <a:r>
              <a:rPr lang="en-US" sz="2400" b="1" dirty="0" smtClean="0">
                <a:solidFill>
                  <a:srgbClr val="FFFF00"/>
                </a:solidFill>
              </a:rPr>
              <a:t>Pac-Man</a:t>
            </a:r>
            <a:r>
              <a:rPr lang="en-US" sz="2400" dirty="0" smtClean="0"/>
              <a:t> was set in 1999 by Billy Mitchell, who achieved </a:t>
            </a:r>
            <a:r>
              <a:rPr lang="en-US" sz="2400" dirty="0"/>
              <a:t>a </a:t>
            </a:r>
            <a:r>
              <a:rPr lang="en-US" sz="2400" dirty="0" smtClean="0"/>
              <a:t>score </a:t>
            </a:r>
            <a:r>
              <a:rPr lang="en-US" sz="2400" dirty="0"/>
              <a:t>of 3,333,360 points by eating </a:t>
            </a:r>
            <a:r>
              <a:rPr lang="en-US" sz="2400" dirty="0" smtClean="0"/>
              <a:t>every fruit </a:t>
            </a:r>
            <a:r>
              <a:rPr lang="en-US" sz="2400" dirty="0"/>
              <a:t>and ghost on each of the game's 255 levels without losing a single life</a:t>
            </a:r>
            <a:r>
              <a:rPr lang="en-US" sz="2400" dirty="0" smtClean="0"/>
              <a:t>.</a:t>
            </a:r>
          </a:p>
          <a:p>
            <a:pPr>
              <a:lnSpc>
                <a:spcPct val="150000"/>
              </a:lnSpc>
              <a:buFont typeface="Arial" panose="020B0604020202020204" pitchFamily="34" charset="0"/>
              <a:buChar char="•"/>
            </a:pPr>
            <a:r>
              <a:rPr lang="en-US" sz="2400" dirty="0"/>
              <a:t>The </a:t>
            </a:r>
            <a:r>
              <a:rPr lang="en-US" sz="2400" dirty="0" smtClean="0"/>
              <a:t>AI controlling </a:t>
            </a:r>
            <a:r>
              <a:rPr lang="en-US" sz="2400" dirty="0"/>
              <a:t>the behavior of the ghosts in </a:t>
            </a:r>
            <a:r>
              <a:rPr lang="en-US" sz="2400" b="1" dirty="0">
                <a:solidFill>
                  <a:srgbClr val="FFFF00"/>
                </a:solidFill>
              </a:rPr>
              <a:t>Pac-Man</a:t>
            </a:r>
            <a:r>
              <a:rPr lang="en-US" sz="2400" dirty="0"/>
              <a:t> is one of the most fascinating aspects of the game. </a:t>
            </a:r>
            <a:endParaRPr lang="en-US" sz="2800" dirty="0" smtClean="0"/>
          </a:p>
          <a:p>
            <a:pPr>
              <a:buFont typeface="Arial" panose="020B0604020202020204" pitchFamily="34" charset="0"/>
              <a:buChar char="•"/>
            </a:pPr>
            <a:endParaRPr lang="en-US" sz="2800" dirty="0" smtClean="0"/>
          </a:p>
          <a:p>
            <a:pPr>
              <a:buFont typeface="Arial" panose="020B0604020202020204" pitchFamily="34" charset="0"/>
              <a:buChar char="•"/>
            </a:pPr>
            <a:endParaRPr lang="en-US" sz="2800" dirty="0"/>
          </a:p>
        </p:txBody>
      </p:sp>
      <p:pic>
        <p:nvPicPr>
          <p:cNvPr id="2050" name="Picture 2" descr="Game, pacman, toy, videogame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26762" y="5290880"/>
            <a:ext cx="894599" cy="894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120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6254497" y="1252728"/>
            <a:ext cx="5582692" cy="3445272"/>
          </a:xfrm>
        </p:spPr>
        <p:txBody>
          <a:bodyPr/>
          <a:lstStyle/>
          <a:p>
            <a:pPr marL="469900" indent="-342900">
              <a:lnSpc>
                <a:spcPct val="150000"/>
              </a:lnSpc>
              <a:buFontTx/>
              <a:buChar char="-"/>
            </a:pPr>
            <a:r>
              <a:rPr lang="en-US" dirty="0" smtClean="0"/>
              <a:t>In this example, the </a:t>
            </a:r>
            <a:r>
              <a:rPr lang="en-US" dirty="0" smtClean="0">
                <a:solidFill>
                  <a:srgbClr val="FFFF00"/>
                </a:solidFill>
              </a:rPr>
              <a:t>heuristic function </a:t>
            </a:r>
            <a:r>
              <a:rPr lang="en-US" dirty="0" smtClean="0"/>
              <a:t>is calculated and the cost is given. Since the cost is the same, it all depends on the heuristic function. For instance, the Move </a:t>
            </a:r>
            <a:r>
              <a:rPr lang="en-US" b="1" dirty="0" smtClean="0">
                <a:solidFill>
                  <a:srgbClr val="FFFF00"/>
                </a:solidFill>
              </a:rPr>
              <a:t>Right node </a:t>
            </a:r>
            <a:r>
              <a:rPr lang="en-US" dirty="0" smtClean="0"/>
              <a:t>has the lowest heuristic which is why we traverse to it. Moreover, we </a:t>
            </a:r>
            <a:r>
              <a:rPr lang="en-US" b="1" dirty="0" err="1" smtClean="0">
                <a:solidFill>
                  <a:srgbClr val="FFFF00"/>
                </a:solidFill>
              </a:rPr>
              <a:t>enqueue</a:t>
            </a:r>
            <a:r>
              <a:rPr lang="en-US" dirty="0" smtClean="0">
                <a:solidFill>
                  <a:srgbClr val="FFFF00"/>
                </a:solidFill>
              </a:rPr>
              <a:t> </a:t>
            </a:r>
            <a:r>
              <a:rPr lang="en-US" dirty="0" smtClean="0"/>
              <a:t>the new node explored and calculate the heuristic function for it and compare.</a:t>
            </a:r>
            <a:endParaRPr lang="en-US" dirty="0"/>
          </a:p>
        </p:txBody>
      </p:sp>
      <p:sp>
        <p:nvSpPr>
          <p:cNvPr id="3" name="Subtitle 2"/>
          <p:cNvSpPr>
            <a:spLocks noGrp="1"/>
          </p:cNvSpPr>
          <p:nvPr>
            <p:ph type="subTitle" idx="2"/>
          </p:nvPr>
        </p:nvSpPr>
        <p:spPr/>
        <p:txBody>
          <a:bodyPr/>
          <a:lstStyle/>
          <a:p>
            <a:endParaRPr lang="en-US" dirty="0"/>
          </a:p>
        </p:txBody>
      </p:sp>
      <p:sp>
        <p:nvSpPr>
          <p:cNvPr id="4" name="Title 3"/>
          <p:cNvSpPr>
            <a:spLocks noGrp="1"/>
          </p:cNvSpPr>
          <p:nvPr>
            <p:ph type="ctrTitle"/>
          </p:nvPr>
        </p:nvSpPr>
        <p:spPr/>
        <p:txBody>
          <a:bodyPr/>
          <a:lstStyle/>
          <a:p>
            <a:pPr>
              <a:buNone/>
            </a:pPr>
            <a:r>
              <a:rPr lang="en-US" dirty="0" smtClean="0">
                <a:latin typeface="Emulogic" pitchFamily="2" charset="0"/>
              </a:rPr>
              <a:t>State Space</a:t>
            </a:r>
            <a:endParaRPr lang="en-US" dirty="0">
              <a:latin typeface="Emulogic" pitchFamily="2" charset="0"/>
            </a:endParaRPr>
          </a:p>
        </p:txBody>
      </p:sp>
      <p:sp>
        <p:nvSpPr>
          <p:cNvPr id="5" name="Title 4"/>
          <p:cNvSpPr>
            <a:spLocks noGrp="1"/>
          </p:cNvSpPr>
          <p:nvPr>
            <p:ph type="ctrTitle" idx="3"/>
          </p:nvPr>
        </p:nvSpPr>
        <p:spPr>
          <a:xfrm>
            <a:off x="7232904" y="4956508"/>
            <a:ext cx="4114799" cy="529892"/>
          </a:xfrm>
        </p:spPr>
        <p:txBody>
          <a:bodyPr/>
          <a:lstStyle/>
          <a:p>
            <a:pPr>
              <a:buNone/>
            </a:pPr>
            <a:r>
              <a:rPr lang="en-US" dirty="0" smtClean="0">
                <a:latin typeface="Emulogic" pitchFamily="2" charset="0"/>
              </a:rPr>
              <a:t>State Example</a:t>
            </a:r>
            <a:endParaRPr lang="en-US" dirty="0">
              <a:latin typeface="Emulogic" pitchFamily="2" charset="0"/>
            </a:endParaRPr>
          </a:p>
        </p:txBody>
      </p:sp>
      <p:sp>
        <p:nvSpPr>
          <p:cNvPr id="6" name="Title 5"/>
          <p:cNvSpPr>
            <a:spLocks noGrp="1"/>
          </p:cNvSpPr>
          <p:nvPr>
            <p:ph type="title" idx="4"/>
          </p:nvPr>
        </p:nvSpPr>
        <p:spPr/>
        <p:txBody>
          <a:bodyPr/>
          <a:lstStyle/>
          <a:p>
            <a:r>
              <a:rPr lang="en-US" b="1" dirty="0" smtClean="0">
                <a:solidFill>
                  <a:srgbClr val="FFFF00"/>
                </a:solidFill>
                <a:latin typeface="Emulogic" pitchFamily="2" charset="0"/>
              </a:rPr>
              <a:t>A*</a:t>
            </a:r>
            <a:r>
              <a:rPr lang="en-US" b="1" dirty="0">
                <a:solidFill>
                  <a:srgbClr val="FFFF00"/>
                </a:solidFill>
                <a:latin typeface="Emulogic" pitchFamily="2" charset="0"/>
              </a:rPr>
              <a:t> </a:t>
            </a:r>
            <a:r>
              <a:rPr lang="en-US" b="1" dirty="0" smtClean="0">
                <a:solidFill>
                  <a:srgbClr val="FFFF00"/>
                </a:solidFill>
                <a:latin typeface="Emulogic" pitchFamily="2" charset="0"/>
              </a:rPr>
              <a:t>State traversal </a:t>
            </a:r>
            <a:endParaRPr lang="en-US" b="1" dirty="0">
              <a:solidFill>
                <a:srgbClr val="FFFF00"/>
              </a:solidFill>
              <a:latin typeface="Emulogic" pitchFamily="2" charset="0"/>
            </a:endParaRPr>
          </a:p>
        </p:txBody>
      </p:sp>
      <p:pic>
        <p:nvPicPr>
          <p:cNvPr id="7" name="Content Placeholder 3"/>
          <p:cNvPicPr>
            <a:picLocks noGrp="1" noChangeAspect="1"/>
          </p:cNvPicPr>
          <p:nvPr>
            <p:ph idx="1"/>
          </p:nvPr>
        </p:nvPicPr>
        <p:blipFill>
          <a:blip r:embed="rId2"/>
          <a:stretch>
            <a:fillRect/>
          </a:stretch>
        </p:blipFill>
        <p:spPr>
          <a:xfrm>
            <a:off x="1244485" y="1874234"/>
            <a:ext cx="4632747" cy="28858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97303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UCS Traversal</a:t>
            </a:r>
            <a:endParaRPr lang="en-US" dirty="0">
              <a:latin typeface="Emulogic" pitchFamily="2" charset="0"/>
            </a:endParaRPr>
          </a:p>
        </p:txBody>
      </p:sp>
      <p:sp>
        <p:nvSpPr>
          <p:cNvPr id="3" name="Content Placeholder 2"/>
          <p:cNvSpPr>
            <a:spLocks noGrp="1"/>
          </p:cNvSpPr>
          <p:nvPr>
            <p:ph idx="1"/>
          </p:nvPr>
        </p:nvSpPr>
        <p:spPr/>
        <p:txBody>
          <a:bodyPr/>
          <a:lstStyle/>
          <a:p>
            <a:r>
              <a:rPr lang="en-US" b="1" dirty="0" smtClean="0">
                <a:solidFill>
                  <a:srgbClr val="FFFF00"/>
                </a:solidFill>
              </a:rPr>
              <a:t>UCS</a:t>
            </a:r>
            <a:r>
              <a:rPr lang="en-US" dirty="0" smtClean="0">
                <a:solidFill>
                  <a:srgbClr val="FFFF00"/>
                </a:solidFill>
              </a:rPr>
              <a:t> </a:t>
            </a:r>
            <a:r>
              <a:rPr lang="en-US" dirty="0" smtClean="0"/>
              <a:t>is a traversal algorithm that tries to find the path with the lowest cost possible and it’s an uninformed type search.</a:t>
            </a:r>
          </a:p>
          <a:p>
            <a:endParaRPr lang="en-US" dirty="0" smtClean="0"/>
          </a:p>
          <a:p>
            <a:endParaRPr lang="en-US" dirty="0"/>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929639" y="3164151"/>
            <a:ext cx="10562565" cy="1300163"/>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2" descr="Uniform-Cost Search (Dijkstra for large Graphs) - GeeksforGeek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735" t="10407" r="31893" b="12421"/>
          <a:stretch/>
        </p:blipFill>
        <p:spPr bwMode="auto">
          <a:xfrm>
            <a:off x="9403588" y="1536633"/>
            <a:ext cx="2088616" cy="932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153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Algorithm Comparisons</a:t>
            </a:r>
            <a:endParaRPr lang="en-US" dirty="0">
              <a:latin typeface="Emulogic" pitchFamily="2" charset="0"/>
            </a:endParaRPr>
          </a:p>
        </p:txBody>
      </p:sp>
      <p:pic>
        <p:nvPicPr>
          <p:cNvPr id="6" name="Content Placeholder 5"/>
          <p:cNvPicPr>
            <a:picLocks noGrp="1" noChangeAspect="1"/>
          </p:cNvPicPr>
          <p:nvPr>
            <p:ph idx="1"/>
          </p:nvPr>
        </p:nvPicPr>
        <p:blipFill>
          <a:blip r:embed="rId2"/>
          <a:stretch>
            <a:fillRect/>
          </a:stretch>
        </p:blipFill>
        <p:spPr>
          <a:xfrm>
            <a:off x="773076" y="1858135"/>
            <a:ext cx="5173717" cy="691644"/>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p:cNvPicPr>
            <a:picLocks noChangeAspect="1"/>
          </p:cNvPicPr>
          <p:nvPr/>
        </p:nvPicPr>
        <p:blipFill>
          <a:blip r:embed="rId3"/>
          <a:stretch>
            <a:fillRect/>
          </a:stretch>
        </p:blipFill>
        <p:spPr>
          <a:xfrm>
            <a:off x="773076" y="2939936"/>
            <a:ext cx="5085000" cy="710043"/>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p:cNvPicPr>
            <a:picLocks noChangeAspect="1"/>
          </p:cNvPicPr>
          <p:nvPr/>
        </p:nvPicPr>
        <p:blipFill>
          <a:blip r:embed="rId4"/>
          <a:stretch>
            <a:fillRect/>
          </a:stretch>
        </p:blipFill>
        <p:spPr>
          <a:xfrm>
            <a:off x="773077" y="4040136"/>
            <a:ext cx="5642964" cy="694601"/>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p:cNvPicPr>
            <a:picLocks noChangeAspect="1"/>
          </p:cNvPicPr>
          <p:nvPr/>
        </p:nvPicPr>
        <p:blipFill>
          <a:blip r:embed="rId5"/>
          <a:stretch>
            <a:fillRect/>
          </a:stretch>
        </p:blipFill>
        <p:spPr>
          <a:xfrm>
            <a:off x="773076" y="5210276"/>
            <a:ext cx="6070494" cy="679984"/>
          </a:xfrm>
          <a:prstGeom prst="rect">
            <a:avLst/>
          </a:prstGeom>
          <a:ln w="88900" cap="sq" cmpd="thickThin">
            <a:solidFill>
              <a:srgbClr val="000000"/>
            </a:solidFill>
            <a:prstDash val="solid"/>
            <a:miter lim="800000"/>
          </a:ln>
          <a:effectLst>
            <a:innerShdw blurRad="76200">
              <a:srgbClr val="000000"/>
            </a:innerShdw>
          </a:effectLst>
        </p:spPr>
      </p:pic>
      <p:pic>
        <p:nvPicPr>
          <p:cNvPr id="3076" name="Picture 4" descr="Re-Edits &gt; Man-Pac #gaming | Gaming wall art, Retro arcade games, Pacm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69581" y="1858135"/>
            <a:ext cx="3117725" cy="31177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450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3132" y="1472046"/>
            <a:ext cx="5592828" cy="1192187"/>
          </a:xfrm>
        </p:spPr>
        <p:txBody>
          <a:bodyPr/>
          <a:lstStyle/>
          <a:p>
            <a:r>
              <a:rPr lang="en-US" sz="3300" dirty="0" smtClean="0">
                <a:latin typeface="Emulogic" pitchFamily="2" charset="0"/>
              </a:rPr>
              <a:t>Conclusion</a:t>
            </a:r>
            <a:endParaRPr lang="en-US" sz="3300" dirty="0">
              <a:latin typeface="Emulogic" pitchFamily="2" charset="0"/>
            </a:endParaRPr>
          </a:p>
        </p:txBody>
      </p:sp>
      <p:sp>
        <p:nvSpPr>
          <p:cNvPr id="3" name="Text Placeholder 2"/>
          <p:cNvSpPr>
            <a:spLocks noGrp="1"/>
          </p:cNvSpPr>
          <p:nvPr>
            <p:ph type="body" idx="1"/>
          </p:nvPr>
        </p:nvSpPr>
        <p:spPr>
          <a:xfrm>
            <a:off x="3185380" y="2664233"/>
            <a:ext cx="6011960" cy="1813013"/>
          </a:xfrm>
        </p:spPr>
        <p:txBody>
          <a:bodyPr/>
          <a:lstStyle/>
          <a:p>
            <a:pPr marL="169329" indent="0" algn="ctr">
              <a:buNone/>
            </a:pPr>
            <a:r>
              <a:rPr lang="en-US" dirty="0" smtClean="0"/>
              <a:t>This project made exploring various search techniques on an iconic game possible and interesting to indulge in which provided valuable insights behind how </a:t>
            </a:r>
            <a:r>
              <a:rPr lang="en-US" b="1" dirty="0" smtClean="0">
                <a:solidFill>
                  <a:srgbClr val="FFFF00"/>
                </a:solidFill>
              </a:rPr>
              <a:t>AI</a:t>
            </a:r>
            <a:r>
              <a:rPr lang="en-US" dirty="0" smtClean="0">
                <a:solidFill>
                  <a:srgbClr val="FFFF00"/>
                </a:solidFill>
              </a:rPr>
              <a:t> </a:t>
            </a:r>
            <a:r>
              <a:rPr lang="en-US" dirty="0" smtClean="0"/>
              <a:t>operates especially in a gaming context!</a:t>
            </a:r>
            <a:endParaRPr lang="en-US" dirty="0"/>
          </a:p>
        </p:txBody>
      </p:sp>
      <p:pic>
        <p:nvPicPr>
          <p:cNvPr id="5124" name="Picture 4" descr="Arcade Game SERIES PAC-MAN Pac-Man Retro by AmmarZakwan-Md on Devian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0495" y="2664233"/>
            <a:ext cx="1135063" cy="113506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3, 8 bit, ghos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5560" y="2900136"/>
            <a:ext cx="899161" cy="8991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8bit, fruit, strawberry icon - Download on Iconfin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17897" y="602490"/>
            <a:ext cx="546926" cy="54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610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600" y="467301"/>
            <a:ext cx="11360800" cy="763600"/>
          </a:xfrm>
        </p:spPr>
        <p:txBody>
          <a:bodyPr/>
          <a:lstStyle/>
          <a:p>
            <a:pPr algn="ctr"/>
            <a:r>
              <a:rPr lang="en-US" sz="2800" dirty="0" smtClean="0">
                <a:latin typeface="Emulogic" pitchFamily="2" charset="0"/>
              </a:rPr>
              <a:t>Problem</a:t>
            </a:r>
            <a:r>
              <a:rPr lang="en-US" sz="2400" dirty="0" smtClean="0">
                <a:latin typeface="Emulogic" pitchFamily="2" charset="0"/>
              </a:rPr>
              <a:t> </a:t>
            </a:r>
            <a:r>
              <a:rPr lang="en-US" sz="2800" dirty="0" smtClean="0">
                <a:latin typeface="Emulogic" pitchFamily="2" charset="0"/>
              </a:rPr>
              <a:t>Description</a:t>
            </a:r>
            <a:endParaRPr lang="en-US" sz="2400" dirty="0">
              <a:latin typeface="Emulogic" pitchFamily="2" charset="0"/>
            </a:endParaRPr>
          </a:p>
        </p:txBody>
      </p:sp>
      <p:sp>
        <p:nvSpPr>
          <p:cNvPr id="3" name="Content Placeholder 2"/>
          <p:cNvSpPr>
            <a:spLocks noGrp="1"/>
          </p:cNvSpPr>
          <p:nvPr>
            <p:ph idx="1"/>
          </p:nvPr>
        </p:nvSpPr>
        <p:spPr>
          <a:xfrm>
            <a:off x="415600" y="1356967"/>
            <a:ext cx="11360800" cy="4674865"/>
          </a:xfrm>
        </p:spPr>
        <p:txBody>
          <a:bodyPr/>
          <a:lstStyle/>
          <a:p>
            <a:r>
              <a:rPr lang="en-US" sz="1800" b="1" dirty="0" smtClean="0">
                <a:solidFill>
                  <a:srgbClr val="FFFF00"/>
                </a:solidFill>
              </a:rPr>
              <a:t>Pac-Man</a:t>
            </a:r>
            <a:r>
              <a:rPr lang="en-US" sz="1800" dirty="0" smtClean="0"/>
              <a:t>: The player/user takes control of a yellow circular character whose objective is to consume all pellets in the maze. The player can move in 4 directions: up, down, left and right.</a:t>
            </a:r>
          </a:p>
          <a:p>
            <a:endParaRPr lang="en-US" sz="1800" dirty="0"/>
          </a:p>
          <a:p>
            <a:r>
              <a:rPr lang="en-US" sz="1800" b="1" dirty="0" smtClean="0">
                <a:solidFill>
                  <a:srgbClr val="FFFF00"/>
                </a:solidFill>
              </a:rPr>
              <a:t>Maze</a:t>
            </a:r>
            <a:r>
              <a:rPr lang="en-US" sz="1800" dirty="0" smtClean="0"/>
              <a:t>: The game takes place in a maze consisting of walls and pellets. Maze layout varies between levels.</a:t>
            </a:r>
          </a:p>
          <a:p>
            <a:endParaRPr lang="en-US" sz="1800" dirty="0"/>
          </a:p>
          <a:p>
            <a:r>
              <a:rPr lang="en-US" sz="1800" b="1" dirty="0" smtClean="0">
                <a:solidFill>
                  <a:srgbClr val="FFFF00"/>
                </a:solidFill>
              </a:rPr>
              <a:t>Ghosts</a:t>
            </a:r>
            <a:r>
              <a:rPr lang="en-US" sz="1800" dirty="0" smtClean="0"/>
              <a:t>: They are the main antagonists in Pac-Man. </a:t>
            </a:r>
            <a:r>
              <a:rPr lang="en-US" sz="1800" dirty="0" smtClean="0"/>
              <a:t>They </a:t>
            </a:r>
            <a:r>
              <a:rPr lang="en-US" sz="1800" dirty="0" smtClean="0"/>
              <a:t>roam the maze and chase the player in an attempt to catch and kill him.</a:t>
            </a:r>
          </a:p>
          <a:p>
            <a:endParaRPr lang="en-US" sz="1800" dirty="0"/>
          </a:p>
          <a:p>
            <a:r>
              <a:rPr lang="en-US" sz="1800" b="1" dirty="0" smtClean="0">
                <a:solidFill>
                  <a:srgbClr val="FFFF00"/>
                </a:solidFill>
              </a:rPr>
              <a:t>Pellets</a:t>
            </a:r>
            <a:r>
              <a:rPr lang="en-US" sz="1800" dirty="0" smtClean="0"/>
              <a:t>: Small pellets are scattered through the maze. The player must eat all of them to complete the level.</a:t>
            </a:r>
          </a:p>
          <a:p>
            <a:endParaRPr lang="en-US" sz="1800" dirty="0"/>
          </a:p>
          <a:p>
            <a:r>
              <a:rPr lang="en-US" sz="1800" b="1" dirty="0" smtClean="0">
                <a:solidFill>
                  <a:srgbClr val="FFFF00"/>
                </a:solidFill>
              </a:rPr>
              <a:t>Fruits</a:t>
            </a:r>
            <a:r>
              <a:rPr lang="en-US" sz="1800" dirty="0" smtClean="0"/>
              <a:t>: When the player eats a fruit, the ghosts temporally become vulnerable to the player.</a:t>
            </a:r>
          </a:p>
          <a:p>
            <a:endParaRPr lang="en-US" sz="1800" dirty="0"/>
          </a:p>
          <a:p>
            <a:r>
              <a:rPr lang="en-US" sz="1800" b="1" dirty="0" smtClean="0">
                <a:solidFill>
                  <a:srgbClr val="FFFF00"/>
                </a:solidFill>
              </a:rPr>
              <a:t>Game Over</a:t>
            </a:r>
            <a:r>
              <a:rPr lang="en-US" sz="1800" dirty="0" smtClean="0"/>
              <a:t>: The player starts with 3 lives. If a ghost catches Pac-Man he loses a life. The game ends when all lives are lost.</a:t>
            </a:r>
            <a:endParaRPr lang="en-US" sz="1800" dirty="0"/>
          </a:p>
        </p:txBody>
      </p:sp>
      <p:pic>
        <p:nvPicPr>
          <p:cNvPr id="3074" name="Picture 2" descr="8bit, fruit, strawberry icon - Download on Iconfind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244" y="575638"/>
            <a:ext cx="546926" cy="5469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8 bit, cherry, fruit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2734" y="506987"/>
            <a:ext cx="614446" cy="614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4817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dirty="0" smtClean="0">
                <a:latin typeface="Emulogic" pitchFamily="2" charset="0"/>
              </a:rPr>
              <a:t>State Description</a:t>
            </a:r>
            <a:endParaRPr lang="en-US" sz="3200" dirty="0">
              <a:latin typeface="Emulogic" pitchFamily="2" charset="0"/>
            </a:endParaRPr>
          </a:p>
        </p:txBody>
      </p:sp>
      <p:sp>
        <p:nvSpPr>
          <p:cNvPr id="3" name="Content Placeholder 2"/>
          <p:cNvSpPr>
            <a:spLocks noGrp="1"/>
          </p:cNvSpPr>
          <p:nvPr>
            <p:ph idx="1"/>
          </p:nvPr>
        </p:nvSpPr>
        <p:spPr>
          <a:xfrm>
            <a:off x="415600" y="1909011"/>
            <a:ext cx="8006505" cy="4182822"/>
          </a:xfrm>
        </p:spPr>
        <p:txBody>
          <a:bodyPr/>
          <a:lstStyle/>
          <a:p>
            <a:r>
              <a:rPr lang="en-US" b="1" dirty="0" smtClean="0">
                <a:solidFill>
                  <a:srgbClr val="FFFF00"/>
                </a:solidFill>
              </a:rPr>
              <a:t>Pac-Man’s Position</a:t>
            </a:r>
            <a:r>
              <a:rPr lang="en-US" dirty="0" smtClean="0"/>
              <a:t>: Usually represented by coordinates (x,y) or grid indices.</a:t>
            </a:r>
          </a:p>
          <a:p>
            <a:endParaRPr lang="en-US" dirty="0"/>
          </a:p>
          <a:p>
            <a:r>
              <a:rPr lang="en-US" b="1" dirty="0" smtClean="0">
                <a:solidFill>
                  <a:srgbClr val="FFFF00"/>
                </a:solidFill>
              </a:rPr>
              <a:t>Ghost Positions</a:t>
            </a:r>
            <a:r>
              <a:rPr lang="en-US" dirty="0" smtClean="0"/>
              <a:t>: They are also represented by coordinates or grid indices. Knowing the positions of the ghosts helps the player to avoid them.</a:t>
            </a:r>
          </a:p>
          <a:p>
            <a:endParaRPr lang="en-US" dirty="0"/>
          </a:p>
          <a:p>
            <a:r>
              <a:rPr lang="en-US" b="1" dirty="0" smtClean="0">
                <a:solidFill>
                  <a:srgbClr val="FFFF00"/>
                </a:solidFill>
              </a:rPr>
              <a:t>Pellet Placement</a:t>
            </a:r>
            <a:r>
              <a:rPr lang="en-US" dirty="0" smtClean="0"/>
              <a:t>: They are placed in all corridors of the given level. Knowing where each pellet is helps the player progress in the game.</a:t>
            </a:r>
          </a:p>
          <a:p>
            <a:endParaRPr lang="en-US" dirty="0"/>
          </a:p>
          <a:p>
            <a:r>
              <a:rPr lang="en-US" b="1" dirty="0" smtClean="0">
                <a:solidFill>
                  <a:srgbClr val="FFFF00"/>
                </a:solidFill>
              </a:rPr>
              <a:t>Level</a:t>
            </a:r>
            <a:r>
              <a:rPr lang="en-US" dirty="0" smtClean="0"/>
              <a:t>: Each level has a unique maze, and after finishing a level the player progresses to the new one.</a:t>
            </a:r>
          </a:p>
          <a:p>
            <a:endParaRPr lang="en-US" dirty="0"/>
          </a:p>
          <a:p>
            <a:r>
              <a:rPr lang="en-US" b="1" dirty="0" smtClean="0">
                <a:solidFill>
                  <a:srgbClr val="FFFF00"/>
                </a:solidFill>
              </a:rPr>
              <a:t>Game Over</a:t>
            </a:r>
            <a:r>
              <a:rPr lang="en-US" dirty="0" smtClean="0"/>
              <a:t>: </a:t>
            </a:r>
            <a:r>
              <a:rPr lang="en-US" dirty="0"/>
              <a:t>This status determines whether the game continues or requires restarting.</a:t>
            </a:r>
            <a:endParaRPr lang="en-US" dirty="0" smtClean="0"/>
          </a:p>
          <a:p>
            <a:endParaRPr lang="en-US" dirty="0"/>
          </a:p>
          <a:p>
            <a:endParaRPr lang="en-US" dirty="0"/>
          </a:p>
        </p:txBody>
      </p:sp>
      <p:pic>
        <p:nvPicPr>
          <p:cNvPr id="4098" name="Picture 2" descr="PacMan Level 22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018" y="2030735"/>
            <a:ext cx="3186382" cy="318638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997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Initial Condition</a:t>
            </a:r>
            <a:endParaRPr lang="en-US" dirty="0">
              <a:latin typeface="Emulogic" pitchFamily="2" charset="0"/>
            </a:endParaRPr>
          </a:p>
        </p:txBody>
      </p:sp>
      <p:sp>
        <p:nvSpPr>
          <p:cNvPr id="3" name="Content Placeholder 2"/>
          <p:cNvSpPr>
            <a:spLocks noGrp="1"/>
          </p:cNvSpPr>
          <p:nvPr>
            <p:ph idx="1"/>
          </p:nvPr>
        </p:nvSpPr>
        <p:spPr>
          <a:xfrm>
            <a:off x="415600" y="1507958"/>
            <a:ext cx="8250800" cy="4828673"/>
          </a:xfrm>
        </p:spPr>
        <p:txBody>
          <a:bodyPr/>
          <a:lstStyle/>
          <a:p>
            <a:r>
              <a:rPr lang="en-US" sz="1800" b="1" dirty="0" smtClean="0">
                <a:solidFill>
                  <a:schemeClr val="tx1"/>
                </a:solidFill>
              </a:rPr>
              <a:t>Starting Position</a:t>
            </a:r>
            <a:r>
              <a:rPr lang="en-US" sz="1800" dirty="0" smtClean="0"/>
              <a:t>: Pac-Man starts the game near the center of the maze or in a specified starting area.</a:t>
            </a:r>
          </a:p>
          <a:p>
            <a:endParaRPr lang="en-US" sz="1800" dirty="0"/>
          </a:p>
          <a:p>
            <a:r>
              <a:rPr lang="en-US" sz="1800" b="1" dirty="0" smtClean="0">
                <a:solidFill>
                  <a:schemeClr val="tx1"/>
                </a:solidFill>
              </a:rPr>
              <a:t>Ghosts Initial Positions</a:t>
            </a:r>
            <a:r>
              <a:rPr lang="en-US" sz="1800" dirty="0" smtClean="0"/>
              <a:t>: These placements may vary depending on the level and are positioned in their respective starting locations.</a:t>
            </a:r>
          </a:p>
          <a:p>
            <a:endParaRPr lang="en-US" sz="1800" dirty="0"/>
          </a:p>
          <a:p>
            <a:r>
              <a:rPr lang="en-US" sz="1800" b="1" dirty="0" smtClean="0">
                <a:solidFill>
                  <a:schemeClr val="tx1"/>
                </a:solidFill>
              </a:rPr>
              <a:t>Pellet Location</a:t>
            </a:r>
            <a:r>
              <a:rPr lang="en-US" sz="1800" dirty="0" smtClean="0"/>
              <a:t>: At the start, all pellets are scattered throughout the whole maze.</a:t>
            </a:r>
          </a:p>
          <a:p>
            <a:endParaRPr lang="en-US" sz="1800" dirty="0"/>
          </a:p>
          <a:p>
            <a:r>
              <a:rPr lang="en-US" sz="1800" b="1" dirty="0" smtClean="0">
                <a:solidFill>
                  <a:schemeClr val="tx1"/>
                </a:solidFill>
              </a:rPr>
              <a:t>Score</a:t>
            </a:r>
            <a:r>
              <a:rPr lang="en-US" sz="1800" dirty="0" smtClean="0"/>
              <a:t>: Initial score is set to 0.</a:t>
            </a:r>
          </a:p>
          <a:p>
            <a:endParaRPr lang="en-US" sz="1800" dirty="0"/>
          </a:p>
          <a:p>
            <a:r>
              <a:rPr lang="en-US" sz="1800" b="1" dirty="0" smtClean="0">
                <a:solidFill>
                  <a:schemeClr val="tx1"/>
                </a:solidFill>
              </a:rPr>
              <a:t>Lives</a:t>
            </a:r>
            <a:r>
              <a:rPr lang="en-US" sz="1800" dirty="0" smtClean="0"/>
              <a:t>: Initially the player starts with 3 lives.</a:t>
            </a:r>
          </a:p>
          <a:p>
            <a:endParaRPr lang="en-US" sz="1800" dirty="0"/>
          </a:p>
          <a:p>
            <a:r>
              <a:rPr lang="en-US" sz="1800" b="1" dirty="0" smtClean="0">
                <a:solidFill>
                  <a:schemeClr val="tx1"/>
                </a:solidFill>
              </a:rPr>
              <a:t>Fruit/Power Pellet</a:t>
            </a:r>
            <a:r>
              <a:rPr lang="en-US" sz="1800" dirty="0" smtClean="0"/>
              <a:t>: All randomly placed throughout the maze.</a:t>
            </a:r>
          </a:p>
          <a:p>
            <a:pPr marL="127000" indent="0">
              <a:buNone/>
            </a:pPr>
            <a:endParaRPr lang="en-US" dirty="0"/>
          </a:p>
        </p:txBody>
      </p:sp>
      <p:pic>
        <p:nvPicPr>
          <p:cNvPr id="1030" name="Picture 6" descr="Pac-Man is NP-hard, same as traveling salesman problem | Extremete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7989650" y="2678353"/>
            <a:ext cx="4684296" cy="2632259"/>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660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Goal State</a:t>
            </a:r>
            <a:endParaRPr lang="en-US" dirty="0">
              <a:latin typeface="Emulogic" pitchFamily="2" charset="0"/>
            </a:endParaRPr>
          </a:p>
        </p:txBody>
      </p:sp>
      <p:sp>
        <p:nvSpPr>
          <p:cNvPr id="3" name="Content Placeholder 2"/>
          <p:cNvSpPr>
            <a:spLocks noGrp="1"/>
          </p:cNvSpPr>
          <p:nvPr>
            <p:ph idx="1"/>
          </p:nvPr>
        </p:nvSpPr>
        <p:spPr>
          <a:xfrm>
            <a:off x="415600" y="2085473"/>
            <a:ext cx="8250800" cy="4006359"/>
          </a:xfrm>
        </p:spPr>
        <p:txBody>
          <a:bodyPr/>
          <a:lstStyle/>
          <a:p>
            <a:r>
              <a:rPr lang="en-US" sz="2000" b="1" dirty="0" smtClean="0">
                <a:solidFill>
                  <a:schemeClr val="tx1"/>
                </a:solidFill>
              </a:rPr>
              <a:t>All Pellets are Eaten</a:t>
            </a:r>
            <a:r>
              <a:rPr lang="en-US" sz="2000" dirty="0" smtClean="0"/>
              <a:t>: This is the main objective of the player which is consuming all pellets in the given level.</a:t>
            </a:r>
          </a:p>
          <a:p>
            <a:endParaRPr lang="en-US" sz="2000" dirty="0"/>
          </a:p>
          <a:p>
            <a:r>
              <a:rPr lang="en-US" sz="2000" b="1" dirty="0" smtClean="0">
                <a:solidFill>
                  <a:schemeClr val="tx1"/>
                </a:solidFill>
              </a:rPr>
              <a:t>Remaining Lives</a:t>
            </a:r>
            <a:r>
              <a:rPr lang="en-US" sz="2000" dirty="0" smtClean="0"/>
              <a:t>: This can vary from one player to the other depending on how many times the player has been hit by ghosts.</a:t>
            </a:r>
          </a:p>
          <a:p>
            <a:endParaRPr lang="en-US" sz="2000" dirty="0"/>
          </a:p>
          <a:p>
            <a:r>
              <a:rPr lang="en-US" sz="2000" b="1" dirty="0" smtClean="0">
                <a:solidFill>
                  <a:schemeClr val="tx1"/>
                </a:solidFill>
              </a:rPr>
              <a:t>Killing </a:t>
            </a:r>
            <a:r>
              <a:rPr lang="en-US" sz="2000" b="1" dirty="0">
                <a:solidFill>
                  <a:schemeClr val="tx1"/>
                </a:solidFill>
              </a:rPr>
              <a:t>A</a:t>
            </a:r>
            <a:r>
              <a:rPr lang="en-US" sz="2000" b="1" dirty="0" smtClean="0">
                <a:solidFill>
                  <a:schemeClr val="tx1"/>
                </a:solidFill>
              </a:rPr>
              <a:t>ll Ghosts</a:t>
            </a:r>
            <a:r>
              <a:rPr lang="en-US" sz="2000" dirty="0" smtClean="0"/>
              <a:t>: This status is optional since </a:t>
            </a:r>
            <a:r>
              <a:rPr lang="en-US" sz="2000" b="1" dirty="0" smtClean="0"/>
              <a:t>Pac-Man</a:t>
            </a:r>
            <a:r>
              <a:rPr lang="en-US" sz="2000" dirty="0" smtClean="0"/>
              <a:t> can complete any level without defeating the ghosts as long as all pellets were consumed.</a:t>
            </a:r>
            <a:endParaRPr lang="en-US" sz="2000" dirty="0"/>
          </a:p>
        </p:txBody>
      </p:sp>
      <p:pic>
        <p:nvPicPr>
          <p:cNvPr id="2050" name="Picture 2" descr="3, 8 bit, ghos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6758" y="2055245"/>
            <a:ext cx="819642" cy="8196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8bit, game, pacman icon - Download on Iconfin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11806" y="2048874"/>
            <a:ext cx="862611" cy="862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99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Successor Function</a:t>
            </a:r>
            <a:endParaRPr lang="en-US" dirty="0">
              <a:latin typeface="Emulogic" pitchFamily="2" charset="0"/>
            </a:endParaRPr>
          </a:p>
        </p:txBody>
      </p:sp>
      <p:sp>
        <p:nvSpPr>
          <p:cNvPr id="3" name="Content Placeholder 2"/>
          <p:cNvSpPr>
            <a:spLocks noGrp="1"/>
          </p:cNvSpPr>
          <p:nvPr>
            <p:ph idx="1"/>
          </p:nvPr>
        </p:nvSpPr>
        <p:spPr>
          <a:xfrm>
            <a:off x="415600" y="1356967"/>
            <a:ext cx="8250800" cy="5027791"/>
          </a:xfrm>
        </p:spPr>
        <p:txBody>
          <a:bodyPr/>
          <a:lstStyle/>
          <a:p>
            <a:r>
              <a:rPr lang="en-US" sz="1800" b="1" dirty="0" smtClean="0">
                <a:solidFill>
                  <a:schemeClr val="tx1"/>
                </a:solidFill>
              </a:rPr>
              <a:t>Legal Moves</a:t>
            </a:r>
            <a:r>
              <a:rPr lang="en-US" sz="1800" dirty="0" smtClean="0"/>
              <a:t>: Pac-Man can only move in 4 ways: up, down, left and right. However, if the player collided with a wall then such move is not legal.</a:t>
            </a:r>
          </a:p>
          <a:p>
            <a:endParaRPr lang="en-US" sz="1800" dirty="0"/>
          </a:p>
          <a:p>
            <a:r>
              <a:rPr lang="en-US" sz="1800" b="1" dirty="0" smtClean="0">
                <a:solidFill>
                  <a:schemeClr val="tx1"/>
                </a:solidFill>
              </a:rPr>
              <a:t>New Moves</a:t>
            </a:r>
            <a:r>
              <a:rPr lang="en-US" sz="1800" dirty="0" smtClean="0"/>
              <a:t>: Every move a player makes in the game changes the current state of the game ( ghost positions, pellets located… etc.)</a:t>
            </a:r>
          </a:p>
          <a:p>
            <a:endParaRPr lang="en-US" sz="1800" dirty="0"/>
          </a:p>
          <a:p>
            <a:r>
              <a:rPr lang="en-US" sz="1800" b="1" dirty="0" smtClean="0">
                <a:solidFill>
                  <a:schemeClr val="tx1"/>
                </a:solidFill>
              </a:rPr>
              <a:t>Check Goal State</a:t>
            </a:r>
            <a:r>
              <a:rPr lang="en-US" sz="1800" dirty="0" smtClean="0"/>
              <a:t>: After every move that </a:t>
            </a:r>
            <a:r>
              <a:rPr lang="en-US" sz="1800" b="1" dirty="0" smtClean="0"/>
              <a:t>Pac-Man</a:t>
            </a:r>
            <a:r>
              <a:rPr lang="en-US" sz="1800" dirty="0" smtClean="0"/>
              <a:t> makes, the game evaluates the current state with the goal state required to end the game.</a:t>
            </a:r>
          </a:p>
          <a:p>
            <a:endParaRPr lang="en-US" sz="1800" dirty="0"/>
          </a:p>
          <a:p>
            <a:r>
              <a:rPr lang="en-US" sz="1800" b="1" dirty="0" smtClean="0">
                <a:solidFill>
                  <a:schemeClr val="tx1"/>
                </a:solidFill>
              </a:rPr>
              <a:t>Ghost Interaction</a:t>
            </a:r>
            <a:r>
              <a:rPr lang="en-US" sz="1800" dirty="0" smtClean="0"/>
              <a:t>: After a move the game should check if the player collided with any ghost to deduct one of the player’s lives.</a:t>
            </a:r>
          </a:p>
          <a:p>
            <a:endParaRPr lang="en-US" sz="1800" dirty="0"/>
          </a:p>
          <a:p>
            <a:r>
              <a:rPr lang="en-US" sz="1800" b="1" dirty="0" smtClean="0">
                <a:solidFill>
                  <a:schemeClr val="tx1"/>
                </a:solidFill>
              </a:rPr>
              <a:t>Power Pellet</a:t>
            </a:r>
            <a:r>
              <a:rPr lang="en-US" sz="1800" dirty="0" smtClean="0"/>
              <a:t>: Check if the player’s position overlaps a fruit’s position to temporally empower the player.</a:t>
            </a:r>
            <a:endParaRPr lang="en-US" sz="1800" dirty="0"/>
          </a:p>
        </p:txBody>
      </p:sp>
      <p:sp>
        <p:nvSpPr>
          <p:cNvPr id="4" name="AutoShape 2" descr="Pac-Man (game) | Pac-Man Wiki | Fandom"/>
          <p:cNvSpPr>
            <a:spLocks noChangeAspect="1" noChangeArrowheads="1"/>
          </p:cNvSpPr>
          <p:nvPr/>
        </p:nvSpPr>
        <p:spPr bwMode="auto">
          <a:xfrm>
            <a:off x="155574" y="-144463"/>
            <a:ext cx="2234699" cy="22347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8926427" y="2358190"/>
            <a:ext cx="3024942" cy="21100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57129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Emulogic" pitchFamily="2" charset="0"/>
              </a:rPr>
              <a:t>Successor Example</a:t>
            </a:r>
            <a:endParaRPr lang="en-US" dirty="0">
              <a:latin typeface="Emulogic" pitchFamily="2" charset="0"/>
            </a:endParaRPr>
          </a:p>
        </p:txBody>
      </p:sp>
      <p:sp>
        <p:nvSpPr>
          <p:cNvPr id="3" name="Subtitle 2"/>
          <p:cNvSpPr>
            <a:spLocks noGrp="1"/>
          </p:cNvSpPr>
          <p:nvPr>
            <p:ph type="subTitle" idx="1"/>
          </p:nvPr>
        </p:nvSpPr>
        <p:spPr>
          <a:xfrm>
            <a:off x="2598032" y="1999117"/>
            <a:ext cx="3170307" cy="513200"/>
          </a:xfrm>
        </p:spPr>
        <p:txBody>
          <a:bodyPr/>
          <a:lstStyle/>
          <a:p>
            <a:r>
              <a:rPr lang="en-US" b="1" dirty="0" smtClean="0">
                <a:latin typeface="Emulogic" pitchFamily="2" charset="0"/>
              </a:rPr>
              <a:t>Move Right!</a:t>
            </a:r>
            <a:endParaRPr lang="en-US" b="1" dirty="0">
              <a:latin typeface="Emulogic" pitchFamily="2" charset="0"/>
            </a:endParaRPr>
          </a:p>
        </p:txBody>
      </p:sp>
      <p:sp>
        <p:nvSpPr>
          <p:cNvPr id="4" name="Subtitle 3"/>
          <p:cNvSpPr>
            <a:spLocks noGrp="1"/>
          </p:cNvSpPr>
          <p:nvPr>
            <p:ph type="subTitle" idx="2"/>
          </p:nvPr>
        </p:nvSpPr>
        <p:spPr>
          <a:xfrm>
            <a:off x="2598032" y="3470643"/>
            <a:ext cx="2865507" cy="513200"/>
          </a:xfrm>
        </p:spPr>
        <p:txBody>
          <a:bodyPr/>
          <a:lstStyle/>
          <a:p>
            <a:r>
              <a:rPr lang="en-US" b="1" dirty="0" smtClean="0">
                <a:latin typeface="Emulogic" pitchFamily="2" charset="0"/>
              </a:rPr>
              <a:t>Move Left!</a:t>
            </a:r>
            <a:endParaRPr lang="en-US" b="1" dirty="0">
              <a:latin typeface="Emulogic" pitchFamily="2" charset="0"/>
            </a:endParaRPr>
          </a:p>
        </p:txBody>
      </p:sp>
      <p:sp>
        <p:nvSpPr>
          <p:cNvPr id="5" name="Subtitle 4"/>
          <p:cNvSpPr>
            <a:spLocks noGrp="1"/>
          </p:cNvSpPr>
          <p:nvPr>
            <p:ph type="subTitle" idx="3"/>
          </p:nvPr>
        </p:nvSpPr>
        <p:spPr/>
        <p:txBody>
          <a:bodyPr/>
          <a:lstStyle/>
          <a:p>
            <a:r>
              <a:rPr lang="en-US" b="1" dirty="0" smtClean="0">
                <a:latin typeface="Emulogic" pitchFamily="2" charset="0"/>
              </a:rPr>
              <a:t>Move Up!</a:t>
            </a:r>
            <a:endParaRPr lang="en-US" b="1" dirty="0">
              <a:latin typeface="Emulogic" pitchFamily="2" charset="0"/>
            </a:endParaRPr>
          </a:p>
        </p:txBody>
      </p:sp>
      <p:sp>
        <p:nvSpPr>
          <p:cNvPr id="6" name="Subtitle 5"/>
          <p:cNvSpPr>
            <a:spLocks noGrp="1"/>
          </p:cNvSpPr>
          <p:nvPr>
            <p:ph type="subTitle" idx="4"/>
          </p:nvPr>
        </p:nvSpPr>
        <p:spPr/>
        <p:txBody>
          <a:bodyPr/>
          <a:lstStyle/>
          <a:p>
            <a:r>
              <a:rPr lang="en-US" b="1" dirty="0"/>
              <a:t>Pacman moves </a:t>
            </a:r>
            <a:r>
              <a:rPr lang="en-US" b="1" dirty="0" smtClean="0"/>
              <a:t>right from </a:t>
            </a:r>
            <a:r>
              <a:rPr lang="en-US" b="1" dirty="0"/>
              <a:t>(3,5) to </a:t>
            </a:r>
            <a:r>
              <a:rPr lang="en-US" b="1" dirty="0" smtClean="0"/>
              <a:t>(3,6)</a:t>
            </a:r>
            <a:endParaRPr lang="en-US" b="1" dirty="0"/>
          </a:p>
          <a:p>
            <a:endParaRPr lang="en-US" dirty="0"/>
          </a:p>
        </p:txBody>
      </p:sp>
      <p:sp>
        <p:nvSpPr>
          <p:cNvPr id="7" name="Subtitle 6"/>
          <p:cNvSpPr>
            <a:spLocks noGrp="1"/>
          </p:cNvSpPr>
          <p:nvPr>
            <p:ph type="subTitle" idx="5"/>
          </p:nvPr>
        </p:nvSpPr>
        <p:spPr/>
        <p:txBody>
          <a:bodyPr/>
          <a:lstStyle/>
          <a:p>
            <a:r>
              <a:rPr lang="en-US" b="1" dirty="0"/>
              <a:t>Pacman moves </a:t>
            </a:r>
            <a:r>
              <a:rPr lang="en-US" b="1" dirty="0" smtClean="0"/>
              <a:t>left from </a:t>
            </a:r>
            <a:r>
              <a:rPr lang="en-US" b="1" dirty="0"/>
              <a:t>(3,5) to </a:t>
            </a:r>
            <a:r>
              <a:rPr lang="en-US" b="1" dirty="0" smtClean="0"/>
              <a:t>(3,4)</a:t>
            </a:r>
            <a:endParaRPr lang="en-US" b="1" dirty="0"/>
          </a:p>
          <a:p>
            <a:endParaRPr lang="en-US" dirty="0"/>
          </a:p>
        </p:txBody>
      </p:sp>
      <p:sp>
        <p:nvSpPr>
          <p:cNvPr id="8" name="Subtitle 7"/>
          <p:cNvSpPr>
            <a:spLocks noGrp="1"/>
          </p:cNvSpPr>
          <p:nvPr>
            <p:ph type="subTitle" idx="6"/>
          </p:nvPr>
        </p:nvSpPr>
        <p:spPr/>
        <p:txBody>
          <a:bodyPr/>
          <a:lstStyle/>
          <a:p>
            <a:r>
              <a:rPr lang="en-US" b="1" dirty="0" smtClean="0"/>
              <a:t>Pacman moves up from (3,5) to (2,5)</a:t>
            </a:r>
            <a:endParaRPr lang="en-US" b="1" dirty="0"/>
          </a:p>
        </p:txBody>
      </p:sp>
    </p:spTree>
    <p:extLst>
      <p:ext uri="{BB962C8B-B14F-4D97-AF65-F5344CB8AC3E}">
        <p14:creationId xmlns:p14="http://schemas.microsoft.com/office/powerpoint/2010/main" val="30001746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Emulogic" pitchFamily="2" charset="0"/>
              </a:rPr>
              <a:t>State Recap</a:t>
            </a:r>
            <a:endParaRPr lang="en-US" dirty="0">
              <a:latin typeface="Emulogic" pitchFamily="2" charset="0"/>
            </a:endParaRPr>
          </a:p>
        </p:txBody>
      </p:sp>
      <p:sp>
        <p:nvSpPr>
          <p:cNvPr id="3" name="Content Placeholder 2"/>
          <p:cNvSpPr>
            <a:spLocks noGrp="1"/>
          </p:cNvSpPr>
          <p:nvPr>
            <p:ph idx="1"/>
          </p:nvPr>
        </p:nvSpPr>
        <p:spPr/>
        <p:txBody>
          <a:bodyPr/>
          <a:lstStyle/>
          <a:p>
            <a:r>
              <a:rPr lang="en-US" sz="2000" b="1" dirty="0">
                <a:solidFill>
                  <a:schemeClr val="tx1"/>
                </a:solidFill>
              </a:rPr>
              <a:t>Pac-Man's Position</a:t>
            </a:r>
            <a:r>
              <a:rPr lang="en-US" sz="2000" dirty="0" smtClean="0"/>
              <a:t>: Player can move freely if the move was legal E.g. : (0,0) to (0,1)</a:t>
            </a:r>
          </a:p>
          <a:p>
            <a:endParaRPr lang="en-US" sz="2000" dirty="0"/>
          </a:p>
          <a:p>
            <a:r>
              <a:rPr lang="en-US" sz="2000" b="1" dirty="0" smtClean="0">
                <a:solidFill>
                  <a:schemeClr val="tx1"/>
                </a:solidFill>
              </a:rPr>
              <a:t>Ghosts</a:t>
            </a:r>
            <a:r>
              <a:rPr lang="en-US" sz="2000" dirty="0" smtClean="0"/>
              <a:t>: They can occupy various positions based on their coordinates.</a:t>
            </a:r>
          </a:p>
          <a:p>
            <a:endParaRPr lang="en-US" sz="2000" dirty="0"/>
          </a:p>
          <a:p>
            <a:r>
              <a:rPr lang="en-US" sz="2000" b="1" dirty="0" smtClean="0">
                <a:solidFill>
                  <a:schemeClr val="tx1"/>
                </a:solidFill>
              </a:rPr>
              <a:t>Maze Layout</a:t>
            </a:r>
            <a:r>
              <a:rPr lang="en-US" sz="2000" dirty="0" smtClean="0"/>
              <a:t>: The map is basically made up of a bunch of corridors and walls for players to walk in them.</a:t>
            </a:r>
          </a:p>
          <a:p>
            <a:endParaRPr lang="en-US" sz="2000" dirty="0"/>
          </a:p>
          <a:p>
            <a:r>
              <a:rPr lang="en-US" sz="2000" b="1" dirty="0" smtClean="0">
                <a:solidFill>
                  <a:schemeClr val="tx1"/>
                </a:solidFill>
              </a:rPr>
              <a:t>Variables</a:t>
            </a:r>
            <a:r>
              <a:rPr lang="en-US" sz="2000" dirty="0" smtClean="0"/>
              <a:t>: Score, Lives, Pellets… are all changing depending on the successor states. </a:t>
            </a:r>
            <a:endParaRPr lang="en-US" sz="2000" dirty="0"/>
          </a:p>
        </p:txBody>
      </p:sp>
    </p:spTree>
    <p:extLst>
      <p:ext uri="{BB962C8B-B14F-4D97-AF65-F5344CB8AC3E}">
        <p14:creationId xmlns:p14="http://schemas.microsoft.com/office/powerpoint/2010/main" val="3576126719"/>
      </p:ext>
    </p:extLst>
  </p:cSld>
  <p:clrMapOvr>
    <a:masterClrMapping/>
  </p:clrMapOvr>
  <p:timing>
    <p:tnLst>
      <p:par>
        <p:cTn id="1" dur="indefinite" restart="never" nodeType="tmRoot"/>
      </p:par>
    </p:tnLst>
  </p:timing>
</p:sld>
</file>

<file path=ppt/theme/theme1.xml><?xml version="1.0" encoding="utf-8"?>
<a:theme xmlns:a="http://schemas.openxmlformats.org/drawingml/2006/main" name="Super Pixel Vintage Gaming by Slidesgo">
  <a:themeElements>
    <a:clrScheme name="Simple Light">
      <a:dk1>
        <a:srgbClr val="FFFF00"/>
      </a:dk1>
      <a:lt1>
        <a:srgbClr val="FFFFFF"/>
      </a:lt1>
      <a:dk2>
        <a:srgbClr val="0E2433"/>
      </a:dk2>
      <a:lt2>
        <a:srgbClr val="45B6FE"/>
      </a:lt2>
      <a:accent1>
        <a:srgbClr val="3792CB"/>
      </a:accent1>
      <a:accent2>
        <a:srgbClr val="296D98"/>
      </a:accent2>
      <a:accent3>
        <a:srgbClr val="1C4966"/>
      </a:accent3>
      <a:accent4>
        <a:srgbClr val="000000"/>
      </a:accent4>
      <a:accent5>
        <a:srgbClr val="0E2433"/>
      </a:accent5>
      <a:accent6>
        <a:srgbClr val="45B6FE"/>
      </a:accent6>
      <a:hlink>
        <a:srgbClr val="FFFF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Super Pixel Vintage Gaming by Slidesgo</Template>
  <TotalTime>507</TotalTime>
  <Words>1381</Words>
  <Application>Microsoft Office PowerPoint</Application>
  <PresentationFormat>Widescreen</PresentationFormat>
  <Paragraphs>118</Paragraphs>
  <Slides>23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Emulogic</vt:lpstr>
      <vt:lpstr>Fira Sans Condensed Medium</vt:lpstr>
      <vt:lpstr>Lato</vt:lpstr>
      <vt:lpstr>Maven Pro</vt:lpstr>
      <vt:lpstr>Muli</vt:lpstr>
      <vt:lpstr>Press Start 2P</vt:lpstr>
      <vt:lpstr>Proxima Nova</vt:lpstr>
      <vt:lpstr>Proxima Nova Semibold</vt:lpstr>
      <vt:lpstr>Roboto</vt:lpstr>
      <vt:lpstr>Super Pixel Vintage Gaming by Slidesgo</vt:lpstr>
      <vt:lpstr>Slidesgo Final Pages</vt:lpstr>
      <vt:lpstr>A.I – CMPS453</vt:lpstr>
      <vt:lpstr>What is Pac-Man?</vt:lpstr>
      <vt:lpstr>Problem Description</vt:lpstr>
      <vt:lpstr>State Description</vt:lpstr>
      <vt:lpstr>Initial Condition</vt:lpstr>
      <vt:lpstr>Goal State</vt:lpstr>
      <vt:lpstr>Successor Function</vt:lpstr>
      <vt:lpstr>Successor Example</vt:lpstr>
      <vt:lpstr>State Recap</vt:lpstr>
      <vt:lpstr>State Space</vt:lpstr>
      <vt:lpstr>BFS Traversal</vt:lpstr>
      <vt:lpstr>State SPace</vt:lpstr>
      <vt:lpstr>BFS Pseudo Code</vt:lpstr>
      <vt:lpstr>DFS Traversal</vt:lpstr>
      <vt:lpstr>State Space</vt:lpstr>
      <vt:lpstr>DFS Algorithm</vt:lpstr>
      <vt:lpstr>IDS Algorithm</vt:lpstr>
      <vt:lpstr>State Space</vt:lpstr>
      <vt:lpstr>A* Algorithm</vt:lpstr>
      <vt:lpstr>State Space</vt:lpstr>
      <vt:lpstr>UCS Traversal</vt:lpstr>
      <vt:lpstr>Algorithm Comparisons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 CMPS453</dc:title>
  <dc:creator>pc</dc:creator>
  <cp:lastModifiedBy>pc</cp:lastModifiedBy>
  <cp:revision>33</cp:revision>
  <dcterms:created xsi:type="dcterms:W3CDTF">2024-04-13T13:34:44Z</dcterms:created>
  <dcterms:modified xsi:type="dcterms:W3CDTF">2024-05-02T10:17:52Z</dcterms:modified>
</cp:coreProperties>
</file>