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5" r:id="rId2"/>
    <p:sldMasterId id="2147483718" r:id="rId3"/>
  </p:sldMasterIdLst>
  <p:notesMasterIdLst>
    <p:notesMasterId r:id="rId21"/>
  </p:notesMasterIdLst>
  <p:sldIdLst>
    <p:sldId id="256" r:id="rId4"/>
    <p:sldId id="257" r:id="rId5"/>
    <p:sldId id="258" r:id="rId6"/>
    <p:sldId id="260" r:id="rId7"/>
    <p:sldId id="271" r:id="rId8"/>
    <p:sldId id="272" r:id="rId9"/>
    <p:sldId id="273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6149F-F38A-479E-8B96-315ED5AEA717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57E64-E117-4FDE-9C3F-91673F0A5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59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57E64-E117-4FDE-9C3F-91673F0A56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3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5400000">
            <a:off x="7846293" y="2564933"/>
            <a:ext cx="2382035" cy="6309404"/>
            <a:chOff x="6423700" y="1455975"/>
            <a:chExt cx="613800" cy="1625800"/>
          </a:xfrm>
        </p:grpSpPr>
        <p:sp>
          <p:nvSpPr>
            <p:cNvPr id="10" name="Google Shape;10;p2"/>
            <p:cNvSpPr/>
            <p:nvPr/>
          </p:nvSpPr>
          <p:spPr>
            <a:xfrm>
              <a:off x="6423700" y="14562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406" y="1"/>
                  </a:moveTo>
                  <a:cubicBezTo>
                    <a:pt x="465" y="6311"/>
                    <a:pt x="1" y="13217"/>
                    <a:pt x="1072" y="19956"/>
                  </a:cubicBezTo>
                  <a:cubicBezTo>
                    <a:pt x="2144" y="26730"/>
                    <a:pt x="4751" y="33172"/>
                    <a:pt x="8597" y="38589"/>
                  </a:cubicBezTo>
                  <a:cubicBezTo>
                    <a:pt x="10264" y="40923"/>
                    <a:pt x="12181" y="43149"/>
                    <a:pt x="14038" y="45328"/>
                  </a:cubicBezTo>
                  <a:cubicBezTo>
                    <a:pt x="17729" y="49614"/>
                    <a:pt x="21551" y="54031"/>
                    <a:pt x="23385" y="59425"/>
                  </a:cubicBezTo>
                  <a:cubicBezTo>
                    <a:pt x="23980" y="61175"/>
                    <a:pt x="24361" y="63044"/>
                    <a:pt x="24528" y="65021"/>
                  </a:cubicBezTo>
                  <a:lnTo>
                    <a:pt x="24528" y="64080"/>
                  </a:lnTo>
                  <a:cubicBezTo>
                    <a:pt x="24325" y="62425"/>
                    <a:pt x="23980" y="60866"/>
                    <a:pt x="23480" y="59377"/>
                  </a:cubicBezTo>
                  <a:cubicBezTo>
                    <a:pt x="21646" y="53960"/>
                    <a:pt x="17824" y="49531"/>
                    <a:pt x="14110" y="45245"/>
                  </a:cubicBezTo>
                  <a:cubicBezTo>
                    <a:pt x="12252" y="43078"/>
                    <a:pt x="10324" y="40851"/>
                    <a:pt x="8669" y="38518"/>
                  </a:cubicBezTo>
                  <a:cubicBezTo>
                    <a:pt x="4847" y="33112"/>
                    <a:pt x="2239" y="26683"/>
                    <a:pt x="1168" y="19920"/>
                  </a:cubicBezTo>
                  <a:cubicBezTo>
                    <a:pt x="96" y="13181"/>
                    <a:pt x="560" y="6287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463900" y="1456850"/>
              <a:ext cx="573000" cy="1468675"/>
            </a:xfrm>
            <a:custGeom>
              <a:avLst/>
              <a:gdLst/>
              <a:ahLst/>
              <a:cxnLst/>
              <a:rect l="l" t="t" r="r" b="b"/>
              <a:pathLst>
                <a:path w="22920" h="58747" extrusionOk="0">
                  <a:moveTo>
                    <a:pt x="2596" y="1"/>
                  </a:moveTo>
                  <a:cubicBezTo>
                    <a:pt x="2548" y="132"/>
                    <a:pt x="2500" y="310"/>
                    <a:pt x="2441" y="477"/>
                  </a:cubicBezTo>
                  <a:cubicBezTo>
                    <a:pt x="476" y="6823"/>
                    <a:pt x="0" y="13752"/>
                    <a:pt x="1096" y="20527"/>
                  </a:cubicBezTo>
                  <a:cubicBezTo>
                    <a:pt x="2167" y="27302"/>
                    <a:pt x="4763" y="33743"/>
                    <a:pt x="8608" y="39160"/>
                  </a:cubicBezTo>
                  <a:cubicBezTo>
                    <a:pt x="10275" y="41494"/>
                    <a:pt x="12192" y="43720"/>
                    <a:pt x="14050" y="45899"/>
                  </a:cubicBezTo>
                  <a:cubicBezTo>
                    <a:pt x="17467" y="49840"/>
                    <a:pt x="20955" y="53900"/>
                    <a:pt x="22920" y="58746"/>
                  </a:cubicBezTo>
                  <a:lnTo>
                    <a:pt x="22920" y="58484"/>
                  </a:lnTo>
                  <a:cubicBezTo>
                    <a:pt x="20943" y="53745"/>
                    <a:pt x="17479" y="49733"/>
                    <a:pt x="14133" y="45840"/>
                  </a:cubicBezTo>
                  <a:cubicBezTo>
                    <a:pt x="12264" y="43685"/>
                    <a:pt x="10335" y="41446"/>
                    <a:pt x="8680" y="39113"/>
                  </a:cubicBezTo>
                  <a:cubicBezTo>
                    <a:pt x="4858" y="33707"/>
                    <a:pt x="2250" y="27278"/>
                    <a:pt x="1179" y="20527"/>
                  </a:cubicBezTo>
                  <a:cubicBezTo>
                    <a:pt x="107" y="13764"/>
                    <a:pt x="572" y="6847"/>
                    <a:pt x="2536" y="525"/>
                  </a:cubicBezTo>
                  <a:cubicBezTo>
                    <a:pt x="2596" y="346"/>
                    <a:pt x="2655" y="167"/>
                    <a:pt x="270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04375" y="1456850"/>
              <a:ext cx="532525" cy="1401400"/>
            </a:xfrm>
            <a:custGeom>
              <a:avLst/>
              <a:gdLst/>
              <a:ahLst/>
              <a:cxnLst/>
              <a:rect l="l" t="t" r="r" b="b"/>
              <a:pathLst>
                <a:path w="21301" h="56056" extrusionOk="0">
                  <a:moveTo>
                    <a:pt x="2798" y="1"/>
                  </a:moveTo>
                  <a:cubicBezTo>
                    <a:pt x="2691" y="346"/>
                    <a:pt x="2572" y="703"/>
                    <a:pt x="2453" y="1072"/>
                  </a:cubicBezTo>
                  <a:cubicBezTo>
                    <a:pt x="489" y="7418"/>
                    <a:pt x="0" y="14348"/>
                    <a:pt x="1096" y="21122"/>
                  </a:cubicBezTo>
                  <a:cubicBezTo>
                    <a:pt x="2167" y="27897"/>
                    <a:pt x="4775" y="34338"/>
                    <a:pt x="8609" y="39756"/>
                  </a:cubicBezTo>
                  <a:cubicBezTo>
                    <a:pt x="10275" y="42089"/>
                    <a:pt x="12192" y="44316"/>
                    <a:pt x="14062" y="46495"/>
                  </a:cubicBezTo>
                  <a:cubicBezTo>
                    <a:pt x="16657" y="49519"/>
                    <a:pt x="19324" y="52602"/>
                    <a:pt x="21301" y="56055"/>
                  </a:cubicBezTo>
                  <a:lnTo>
                    <a:pt x="21301" y="55853"/>
                  </a:lnTo>
                  <a:cubicBezTo>
                    <a:pt x="19324" y="52460"/>
                    <a:pt x="16693" y="49412"/>
                    <a:pt x="14133" y="46435"/>
                  </a:cubicBezTo>
                  <a:cubicBezTo>
                    <a:pt x="12276" y="44280"/>
                    <a:pt x="10335" y="42042"/>
                    <a:pt x="8680" y="39708"/>
                  </a:cubicBezTo>
                  <a:cubicBezTo>
                    <a:pt x="4858" y="34303"/>
                    <a:pt x="2251" y="27873"/>
                    <a:pt x="1179" y="21122"/>
                  </a:cubicBezTo>
                  <a:cubicBezTo>
                    <a:pt x="108" y="14360"/>
                    <a:pt x="572" y="7442"/>
                    <a:pt x="2536" y="1120"/>
                  </a:cubicBezTo>
                  <a:cubicBezTo>
                    <a:pt x="2655" y="751"/>
                    <a:pt x="2775" y="370"/>
                    <a:pt x="290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545150" y="1456850"/>
              <a:ext cx="492350" cy="1352575"/>
            </a:xfrm>
            <a:custGeom>
              <a:avLst/>
              <a:gdLst/>
              <a:ahLst/>
              <a:cxnLst/>
              <a:rect l="l" t="t" r="r" b="b"/>
              <a:pathLst>
                <a:path w="19694" h="54103" extrusionOk="0">
                  <a:moveTo>
                    <a:pt x="3025" y="1"/>
                  </a:moveTo>
                  <a:cubicBezTo>
                    <a:pt x="2810" y="537"/>
                    <a:pt x="2620" y="1084"/>
                    <a:pt x="2441" y="1668"/>
                  </a:cubicBezTo>
                  <a:cubicBezTo>
                    <a:pt x="477" y="8014"/>
                    <a:pt x="1" y="14943"/>
                    <a:pt x="1084" y="21718"/>
                  </a:cubicBezTo>
                  <a:cubicBezTo>
                    <a:pt x="2156" y="28492"/>
                    <a:pt x="4763" y="34934"/>
                    <a:pt x="8597" y="40351"/>
                  </a:cubicBezTo>
                  <a:cubicBezTo>
                    <a:pt x="10264" y="42685"/>
                    <a:pt x="12193" y="44911"/>
                    <a:pt x="14050" y="47090"/>
                  </a:cubicBezTo>
                  <a:cubicBezTo>
                    <a:pt x="16003" y="49352"/>
                    <a:pt x="17979" y="51650"/>
                    <a:pt x="19693" y="54103"/>
                  </a:cubicBezTo>
                  <a:lnTo>
                    <a:pt x="19693" y="53936"/>
                  </a:lnTo>
                  <a:cubicBezTo>
                    <a:pt x="17991" y="51531"/>
                    <a:pt x="16038" y="49245"/>
                    <a:pt x="14121" y="47030"/>
                  </a:cubicBezTo>
                  <a:cubicBezTo>
                    <a:pt x="12264" y="44875"/>
                    <a:pt x="10323" y="42637"/>
                    <a:pt x="8680" y="40303"/>
                  </a:cubicBezTo>
                  <a:cubicBezTo>
                    <a:pt x="4846" y="34898"/>
                    <a:pt x="2251" y="28469"/>
                    <a:pt x="1179" y="21718"/>
                  </a:cubicBezTo>
                  <a:cubicBezTo>
                    <a:pt x="108" y="14955"/>
                    <a:pt x="560" y="8037"/>
                    <a:pt x="2525" y="1715"/>
                  </a:cubicBezTo>
                  <a:cubicBezTo>
                    <a:pt x="2703" y="1132"/>
                    <a:pt x="2918" y="572"/>
                    <a:pt x="31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585325" y="1455975"/>
              <a:ext cx="451575" cy="1313275"/>
            </a:xfrm>
            <a:custGeom>
              <a:avLst/>
              <a:gdLst/>
              <a:ahLst/>
              <a:cxnLst/>
              <a:rect l="l" t="t" r="r" b="b"/>
              <a:pathLst>
                <a:path w="18063" h="52531" extrusionOk="0">
                  <a:moveTo>
                    <a:pt x="3251" y="0"/>
                  </a:moveTo>
                  <a:cubicBezTo>
                    <a:pt x="2966" y="750"/>
                    <a:pt x="2680" y="1512"/>
                    <a:pt x="2442" y="2286"/>
                  </a:cubicBezTo>
                  <a:cubicBezTo>
                    <a:pt x="477" y="8620"/>
                    <a:pt x="1" y="15561"/>
                    <a:pt x="1084" y="22324"/>
                  </a:cubicBezTo>
                  <a:cubicBezTo>
                    <a:pt x="2156" y="29099"/>
                    <a:pt x="4763" y="35552"/>
                    <a:pt x="8597" y="40957"/>
                  </a:cubicBezTo>
                  <a:cubicBezTo>
                    <a:pt x="10264" y="43303"/>
                    <a:pt x="12193" y="45529"/>
                    <a:pt x="14050" y="47708"/>
                  </a:cubicBezTo>
                  <a:cubicBezTo>
                    <a:pt x="15408" y="49280"/>
                    <a:pt x="16789" y="50875"/>
                    <a:pt x="18063" y="52530"/>
                  </a:cubicBezTo>
                  <a:lnTo>
                    <a:pt x="18063" y="52364"/>
                  </a:lnTo>
                  <a:cubicBezTo>
                    <a:pt x="16801" y="50744"/>
                    <a:pt x="15443" y="49173"/>
                    <a:pt x="14122" y="47625"/>
                  </a:cubicBezTo>
                  <a:cubicBezTo>
                    <a:pt x="12264" y="45470"/>
                    <a:pt x="10324" y="43243"/>
                    <a:pt x="8681" y="40898"/>
                  </a:cubicBezTo>
                  <a:cubicBezTo>
                    <a:pt x="4847" y="35504"/>
                    <a:pt x="2251" y="29075"/>
                    <a:pt x="1180" y="22312"/>
                  </a:cubicBezTo>
                  <a:cubicBezTo>
                    <a:pt x="108" y="15561"/>
                    <a:pt x="560" y="8632"/>
                    <a:pt x="2525" y="2310"/>
                  </a:cubicBezTo>
                  <a:cubicBezTo>
                    <a:pt x="2763" y="1524"/>
                    <a:pt x="3049" y="750"/>
                    <a:pt x="335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25825" y="1456550"/>
              <a:ext cx="411075" cy="1277275"/>
            </a:xfrm>
            <a:custGeom>
              <a:avLst/>
              <a:gdLst/>
              <a:ahLst/>
              <a:cxnLst/>
              <a:rect l="l" t="t" r="r" b="b"/>
              <a:pathLst>
                <a:path w="16443" h="51091" extrusionOk="0">
                  <a:moveTo>
                    <a:pt x="3512" y="1"/>
                  </a:moveTo>
                  <a:cubicBezTo>
                    <a:pt x="3108" y="918"/>
                    <a:pt x="2739" y="1870"/>
                    <a:pt x="2441" y="2858"/>
                  </a:cubicBezTo>
                  <a:cubicBezTo>
                    <a:pt x="476" y="9192"/>
                    <a:pt x="0" y="16134"/>
                    <a:pt x="1084" y="22897"/>
                  </a:cubicBezTo>
                  <a:cubicBezTo>
                    <a:pt x="2155" y="29671"/>
                    <a:pt x="4763" y="36124"/>
                    <a:pt x="8608" y="41530"/>
                  </a:cubicBezTo>
                  <a:cubicBezTo>
                    <a:pt x="10275" y="43875"/>
                    <a:pt x="12192" y="46102"/>
                    <a:pt x="14050" y="48281"/>
                  </a:cubicBezTo>
                  <a:cubicBezTo>
                    <a:pt x="14859" y="49197"/>
                    <a:pt x="15657" y="50138"/>
                    <a:pt x="16443" y="51090"/>
                  </a:cubicBezTo>
                  <a:lnTo>
                    <a:pt x="16443" y="50936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54"/>
                    <a:pt x="10335" y="43828"/>
                    <a:pt x="8680" y="41494"/>
                  </a:cubicBezTo>
                  <a:cubicBezTo>
                    <a:pt x="4858" y="36089"/>
                    <a:pt x="2250" y="29659"/>
                    <a:pt x="1179" y="22897"/>
                  </a:cubicBezTo>
                  <a:cubicBezTo>
                    <a:pt x="107" y="16146"/>
                    <a:pt x="572" y="9228"/>
                    <a:pt x="2536" y="2894"/>
                  </a:cubicBezTo>
                  <a:cubicBezTo>
                    <a:pt x="2846" y="1906"/>
                    <a:pt x="3203" y="930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66300" y="1456550"/>
              <a:ext cx="371200" cy="1244525"/>
            </a:xfrm>
            <a:custGeom>
              <a:avLst/>
              <a:gdLst/>
              <a:ahLst/>
              <a:cxnLst/>
              <a:rect l="l" t="t" r="r" b="b"/>
              <a:pathLst>
                <a:path w="14848" h="49781" extrusionOk="0">
                  <a:moveTo>
                    <a:pt x="3763" y="1"/>
                  </a:moveTo>
                  <a:cubicBezTo>
                    <a:pt x="3263" y="1096"/>
                    <a:pt x="2822" y="2263"/>
                    <a:pt x="2441" y="3454"/>
                  </a:cubicBezTo>
                  <a:cubicBezTo>
                    <a:pt x="477" y="9788"/>
                    <a:pt x="0" y="16729"/>
                    <a:pt x="1096" y="23492"/>
                  </a:cubicBezTo>
                  <a:cubicBezTo>
                    <a:pt x="2179" y="30266"/>
                    <a:pt x="4763" y="36720"/>
                    <a:pt x="8609" y="42125"/>
                  </a:cubicBezTo>
                  <a:cubicBezTo>
                    <a:pt x="10275" y="44471"/>
                    <a:pt x="12192" y="46697"/>
                    <a:pt x="14050" y="48876"/>
                  </a:cubicBezTo>
                  <a:cubicBezTo>
                    <a:pt x="14324" y="49174"/>
                    <a:pt x="14574" y="49483"/>
                    <a:pt x="14847" y="49781"/>
                  </a:cubicBezTo>
                  <a:lnTo>
                    <a:pt x="14847" y="49638"/>
                  </a:lnTo>
                  <a:cubicBezTo>
                    <a:pt x="14609" y="49352"/>
                    <a:pt x="14359" y="49078"/>
                    <a:pt x="14133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58" y="36684"/>
                    <a:pt x="2251" y="30255"/>
                    <a:pt x="1179" y="23492"/>
                  </a:cubicBezTo>
                  <a:cubicBezTo>
                    <a:pt x="108" y="16741"/>
                    <a:pt x="572" y="9823"/>
                    <a:pt x="2536" y="3489"/>
                  </a:cubicBezTo>
                  <a:cubicBezTo>
                    <a:pt x="2906" y="2287"/>
                    <a:pt x="3370" y="1108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06475" y="1456550"/>
              <a:ext cx="331025" cy="1212375"/>
            </a:xfrm>
            <a:custGeom>
              <a:avLst/>
              <a:gdLst/>
              <a:ahLst/>
              <a:cxnLst/>
              <a:rect l="l" t="t" r="r" b="b"/>
              <a:pathLst>
                <a:path w="13241" h="48495" extrusionOk="0">
                  <a:moveTo>
                    <a:pt x="4085" y="1"/>
                  </a:moveTo>
                  <a:cubicBezTo>
                    <a:pt x="3430" y="1275"/>
                    <a:pt x="2894" y="2632"/>
                    <a:pt x="2442" y="4049"/>
                  </a:cubicBezTo>
                  <a:cubicBezTo>
                    <a:pt x="477" y="10383"/>
                    <a:pt x="1" y="17324"/>
                    <a:pt x="1096" y="24087"/>
                  </a:cubicBezTo>
                  <a:cubicBezTo>
                    <a:pt x="2168" y="30862"/>
                    <a:pt x="4763" y="37315"/>
                    <a:pt x="8609" y="42720"/>
                  </a:cubicBezTo>
                  <a:cubicBezTo>
                    <a:pt x="10026" y="44721"/>
                    <a:pt x="11633" y="46638"/>
                    <a:pt x="13240" y="48495"/>
                  </a:cubicBezTo>
                  <a:lnTo>
                    <a:pt x="13240" y="48352"/>
                  </a:lnTo>
                  <a:cubicBezTo>
                    <a:pt x="11657" y="46518"/>
                    <a:pt x="10085" y="44625"/>
                    <a:pt x="8692" y="42685"/>
                  </a:cubicBezTo>
                  <a:cubicBezTo>
                    <a:pt x="4870" y="37279"/>
                    <a:pt x="2263" y="30850"/>
                    <a:pt x="1191" y="24087"/>
                  </a:cubicBezTo>
                  <a:cubicBezTo>
                    <a:pt x="120" y="17336"/>
                    <a:pt x="584" y="10419"/>
                    <a:pt x="2549" y="4085"/>
                  </a:cubicBezTo>
                  <a:cubicBezTo>
                    <a:pt x="3001" y="2656"/>
                    <a:pt x="3549" y="1287"/>
                    <a:pt x="419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47250" y="1455975"/>
              <a:ext cx="290250" cy="1179925"/>
            </a:xfrm>
            <a:custGeom>
              <a:avLst/>
              <a:gdLst/>
              <a:ahLst/>
              <a:cxnLst/>
              <a:rect l="l" t="t" r="r" b="b"/>
              <a:pathLst>
                <a:path w="11610" h="47197" extrusionOk="0">
                  <a:moveTo>
                    <a:pt x="4359" y="0"/>
                  </a:moveTo>
                  <a:cubicBezTo>
                    <a:pt x="3597" y="1465"/>
                    <a:pt x="2942" y="3048"/>
                    <a:pt x="2442" y="4667"/>
                  </a:cubicBezTo>
                  <a:cubicBezTo>
                    <a:pt x="477" y="11001"/>
                    <a:pt x="1" y="17943"/>
                    <a:pt x="1084" y="24705"/>
                  </a:cubicBezTo>
                  <a:cubicBezTo>
                    <a:pt x="2156" y="31480"/>
                    <a:pt x="4763" y="37933"/>
                    <a:pt x="8597" y="43339"/>
                  </a:cubicBezTo>
                  <a:cubicBezTo>
                    <a:pt x="9538" y="44672"/>
                    <a:pt x="10562" y="45946"/>
                    <a:pt x="11609" y="47196"/>
                  </a:cubicBezTo>
                  <a:lnTo>
                    <a:pt x="11609" y="47053"/>
                  </a:lnTo>
                  <a:cubicBezTo>
                    <a:pt x="10597" y="45827"/>
                    <a:pt x="9597" y="44565"/>
                    <a:pt x="8669" y="43279"/>
                  </a:cubicBezTo>
                  <a:cubicBezTo>
                    <a:pt x="4847" y="37886"/>
                    <a:pt x="2239" y="31456"/>
                    <a:pt x="1168" y="24694"/>
                  </a:cubicBezTo>
                  <a:cubicBezTo>
                    <a:pt x="96" y="17943"/>
                    <a:pt x="560" y="11013"/>
                    <a:pt x="2525" y="4691"/>
                  </a:cubicBezTo>
                  <a:cubicBezTo>
                    <a:pt x="3037" y="3060"/>
                    <a:pt x="3680" y="1476"/>
                    <a:pt x="446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87750" y="1456550"/>
              <a:ext cx="249750" cy="1144525"/>
            </a:xfrm>
            <a:custGeom>
              <a:avLst/>
              <a:gdLst/>
              <a:ahLst/>
              <a:cxnLst/>
              <a:rect l="l" t="t" r="r" b="b"/>
              <a:pathLst>
                <a:path w="9990" h="45781" extrusionOk="0">
                  <a:moveTo>
                    <a:pt x="4667" y="1"/>
                  </a:moveTo>
                  <a:cubicBezTo>
                    <a:pt x="3763" y="1608"/>
                    <a:pt x="3001" y="3382"/>
                    <a:pt x="2441" y="5240"/>
                  </a:cubicBezTo>
                  <a:cubicBezTo>
                    <a:pt x="476" y="11574"/>
                    <a:pt x="0" y="18515"/>
                    <a:pt x="1084" y="25278"/>
                  </a:cubicBezTo>
                  <a:cubicBezTo>
                    <a:pt x="2155" y="32052"/>
                    <a:pt x="4763" y="38506"/>
                    <a:pt x="8596" y="43911"/>
                  </a:cubicBezTo>
                  <a:cubicBezTo>
                    <a:pt x="9049" y="44542"/>
                    <a:pt x="9513" y="45161"/>
                    <a:pt x="9989" y="45780"/>
                  </a:cubicBezTo>
                  <a:lnTo>
                    <a:pt x="9989" y="45614"/>
                  </a:lnTo>
                  <a:cubicBezTo>
                    <a:pt x="9537" y="45030"/>
                    <a:pt x="9097" y="44447"/>
                    <a:pt x="8680" y="43851"/>
                  </a:cubicBezTo>
                  <a:cubicBezTo>
                    <a:pt x="4846" y="38458"/>
                    <a:pt x="2250" y="32029"/>
                    <a:pt x="1179" y="25266"/>
                  </a:cubicBezTo>
                  <a:cubicBezTo>
                    <a:pt x="107" y="18515"/>
                    <a:pt x="560" y="11586"/>
                    <a:pt x="2524" y="5263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827925" y="1456550"/>
              <a:ext cx="209575" cy="1104625"/>
            </a:xfrm>
            <a:custGeom>
              <a:avLst/>
              <a:gdLst/>
              <a:ahLst/>
              <a:cxnLst/>
              <a:rect l="l" t="t" r="r" b="b"/>
              <a:pathLst>
                <a:path w="8383" h="44185" extrusionOk="0">
                  <a:moveTo>
                    <a:pt x="5013" y="1"/>
                  </a:moveTo>
                  <a:cubicBezTo>
                    <a:pt x="3977" y="1751"/>
                    <a:pt x="3096" y="3751"/>
                    <a:pt x="2441" y="5835"/>
                  </a:cubicBezTo>
                  <a:cubicBezTo>
                    <a:pt x="477" y="12169"/>
                    <a:pt x="0" y="19110"/>
                    <a:pt x="1084" y="25873"/>
                  </a:cubicBezTo>
                  <a:cubicBezTo>
                    <a:pt x="2144" y="32517"/>
                    <a:pt x="4656" y="38839"/>
                    <a:pt x="8382" y="44185"/>
                  </a:cubicBezTo>
                  <a:lnTo>
                    <a:pt x="8382" y="44018"/>
                  </a:lnTo>
                  <a:cubicBezTo>
                    <a:pt x="4715" y="38708"/>
                    <a:pt x="2227" y="32445"/>
                    <a:pt x="1191" y="25861"/>
                  </a:cubicBezTo>
                  <a:cubicBezTo>
                    <a:pt x="120" y="19110"/>
                    <a:pt x="584" y="12181"/>
                    <a:pt x="2548" y="5859"/>
                  </a:cubicBezTo>
                  <a:cubicBezTo>
                    <a:pt x="3203" y="3763"/>
                    <a:pt x="4072" y="1763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868400" y="1456550"/>
              <a:ext cx="169100" cy="1056700"/>
            </a:xfrm>
            <a:custGeom>
              <a:avLst/>
              <a:gdLst/>
              <a:ahLst/>
              <a:cxnLst/>
              <a:rect l="l" t="t" r="r" b="b"/>
              <a:pathLst>
                <a:path w="6764" h="42268" extrusionOk="0">
                  <a:moveTo>
                    <a:pt x="5394" y="1"/>
                  </a:moveTo>
                  <a:cubicBezTo>
                    <a:pt x="4168" y="1906"/>
                    <a:pt x="3156" y="4109"/>
                    <a:pt x="2442" y="6430"/>
                  </a:cubicBezTo>
                  <a:cubicBezTo>
                    <a:pt x="477" y="12764"/>
                    <a:pt x="1" y="19706"/>
                    <a:pt x="1084" y="26468"/>
                  </a:cubicBezTo>
                  <a:cubicBezTo>
                    <a:pt x="1977" y="32100"/>
                    <a:pt x="3930" y="37482"/>
                    <a:pt x="6763" y="42268"/>
                  </a:cubicBezTo>
                  <a:lnTo>
                    <a:pt x="6763" y="42077"/>
                  </a:lnTo>
                  <a:cubicBezTo>
                    <a:pt x="3977" y="37351"/>
                    <a:pt x="2072" y="32017"/>
                    <a:pt x="1191" y="26456"/>
                  </a:cubicBezTo>
                  <a:cubicBezTo>
                    <a:pt x="120" y="19706"/>
                    <a:pt x="584" y="12776"/>
                    <a:pt x="2549" y="6454"/>
                  </a:cubicBezTo>
                  <a:cubicBezTo>
                    <a:pt x="3275" y="4120"/>
                    <a:pt x="4287" y="1918"/>
                    <a:pt x="551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908600" y="1480975"/>
              <a:ext cx="128300" cy="971850"/>
            </a:xfrm>
            <a:custGeom>
              <a:avLst/>
              <a:gdLst/>
              <a:ahLst/>
              <a:cxnLst/>
              <a:rect l="l" t="t" r="r" b="b"/>
              <a:pathLst>
                <a:path w="5132" h="38874" extrusionOk="0">
                  <a:moveTo>
                    <a:pt x="5132" y="0"/>
                  </a:moveTo>
                  <a:cubicBezTo>
                    <a:pt x="4036" y="1822"/>
                    <a:pt x="3108" y="3870"/>
                    <a:pt x="2441" y="6037"/>
                  </a:cubicBezTo>
                  <a:cubicBezTo>
                    <a:pt x="476" y="12371"/>
                    <a:pt x="0" y="19312"/>
                    <a:pt x="1084" y="26075"/>
                  </a:cubicBezTo>
                  <a:cubicBezTo>
                    <a:pt x="1798" y="30563"/>
                    <a:pt x="3191" y="34885"/>
                    <a:pt x="5132" y="38874"/>
                  </a:cubicBezTo>
                  <a:lnTo>
                    <a:pt x="5132" y="38660"/>
                  </a:lnTo>
                  <a:cubicBezTo>
                    <a:pt x="3227" y="34731"/>
                    <a:pt x="1881" y="30468"/>
                    <a:pt x="1179" y="26063"/>
                  </a:cubicBezTo>
                  <a:cubicBezTo>
                    <a:pt x="107" y="19312"/>
                    <a:pt x="572" y="12383"/>
                    <a:pt x="2536" y="6060"/>
                  </a:cubicBezTo>
                  <a:cubicBezTo>
                    <a:pt x="3191" y="3965"/>
                    <a:pt x="4084" y="1965"/>
                    <a:pt x="5132" y="179"/>
                  </a:cubicBezTo>
                  <a:lnTo>
                    <a:pt x="51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49075" y="1574425"/>
              <a:ext cx="88425" cy="800725"/>
            </a:xfrm>
            <a:custGeom>
              <a:avLst/>
              <a:gdLst/>
              <a:ahLst/>
              <a:cxnLst/>
              <a:rect l="l" t="t" r="r" b="b"/>
              <a:pathLst>
                <a:path w="3537" h="32029" extrusionOk="0">
                  <a:moveTo>
                    <a:pt x="3513" y="1"/>
                  </a:moveTo>
                  <a:cubicBezTo>
                    <a:pt x="3120" y="941"/>
                    <a:pt x="2739" y="1906"/>
                    <a:pt x="2441" y="2894"/>
                  </a:cubicBezTo>
                  <a:cubicBezTo>
                    <a:pt x="477" y="9228"/>
                    <a:pt x="0" y="16169"/>
                    <a:pt x="1096" y="22932"/>
                  </a:cubicBezTo>
                  <a:cubicBezTo>
                    <a:pt x="1584" y="26063"/>
                    <a:pt x="2417" y="29111"/>
                    <a:pt x="3536" y="32028"/>
                  </a:cubicBezTo>
                  <a:lnTo>
                    <a:pt x="3536" y="31767"/>
                  </a:lnTo>
                  <a:cubicBezTo>
                    <a:pt x="2465" y="28921"/>
                    <a:pt x="1667" y="25956"/>
                    <a:pt x="1191" y="22920"/>
                  </a:cubicBezTo>
                  <a:cubicBezTo>
                    <a:pt x="119" y="16169"/>
                    <a:pt x="584" y="9240"/>
                    <a:pt x="2548" y="2918"/>
                  </a:cubicBezTo>
                  <a:cubicBezTo>
                    <a:pt x="2834" y="2013"/>
                    <a:pt x="3155" y="1108"/>
                    <a:pt x="3536" y="239"/>
                  </a:cubicBezTo>
                  <a:lnTo>
                    <a:pt x="353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92225" y="1709575"/>
              <a:ext cx="44675" cy="552775"/>
            </a:xfrm>
            <a:custGeom>
              <a:avLst/>
              <a:gdLst/>
              <a:ahLst/>
              <a:cxnLst/>
              <a:rect l="l" t="t" r="r" b="b"/>
              <a:pathLst>
                <a:path w="1787" h="22111" extrusionOk="0">
                  <a:moveTo>
                    <a:pt x="1787" y="0"/>
                  </a:moveTo>
                  <a:cubicBezTo>
                    <a:pt x="286" y="5798"/>
                    <a:pt x="1" y="12037"/>
                    <a:pt x="977" y="18145"/>
                  </a:cubicBezTo>
                  <a:cubicBezTo>
                    <a:pt x="1179" y="19479"/>
                    <a:pt x="1465" y="20800"/>
                    <a:pt x="1787" y="22110"/>
                  </a:cubicBezTo>
                  <a:lnTo>
                    <a:pt x="1787" y="21717"/>
                  </a:lnTo>
                  <a:cubicBezTo>
                    <a:pt x="1513" y="20526"/>
                    <a:pt x="1251" y="19336"/>
                    <a:pt x="1060" y="18121"/>
                  </a:cubicBezTo>
                  <a:cubicBezTo>
                    <a:pt x="108" y="12168"/>
                    <a:pt x="358" y="6084"/>
                    <a:pt x="1787" y="405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1618267" y="1421800"/>
            <a:ext cx="8955600" cy="2919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2"/>
          <p:cNvSpPr/>
          <p:nvPr/>
        </p:nvSpPr>
        <p:spPr>
          <a:xfrm>
            <a:off x="1618267" y="4508033"/>
            <a:ext cx="8955600" cy="814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" name="Google Shape;27;p2"/>
          <p:cNvGrpSpPr/>
          <p:nvPr/>
        </p:nvGrpSpPr>
        <p:grpSpPr>
          <a:xfrm rot="-5400000">
            <a:off x="2316202" y="-2316144"/>
            <a:ext cx="2382035" cy="7014352"/>
            <a:chOff x="6423700" y="1455975"/>
            <a:chExt cx="613800" cy="1625800"/>
          </a:xfrm>
        </p:grpSpPr>
        <p:sp>
          <p:nvSpPr>
            <p:cNvPr id="28" name="Google Shape;28;p2"/>
            <p:cNvSpPr/>
            <p:nvPr/>
          </p:nvSpPr>
          <p:spPr>
            <a:xfrm>
              <a:off x="6423700" y="14562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406" y="1"/>
                  </a:moveTo>
                  <a:cubicBezTo>
                    <a:pt x="465" y="6311"/>
                    <a:pt x="1" y="13217"/>
                    <a:pt x="1072" y="19956"/>
                  </a:cubicBezTo>
                  <a:cubicBezTo>
                    <a:pt x="2144" y="26730"/>
                    <a:pt x="4751" y="33172"/>
                    <a:pt x="8597" y="38589"/>
                  </a:cubicBezTo>
                  <a:cubicBezTo>
                    <a:pt x="10264" y="40923"/>
                    <a:pt x="12181" y="43149"/>
                    <a:pt x="14038" y="45328"/>
                  </a:cubicBezTo>
                  <a:cubicBezTo>
                    <a:pt x="17729" y="49614"/>
                    <a:pt x="21551" y="54031"/>
                    <a:pt x="23385" y="59425"/>
                  </a:cubicBezTo>
                  <a:cubicBezTo>
                    <a:pt x="23980" y="61175"/>
                    <a:pt x="24361" y="63044"/>
                    <a:pt x="24528" y="65021"/>
                  </a:cubicBezTo>
                  <a:lnTo>
                    <a:pt x="24528" y="64080"/>
                  </a:lnTo>
                  <a:cubicBezTo>
                    <a:pt x="24325" y="62425"/>
                    <a:pt x="23980" y="60866"/>
                    <a:pt x="23480" y="59377"/>
                  </a:cubicBezTo>
                  <a:cubicBezTo>
                    <a:pt x="21646" y="53960"/>
                    <a:pt x="17824" y="49531"/>
                    <a:pt x="14110" y="45245"/>
                  </a:cubicBezTo>
                  <a:cubicBezTo>
                    <a:pt x="12252" y="43078"/>
                    <a:pt x="10324" y="40851"/>
                    <a:pt x="8669" y="38518"/>
                  </a:cubicBezTo>
                  <a:cubicBezTo>
                    <a:pt x="4847" y="33112"/>
                    <a:pt x="2239" y="26683"/>
                    <a:pt x="1168" y="19920"/>
                  </a:cubicBezTo>
                  <a:cubicBezTo>
                    <a:pt x="96" y="13181"/>
                    <a:pt x="560" y="6287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463900" y="1456850"/>
              <a:ext cx="573000" cy="1468675"/>
            </a:xfrm>
            <a:custGeom>
              <a:avLst/>
              <a:gdLst/>
              <a:ahLst/>
              <a:cxnLst/>
              <a:rect l="l" t="t" r="r" b="b"/>
              <a:pathLst>
                <a:path w="22920" h="58747" extrusionOk="0">
                  <a:moveTo>
                    <a:pt x="2596" y="1"/>
                  </a:moveTo>
                  <a:cubicBezTo>
                    <a:pt x="2548" y="132"/>
                    <a:pt x="2500" y="310"/>
                    <a:pt x="2441" y="477"/>
                  </a:cubicBezTo>
                  <a:cubicBezTo>
                    <a:pt x="476" y="6823"/>
                    <a:pt x="0" y="13752"/>
                    <a:pt x="1096" y="20527"/>
                  </a:cubicBezTo>
                  <a:cubicBezTo>
                    <a:pt x="2167" y="27302"/>
                    <a:pt x="4763" y="33743"/>
                    <a:pt x="8608" y="39160"/>
                  </a:cubicBezTo>
                  <a:cubicBezTo>
                    <a:pt x="10275" y="41494"/>
                    <a:pt x="12192" y="43720"/>
                    <a:pt x="14050" y="45899"/>
                  </a:cubicBezTo>
                  <a:cubicBezTo>
                    <a:pt x="17467" y="49840"/>
                    <a:pt x="20955" y="53900"/>
                    <a:pt x="22920" y="58746"/>
                  </a:cubicBezTo>
                  <a:lnTo>
                    <a:pt x="22920" y="58484"/>
                  </a:lnTo>
                  <a:cubicBezTo>
                    <a:pt x="20943" y="53745"/>
                    <a:pt x="17479" y="49733"/>
                    <a:pt x="14133" y="45840"/>
                  </a:cubicBezTo>
                  <a:cubicBezTo>
                    <a:pt x="12264" y="43685"/>
                    <a:pt x="10335" y="41446"/>
                    <a:pt x="8680" y="39113"/>
                  </a:cubicBezTo>
                  <a:cubicBezTo>
                    <a:pt x="4858" y="33707"/>
                    <a:pt x="2250" y="27278"/>
                    <a:pt x="1179" y="20527"/>
                  </a:cubicBezTo>
                  <a:cubicBezTo>
                    <a:pt x="107" y="13764"/>
                    <a:pt x="572" y="6847"/>
                    <a:pt x="2536" y="525"/>
                  </a:cubicBezTo>
                  <a:cubicBezTo>
                    <a:pt x="2596" y="346"/>
                    <a:pt x="2655" y="167"/>
                    <a:pt x="270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04375" y="1456850"/>
              <a:ext cx="532525" cy="1401400"/>
            </a:xfrm>
            <a:custGeom>
              <a:avLst/>
              <a:gdLst/>
              <a:ahLst/>
              <a:cxnLst/>
              <a:rect l="l" t="t" r="r" b="b"/>
              <a:pathLst>
                <a:path w="21301" h="56056" extrusionOk="0">
                  <a:moveTo>
                    <a:pt x="2798" y="1"/>
                  </a:moveTo>
                  <a:cubicBezTo>
                    <a:pt x="2691" y="346"/>
                    <a:pt x="2572" y="703"/>
                    <a:pt x="2453" y="1072"/>
                  </a:cubicBezTo>
                  <a:cubicBezTo>
                    <a:pt x="489" y="7418"/>
                    <a:pt x="0" y="14348"/>
                    <a:pt x="1096" y="21122"/>
                  </a:cubicBezTo>
                  <a:cubicBezTo>
                    <a:pt x="2167" y="27897"/>
                    <a:pt x="4775" y="34338"/>
                    <a:pt x="8609" y="39756"/>
                  </a:cubicBezTo>
                  <a:cubicBezTo>
                    <a:pt x="10275" y="42089"/>
                    <a:pt x="12192" y="44316"/>
                    <a:pt x="14062" y="46495"/>
                  </a:cubicBezTo>
                  <a:cubicBezTo>
                    <a:pt x="16657" y="49519"/>
                    <a:pt x="19324" y="52602"/>
                    <a:pt x="21301" y="56055"/>
                  </a:cubicBezTo>
                  <a:lnTo>
                    <a:pt x="21301" y="55853"/>
                  </a:lnTo>
                  <a:cubicBezTo>
                    <a:pt x="19324" y="52460"/>
                    <a:pt x="16693" y="49412"/>
                    <a:pt x="14133" y="46435"/>
                  </a:cubicBezTo>
                  <a:cubicBezTo>
                    <a:pt x="12276" y="44280"/>
                    <a:pt x="10335" y="42042"/>
                    <a:pt x="8680" y="39708"/>
                  </a:cubicBezTo>
                  <a:cubicBezTo>
                    <a:pt x="4858" y="34303"/>
                    <a:pt x="2251" y="27873"/>
                    <a:pt x="1179" y="21122"/>
                  </a:cubicBezTo>
                  <a:cubicBezTo>
                    <a:pt x="108" y="14360"/>
                    <a:pt x="572" y="7442"/>
                    <a:pt x="2536" y="1120"/>
                  </a:cubicBezTo>
                  <a:cubicBezTo>
                    <a:pt x="2655" y="751"/>
                    <a:pt x="2775" y="370"/>
                    <a:pt x="290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45150" y="1456850"/>
              <a:ext cx="492350" cy="1352575"/>
            </a:xfrm>
            <a:custGeom>
              <a:avLst/>
              <a:gdLst/>
              <a:ahLst/>
              <a:cxnLst/>
              <a:rect l="l" t="t" r="r" b="b"/>
              <a:pathLst>
                <a:path w="19694" h="54103" extrusionOk="0">
                  <a:moveTo>
                    <a:pt x="3025" y="1"/>
                  </a:moveTo>
                  <a:cubicBezTo>
                    <a:pt x="2810" y="537"/>
                    <a:pt x="2620" y="1084"/>
                    <a:pt x="2441" y="1668"/>
                  </a:cubicBezTo>
                  <a:cubicBezTo>
                    <a:pt x="477" y="8014"/>
                    <a:pt x="1" y="14943"/>
                    <a:pt x="1084" y="21718"/>
                  </a:cubicBezTo>
                  <a:cubicBezTo>
                    <a:pt x="2156" y="28492"/>
                    <a:pt x="4763" y="34934"/>
                    <a:pt x="8597" y="40351"/>
                  </a:cubicBezTo>
                  <a:cubicBezTo>
                    <a:pt x="10264" y="42685"/>
                    <a:pt x="12193" y="44911"/>
                    <a:pt x="14050" y="47090"/>
                  </a:cubicBezTo>
                  <a:cubicBezTo>
                    <a:pt x="16003" y="49352"/>
                    <a:pt x="17979" y="51650"/>
                    <a:pt x="19693" y="54103"/>
                  </a:cubicBezTo>
                  <a:lnTo>
                    <a:pt x="19693" y="53936"/>
                  </a:lnTo>
                  <a:cubicBezTo>
                    <a:pt x="17991" y="51531"/>
                    <a:pt x="16038" y="49245"/>
                    <a:pt x="14121" y="47030"/>
                  </a:cubicBezTo>
                  <a:cubicBezTo>
                    <a:pt x="12264" y="44875"/>
                    <a:pt x="10323" y="42637"/>
                    <a:pt x="8680" y="40303"/>
                  </a:cubicBezTo>
                  <a:cubicBezTo>
                    <a:pt x="4846" y="34898"/>
                    <a:pt x="2251" y="28469"/>
                    <a:pt x="1179" y="21718"/>
                  </a:cubicBezTo>
                  <a:cubicBezTo>
                    <a:pt x="108" y="14955"/>
                    <a:pt x="560" y="8037"/>
                    <a:pt x="2525" y="1715"/>
                  </a:cubicBezTo>
                  <a:cubicBezTo>
                    <a:pt x="2703" y="1132"/>
                    <a:pt x="2918" y="572"/>
                    <a:pt x="31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85325" y="1455975"/>
              <a:ext cx="451575" cy="1313275"/>
            </a:xfrm>
            <a:custGeom>
              <a:avLst/>
              <a:gdLst/>
              <a:ahLst/>
              <a:cxnLst/>
              <a:rect l="l" t="t" r="r" b="b"/>
              <a:pathLst>
                <a:path w="18063" h="52531" extrusionOk="0">
                  <a:moveTo>
                    <a:pt x="3251" y="0"/>
                  </a:moveTo>
                  <a:cubicBezTo>
                    <a:pt x="2966" y="750"/>
                    <a:pt x="2680" y="1512"/>
                    <a:pt x="2442" y="2286"/>
                  </a:cubicBezTo>
                  <a:cubicBezTo>
                    <a:pt x="477" y="8620"/>
                    <a:pt x="1" y="15561"/>
                    <a:pt x="1084" y="22324"/>
                  </a:cubicBezTo>
                  <a:cubicBezTo>
                    <a:pt x="2156" y="29099"/>
                    <a:pt x="4763" y="35552"/>
                    <a:pt x="8597" y="40957"/>
                  </a:cubicBezTo>
                  <a:cubicBezTo>
                    <a:pt x="10264" y="43303"/>
                    <a:pt x="12193" y="45529"/>
                    <a:pt x="14050" y="47708"/>
                  </a:cubicBezTo>
                  <a:cubicBezTo>
                    <a:pt x="15408" y="49280"/>
                    <a:pt x="16789" y="50875"/>
                    <a:pt x="18063" y="52530"/>
                  </a:cubicBezTo>
                  <a:lnTo>
                    <a:pt x="18063" y="52364"/>
                  </a:lnTo>
                  <a:cubicBezTo>
                    <a:pt x="16801" y="50744"/>
                    <a:pt x="15443" y="49173"/>
                    <a:pt x="14122" y="47625"/>
                  </a:cubicBezTo>
                  <a:cubicBezTo>
                    <a:pt x="12264" y="45470"/>
                    <a:pt x="10324" y="43243"/>
                    <a:pt x="8681" y="40898"/>
                  </a:cubicBezTo>
                  <a:cubicBezTo>
                    <a:pt x="4847" y="35504"/>
                    <a:pt x="2251" y="29075"/>
                    <a:pt x="1180" y="22312"/>
                  </a:cubicBezTo>
                  <a:cubicBezTo>
                    <a:pt x="108" y="15561"/>
                    <a:pt x="560" y="8632"/>
                    <a:pt x="2525" y="2310"/>
                  </a:cubicBezTo>
                  <a:cubicBezTo>
                    <a:pt x="2763" y="1524"/>
                    <a:pt x="3049" y="750"/>
                    <a:pt x="335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625825" y="1456550"/>
              <a:ext cx="411075" cy="1277275"/>
            </a:xfrm>
            <a:custGeom>
              <a:avLst/>
              <a:gdLst/>
              <a:ahLst/>
              <a:cxnLst/>
              <a:rect l="l" t="t" r="r" b="b"/>
              <a:pathLst>
                <a:path w="16443" h="51091" extrusionOk="0">
                  <a:moveTo>
                    <a:pt x="3512" y="1"/>
                  </a:moveTo>
                  <a:cubicBezTo>
                    <a:pt x="3108" y="918"/>
                    <a:pt x="2739" y="1870"/>
                    <a:pt x="2441" y="2858"/>
                  </a:cubicBezTo>
                  <a:cubicBezTo>
                    <a:pt x="476" y="9192"/>
                    <a:pt x="0" y="16134"/>
                    <a:pt x="1084" y="22897"/>
                  </a:cubicBezTo>
                  <a:cubicBezTo>
                    <a:pt x="2155" y="29671"/>
                    <a:pt x="4763" y="36124"/>
                    <a:pt x="8608" y="41530"/>
                  </a:cubicBezTo>
                  <a:cubicBezTo>
                    <a:pt x="10275" y="43875"/>
                    <a:pt x="12192" y="46102"/>
                    <a:pt x="14050" y="48281"/>
                  </a:cubicBezTo>
                  <a:cubicBezTo>
                    <a:pt x="14859" y="49197"/>
                    <a:pt x="15657" y="50138"/>
                    <a:pt x="16443" y="51090"/>
                  </a:cubicBezTo>
                  <a:lnTo>
                    <a:pt x="16443" y="50936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54"/>
                    <a:pt x="10335" y="43828"/>
                    <a:pt x="8680" y="41494"/>
                  </a:cubicBezTo>
                  <a:cubicBezTo>
                    <a:pt x="4858" y="36089"/>
                    <a:pt x="2250" y="29659"/>
                    <a:pt x="1179" y="22897"/>
                  </a:cubicBezTo>
                  <a:cubicBezTo>
                    <a:pt x="107" y="16146"/>
                    <a:pt x="572" y="9228"/>
                    <a:pt x="2536" y="2894"/>
                  </a:cubicBezTo>
                  <a:cubicBezTo>
                    <a:pt x="2846" y="1906"/>
                    <a:pt x="3203" y="930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666300" y="1456550"/>
              <a:ext cx="371200" cy="1244525"/>
            </a:xfrm>
            <a:custGeom>
              <a:avLst/>
              <a:gdLst/>
              <a:ahLst/>
              <a:cxnLst/>
              <a:rect l="l" t="t" r="r" b="b"/>
              <a:pathLst>
                <a:path w="14848" h="49781" extrusionOk="0">
                  <a:moveTo>
                    <a:pt x="3763" y="1"/>
                  </a:moveTo>
                  <a:cubicBezTo>
                    <a:pt x="3263" y="1096"/>
                    <a:pt x="2822" y="2263"/>
                    <a:pt x="2441" y="3454"/>
                  </a:cubicBezTo>
                  <a:cubicBezTo>
                    <a:pt x="477" y="9788"/>
                    <a:pt x="0" y="16729"/>
                    <a:pt x="1096" y="23492"/>
                  </a:cubicBezTo>
                  <a:cubicBezTo>
                    <a:pt x="2179" y="30266"/>
                    <a:pt x="4763" y="36720"/>
                    <a:pt x="8609" y="42125"/>
                  </a:cubicBezTo>
                  <a:cubicBezTo>
                    <a:pt x="10275" y="44471"/>
                    <a:pt x="12192" y="46697"/>
                    <a:pt x="14050" y="48876"/>
                  </a:cubicBezTo>
                  <a:cubicBezTo>
                    <a:pt x="14324" y="49174"/>
                    <a:pt x="14574" y="49483"/>
                    <a:pt x="14847" y="49781"/>
                  </a:cubicBezTo>
                  <a:lnTo>
                    <a:pt x="14847" y="49638"/>
                  </a:lnTo>
                  <a:cubicBezTo>
                    <a:pt x="14609" y="49352"/>
                    <a:pt x="14359" y="49078"/>
                    <a:pt x="14133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58" y="36684"/>
                    <a:pt x="2251" y="30255"/>
                    <a:pt x="1179" y="23492"/>
                  </a:cubicBezTo>
                  <a:cubicBezTo>
                    <a:pt x="108" y="16741"/>
                    <a:pt x="572" y="9823"/>
                    <a:pt x="2536" y="3489"/>
                  </a:cubicBezTo>
                  <a:cubicBezTo>
                    <a:pt x="2906" y="2287"/>
                    <a:pt x="3370" y="1108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06475" y="1456550"/>
              <a:ext cx="331025" cy="1212375"/>
            </a:xfrm>
            <a:custGeom>
              <a:avLst/>
              <a:gdLst/>
              <a:ahLst/>
              <a:cxnLst/>
              <a:rect l="l" t="t" r="r" b="b"/>
              <a:pathLst>
                <a:path w="13241" h="48495" extrusionOk="0">
                  <a:moveTo>
                    <a:pt x="4085" y="1"/>
                  </a:moveTo>
                  <a:cubicBezTo>
                    <a:pt x="3430" y="1275"/>
                    <a:pt x="2894" y="2632"/>
                    <a:pt x="2442" y="4049"/>
                  </a:cubicBezTo>
                  <a:cubicBezTo>
                    <a:pt x="477" y="10383"/>
                    <a:pt x="1" y="17324"/>
                    <a:pt x="1096" y="24087"/>
                  </a:cubicBezTo>
                  <a:cubicBezTo>
                    <a:pt x="2168" y="30862"/>
                    <a:pt x="4763" y="37315"/>
                    <a:pt x="8609" y="42720"/>
                  </a:cubicBezTo>
                  <a:cubicBezTo>
                    <a:pt x="10026" y="44721"/>
                    <a:pt x="11633" y="46638"/>
                    <a:pt x="13240" y="48495"/>
                  </a:cubicBezTo>
                  <a:lnTo>
                    <a:pt x="13240" y="48352"/>
                  </a:lnTo>
                  <a:cubicBezTo>
                    <a:pt x="11657" y="46518"/>
                    <a:pt x="10085" y="44625"/>
                    <a:pt x="8692" y="42685"/>
                  </a:cubicBezTo>
                  <a:cubicBezTo>
                    <a:pt x="4870" y="37279"/>
                    <a:pt x="2263" y="30850"/>
                    <a:pt x="1191" y="24087"/>
                  </a:cubicBezTo>
                  <a:cubicBezTo>
                    <a:pt x="120" y="17336"/>
                    <a:pt x="584" y="10419"/>
                    <a:pt x="2549" y="4085"/>
                  </a:cubicBezTo>
                  <a:cubicBezTo>
                    <a:pt x="3001" y="2656"/>
                    <a:pt x="3549" y="1287"/>
                    <a:pt x="419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747250" y="1455975"/>
              <a:ext cx="290250" cy="1179925"/>
            </a:xfrm>
            <a:custGeom>
              <a:avLst/>
              <a:gdLst/>
              <a:ahLst/>
              <a:cxnLst/>
              <a:rect l="l" t="t" r="r" b="b"/>
              <a:pathLst>
                <a:path w="11610" h="47197" extrusionOk="0">
                  <a:moveTo>
                    <a:pt x="4359" y="0"/>
                  </a:moveTo>
                  <a:cubicBezTo>
                    <a:pt x="3597" y="1465"/>
                    <a:pt x="2942" y="3048"/>
                    <a:pt x="2442" y="4667"/>
                  </a:cubicBezTo>
                  <a:cubicBezTo>
                    <a:pt x="477" y="11001"/>
                    <a:pt x="1" y="17943"/>
                    <a:pt x="1084" y="24705"/>
                  </a:cubicBezTo>
                  <a:cubicBezTo>
                    <a:pt x="2156" y="31480"/>
                    <a:pt x="4763" y="37933"/>
                    <a:pt x="8597" y="43339"/>
                  </a:cubicBezTo>
                  <a:cubicBezTo>
                    <a:pt x="9538" y="44672"/>
                    <a:pt x="10562" y="45946"/>
                    <a:pt x="11609" y="47196"/>
                  </a:cubicBezTo>
                  <a:lnTo>
                    <a:pt x="11609" y="47053"/>
                  </a:lnTo>
                  <a:cubicBezTo>
                    <a:pt x="10597" y="45827"/>
                    <a:pt x="9597" y="44565"/>
                    <a:pt x="8669" y="43279"/>
                  </a:cubicBezTo>
                  <a:cubicBezTo>
                    <a:pt x="4847" y="37886"/>
                    <a:pt x="2239" y="31456"/>
                    <a:pt x="1168" y="24694"/>
                  </a:cubicBezTo>
                  <a:cubicBezTo>
                    <a:pt x="96" y="17943"/>
                    <a:pt x="560" y="11013"/>
                    <a:pt x="2525" y="4691"/>
                  </a:cubicBezTo>
                  <a:cubicBezTo>
                    <a:pt x="3037" y="3060"/>
                    <a:pt x="3680" y="1476"/>
                    <a:pt x="446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787750" y="1456550"/>
              <a:ext cx="249750" cy="1144525"/>
            </a:xfrm>
            <a:custGeom>
              <a:avLst/>
              <a:gdLst/>
              <a:ahLst/>
              <a:cxnLst/>
              <a:rect l="l" t="t" r="r" b="b"/>
              <a:pathLst>
                <a:path w="9990" h="45781" extrusionOk="0">
                  <a:moveTo>
                    <a:pt x="4667" y="1"/>
                  </a:moveTo>
                  <a:cubicBezTo>
                    <a:pt x="3763" y="1608"/>
                    <a:pt x="3001" y="3382"/>
                    <a:pt x="2441" y="5240"/>
                  </a:cubicBezTo>
                  <a:cubicBezTo>
                    <a:pt x="476" y="11574"/>
                    <a:pt x="0" y="18515"/>
                    <a:pt x="1084" y="25278"/>
                  </a:cubicBezTo>
                  <a:cubicBezTo>
                    <a:pt x="2155" y="32052"/>
                    <a:pt x="4763" y="38506"/>
                    <a:pt x="8596" y="43911"/>
                  </a:cubicBezTo>
                  <a:cubicBezTo>
                    <a:pt x="9049" y="44542"/>
                    <a:pt x="9513" y="45161"/>
                    <a:pt x="9989" y="45780"/>
                  </a:cubicBezTo>
                  <a:lnTo>
                    <a:pt x="9989" y="45614"/>
                  </a:lnTo>
                  <a:cubicBezTo>
                    <a:pt x="9537" y="45030"/>
                    <a:pt x="9097" y="44447"/>
                    <a:pt x="8680" y="43851"/>
                  </a:cubicBezTo>
                  <a:cubicBezTo>
                    <a:pt x="4846" y="38458"/>
                    <a:pt x="2250" y="32029"/>
                    <a:pt x="1179" y="25266"/>
                  </a:cubicBezTo>
                  <a:cubicBezTo>
                    <a:pt x="107" y="18515"/>
                    <a:pt x="560" y="11586"/>
                    <a:pt x="2524" y="5263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827925" y="1456550"/>
              <a:ext cx="209575" cy="1104625"/>
            </a:xfrm>
            <a:custGeom>
              <a:avLst/>
              <a:gdLst/>
              <a:ahLst/>
              <a:cxnLst/>
              <a:rect l="l" t="t" r="r" b="b"/>
              <a:pathLst>
                <a:path w="8383" h="44185" extrusionOk="0">
                  <a:moveTo>
                    <a:pt x="5013" y="1"/>
                  </a:moveTo>
                  <a:cubicBezTo>
                    <a:pt x="3977" y="1751"/>
                    <a:pt x="3096" y="3751"/>
                    <a:pt x="2441" y="5835"/>
                  </a:cubicBezTo>
                  <a:cubicBezTo>
                    <a:pt x="477" y="12169"/>
                    <a:pt x="0" y="19110"/>
                    <a:pt x="1084" y="25873"/>
                  </a:cubicBezTo>
                  <a:cubicBezTo>
                    <a:pt x="2144" y="32517"/>
                    <a:pt x="4656" y="38839"/>
                    <a:pt x="8382" y="44185"/>
                  </a:cubicBezTo>
                  <a:lnTo>
                    <a:pt x="8382" y="44018"/>
                  </a:lnTo>
                  <a:cubicBezTo>
                    <a:pt x="4715" y="38708"/>
                    <a:pt x="2227" y="32445"/>
                    <a:pt x="1191" y="25861"/>
                  </a:cubicBezTo>
                  <a:cubicBezTo>
                    <a:pt x="120" y="19110"/>
                    <a:pt x="584" y="12181"/>
                    <a:pt x="2548" y="5859"/>
                  </a:cubicBezTo>
                  <a:cubicBezTo>
                    <a:pt x="3203" y="3763"/>
                    <a:pt x="4072" y="1763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868400" y="1456550"/>
              <a:ext cx="169100" cy="1056700"/>
            </a:xfrm>
            <a:custGeom>
              <a:avLst/>
              <a:gdLst/>
              <a:ahLst/>
              <a:cxnLst/>
              <a:rect l="l" t="t" r="r" b="b"/>
              <a:pathLst>
                <a:path w="6764" h="42268" extrusionOk="0">
                  <a:moveTo>
                    <a:pt x="5394" y="1"/>
                  </a:moveTo>
                  <a:cubicBezTo>
                    <a:pt x="4168" y="1906"/>
                    <a:pt x="3156" y="4109"/>
                    <a:pt x="2442" y="6430"/>
                  </a:cubicBezTo>
                  <a:cubicBezTo>
                    <a:pt x="477" y="12764"/>
                    <a:pt x="1" y="19706"/>
                    <a:pt x="1084" y="26468"/>
                  </a:cubicBezTo>
                  <a:cubicBezTo>
                    <a:pt x="1977" y="32100"/>
                    <a:pt x="3930" y="37482"/>
                    <a:pt x="6763" y="42268"/>
                  </a:cubicBezTo>
                  <a:lnTo>
                    <a:pt x="6763" y="42077"/>
                  </a:lnTo>
                  <a:cubicBezTo>
                    <a:pt x="3977" y="37351"/>
                    <a:pt x="2072" y="32017"/>
                    <a:pt x="1191" y="26456"/>
                  </a:cubicBezTo>
                  <a:cubicBezTo>
                    <a:pt x="120" y="19706"/>
                    <a:pt x="584" y="12776"/>
                    <a:pt x="2549" y="6454"/>
                  </a:cubicBezTo>
                  <a:cubicBezTo>
                    <a:pt x="3275" y="4120"/>
                    <a:pt x="4287" y="1918"/>
                    <a:pt x="551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908600" y="1480975"/>
              <a:ext cx="128300" cy="971850"/>
            </a:xfrm>
            <a:custGeom>
              <a:avLst/>
              <a:gdLst/>
              <a:ahLst/>
              <a:cxnLst/>
              <a:rect l="l" t="t" r="r" b="b"/>
              <a:pathLst>
                <a:path w="5132" h="38874" extrusionOk="0">
                  <a:moveTo>
                    <a:pt x="5132" y="0"/>
                  </a:moveTo>
                  <a:cubicBezTo>
                    <a:pt x="4036" y="1822"/>
                    <a:pt x="3108" y="3870"/>
                    <a:pt x="2441" y="6037"/>
                  </a:cubicBezTo>
                  <a:cubicBezTo>
                    <a:pt x="476" y="12371"/>
                    <a:pt x="0" y="19312"/>
                    <a:pt x="1084" y="26075"/>
                  </a:cubicBezTo>
                  <a:cubicBezTo>
                    <a:pt x="1798" y="30563"/>
                    <a:pt x="3191" y="34885"/>
                    <a:pt x="5132" y="38874"/>
                  </a:cubicBezTo>
                  <a:lnTo>
                    <a:pt x="5132" y="38660"/>
                  </a:lnTo>
                  <a:cubicBezTo>
                    <a:pt x="3227" y="34731"/>
                    <a:pt x="1881" y="30468"/>
                    <a:pt x="1179" y="26063"/>
                  </a:cubicBezTo>
                  <a:cubicBezTo>
                    <a:pt x="107" y="19312"/>
                    <a:pt x="572" y="12383"/>
                    <a:pt x="2536" y="6060"/>
                  </a:cubicBezTo>
                  <a:cubicBezTo>
                    <a:pt x="3191" y="3965"/>
                    <a:pt x="4084" y="1965"/>
                    <a:pt x="5132" y="179"/>
                  </a:cubicBezTo>
                  <a:lnTo>
                    <a:pt x="51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49075" y="1574425"/>
              <a:ext cx="88425" cy="800725"/>
            </a:xfrm>
            <a:custGeom>
              <a:avLst/>
              <a:gdLst/>
              <a:ahLst/>
              <a:cxnLst/>
              <a:rect l="l" t="t" r="r" b="b"/>
              <a:pathLst>
                <a:path w="3537" h="32029" extrusionOk="0">
                  <a:moveTo>
                    <a:pt x="3513" y="1"/>
                  </a:moveTo>
                  <a:cubicBezTo>
                    <a:pt x="3120" y="941"/>
                    <a:pt x="2739" y="1906"/>
                    <a:pt x="2441" y="2894"/>
                  </a:cubicBezTo>
                  <a:cubicBezTo>
                    <a:pt x="477" y="9228"/>
                    <a:pt x="0" y="16169"/>
                    <a:pt x="1096" y="22932"/>
                  </a:cubicBezTo>
                  <a:cubicBezTo>
                    <a:pt x="1584" y="26063"/>
                    <a:pt x="2417" y="29111"/>
                    <a:pt x="3536" y="32028"/>
                  </a:cubicBezTo>
                  <a:lnTo>
                    <a:pt x="3536" y="31767"/>
                  </a:lnTo>
                  <a:cubicBezTo>
                    <a:pt x="2465" y="28921"/>
                    <a:pt x="1667" y="25956"/>
                    <a:pt x="1191" y="22920"/>
                  </a:cubicBezTo>
                  <a:cubicBezTo>
                    <a:pt x="119" y="16169"/>
                    <a:pt x="584" y="9240"/>
                    <a:pt x="2548" y="2918"/>
                  </a:cubicBezTo>
                  <a:cubicBezTo>
                    <a:pt x="2834" y="2013"/>
                    <a:pt x="3155" y="1108"/>
                    <a:pt x="3536" y="239"/>
                  </a:cubicBezTo>
                  <a:lnTo>
                    <a:pt x="353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992225" y="1709575"/>
              <a:ext cx="44675" cy="552775"/>
            </a:xfrm>
            <a:custGeom>
              <a:avLst/>
              <a:gdLst/>
              <a:ahLst/>
              <a:cxnLst/>
              <a:rect l="l" t="t" r="r" b="b"/>
              <a:pathLst>
                <a:path w="1787" h="22111" extrusionOk="0">
                  <a:moveTo>
                    <a:pt x="1787" y="0"/>
                  </a:moveTo>
                  <a:cubicBezTo>
                    <a:pt x="286" y="5798"/>
                    <a:pt x="1" y="12037"/>
                    <a:pt x="977" y="18145"/>
                  </a:cubicBezTo>
                  <a:cubicBezTo>
                    <a:pt x="1179" y="19479"/>
                    <a:pt x="1465" y="20800"/>
                    <a:pt x="1787" y="22110"/>
                  </a:cubicBezTo>
                  <a:lnTo>
                    <a:pt x="1787" y="21717"/>
                  </a:lnTo>
                  <a:cubicBezTo>
                    <a:pt x="1513" y="20526"/>
                    <a:pt x="1251" y="19336"/>
                    <a:pt x="1060" y="18121"/>
                  </a:cubicBezTo>
                  <a:cubicBezTo>
                    <a:pt x="108" y="12168"/>
                    <a:pt x="358" y="6084"/>
                    <a:pt x="1787" y="405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2024033" y="1524600"/>
            <a:ext cx="8144000" cy="2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3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3076867" y="4551133"/>
            <a:ext cx="6038400" cy="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54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11"/>
          <p:cNvGrpSpPr/>
          <p:nvPr/>
        </p:nvGrpSpPr>
        <p:grpSpPr>
          <a:xfrm>
            <a:off x="-17" y="4606961"/>
            <a:ext cx="12190112" cy="2250833"/>
            <a:chOff x="410450" y="2958175"/>
            <a:chExt cx="1976775" cy="365000"/>
          </a:xfrm>
        </p:grpSpPr>
        <p:sp>
          <p:nvSpPr>
            <p:cNvPr id="409" name="Google Shape;409;p11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1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6" name="Google Shape;436;p11"/>
          <p:cNvGrpSpPr/>
          <p:nvPr/>
        </p:nvGrpSpPr>
        <p:grpSpPr>
          <a:xfrm rot="10800000">
            <a:off x="-17" y="-6"/>
            <a:ext cx="12190112" cy="2250833"/>
            <a:chOff x="410450" y="2958175"/>
            <a:chExt cx="1976775" cy="365000"/>
          </a:xfrm>
        </p:grpSpPr>
        <p:sp>
          <p:nvSpPr>
            <p:cNvPr id="437" name="Google Shape;437;p11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11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4" name="Google Shape;464;p11"/>
          <p:cNvSpPr/>
          <p:nvPr/>
        </p:nvSpPr>
        <p:spPr>
          <a:xfrm>
            <a:off x="1569067" y="1290300"/>
            <a:ext cx="9054000" cy="2784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5" name="Google Shape;465;p11"/>
          <p:cNvSpPr/>
          <p:nvPr/>
        </p:nvSpPr>
        <p:spPr>
          <a:xfrm>
            <a:off x="1618267" y="4429700"/>
            <a:ext cx="8955600" cy="1138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6" name="Google Shape;466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568696"/>
            <a:ext cx="8768000" cy="2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67" name="Google Shape;467;p11"/>
          <p:cNvSpPr txBox="1">
            <a:spLocks noGrp="1"/>
          </p:cNvSpPr>
          <p:nvPr>
            <p:ph type="subTitle" idx="1"/>
          </p:nvPr>
        </p:nvSpPr>
        <p:spPr>
          <a:xfrm>
            <a:off x="1712000" y="4561351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207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800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13"/>
          <p:cNvGrpSpPr/>
          <p:nvPr/>
        </p:nvGrpSpPr>
        <p:grpSpPr>
          <a:xfrm rot="5400000">
            <a:off x="8707973" y="3373961"/>
            <a:ext cx="1909216" cy="5058851"/>
            <a:chOff x="2771175" y="2473050"/>
            <a:chExt cx="613475" cy="1625525"/>
          </a:xfrm>
        </p:grpSpPr>
        <p:sp>
          <p:nvSpPr>
            <p:cNvPr id="471" name="Google Shape;471;p13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6" name="Google Shape;486;p13"/>
          <p:cNvGrpSpPr/>
          <p:nvPr/>
        </p:nvGrpSpPr>
        <p:grpSpPr>
          <a:xfrm rot="-5400000">
            <a:off x="1574807" y="-1554972"/>
            <a:ext cx="1909216" cy="5058851"/>
            <a:chOff x="2771175" y="2473050"/>
            <a:chExt cx="613475" cy="1625525"/>
          </a:xfrm>
        </p:grpSpPr>
        <p:sp>
          <p:nvSpPr>
            <p:cNvPr id="487" name="Google Shape;487;p13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2" name="Google Shape;502;p13"/>
          <p:cNvSpPr/>
          <p:nvPr/>
        </p:nvSpPr>
        <p:spPr>
          <a:xfrm>
            <a:off x="6331600" y="3892100"/>
            <a:ext cx="4900400" cy="1395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3" name="Google Shape;503;p13"/>
          <p:cNvSpPr/>
          <p:nvPr/>
        </p:nvSpPr>
        <p:spPr>
          <a:xfrm>
            <a:off x="960000" y="3892100"/>
            <a:ext cx="4900400" cy="1395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4" name="Google Shape;504;p13"/>
          <p:cNvSpPr/>
          <p:nvPr/>
        </p:nvSpPr>
        <p:spPr>
          <a:xfrm>
            <a:off x="6331600" y="2134033"/>
            <a:ext cx="4900400" cy="1395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5" name="Google Shape;505;p13"/>
          <p:cNvSpPr/>
          <p:nvPr/>
        </p:nvSpPr>
        <p:spPr>
          <a:xfrm>
            <a:off x="960045" y="2134033"/>
            <a:ext cx="4900400" cy="1395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6" name="Google Shape;506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title" idx="2"/>
          </p:nvPr>
        </p:nvSpPr>
        <p:spPr>
          <a:xfrm>
            <a:off x="2216336" y="2134033"/>
            <a:ext cx="3644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08" name="Google Shape;508;p13"/>
          <p:cNvSpPr txBox="1">
            <a:spLocks noGrp="1"/>
          </p:cNvSpPr>
          <p:nvPr>
            <p:ph type="subTitle" idx="1"/>
          </p:nvPr>
        </p:nvSpPr>
        <p:spPr>
          <a:xfrm>
            <a:off x="2216336" y="2705959"/>
            <a:ext cx="364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09" name="Google Shape;509;p13"/>
          <p:cNvSpPr txBox="1">
            <a:spLocks noGrp="1"/>
          </p:cNvSpPr>
          <p:nvPr>
            <p:ph type="title" idx="3"/>
          </p:nvPr>
        </p:nvSpPr>
        <p:spPr>
          <a:xfrm>
            <a:off x="7666936" y="2134033"/>
            <a:ext cx="3486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10" name="Google Shape;510;p13"/>
          <p:cNvSpPr txBox="1">
            <a:spLocks noGrp="1"/>
          </p:cNvSpPr>
          <p:nvPr>
            <p:ph type="subTitle" idx="4"/>
          </p:nvPr>
        </p:nvSpPr>
        <p:spPr>
          <a:xfrm>
            <a:off x="7587936" y="2705952"/>
            <a:ext cx="3486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11" name="Google Shape;511;p13"/>
          <p:cNvSpPr txBox="1">
            <a:spLocks noGrp="1"/>
          </p:cNvSpPr>
          <p:nvPr>
            <p:ph type="title" idx="5"/>
          </p:nvPr>
        </p:nvSpPr>
        <p:spPr>
          <a:xfrm>
            <a:off x="2216336" y="3892100"/>
            <a:ext cx="3644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12" name="Google Shape;512;p13"/>
          <p:cNvSpPr txBox="1">
            <a:spLocks noGrp="1"/>
          </p:cNvSpPr>
          <p:nvPr>
            <p:ph type="subTitle" idx="6"/>
          </p:nvPr>
        </p:nvSpPr>
        <p:spPr>
          <a:xfrm>
            <a:off x="2216336" y="4449236"/>
            <a:ext cx="364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13" name="Google Shape;513;p13"/>
          <p:cNvSpPr txBox="1">
            <a:spLocks noGrp="1"/>
          </p:cNvSpPr>
          <p:nvPr>
            <p:ph type="title" idx="7"/>
          </p:nvPr>
        </p:nvSpPr>
        <p:spPr>
          <a:xfrm>
            <a:off x="7587935" y="3892100"/>
            <a:ext cx="3644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14" name="Google Shape;514;p13"/>
          <p:cNvSpPr txBox="1">
            <a:spLocks noGrp="1"/>
          </p:cNvSpPr>
          <p:nvPr>
            <p:ph type="subTitle" idx="8"/>
          </p:nvPr>
        </p:nvSpPr>
        <p:spPr>
          <a:xfrm>
            <a:off x="7587935" y="4449236"/>
            <a:ext cx="364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15" name="Google Shape;515;p13"/>
          <p:cNvSpPr txBox="1">
            <a:spLocks noGrp="1"/>
          </p:cNvSpPr>
          <p:nvPr>
            <p:ph type="title" idx="9" hasCustomPrompt="1"/>
          </p:nvPr>
        </p:nvSpPr>
        <p:spPr>
          <a:xfrm>
            <a:off x="969333" y="2290667"/>
            <a:ext cx="1266800" cy="10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16" name="Google Shape;516;p13"/>
          <p:cNvSpPr txBox="1">
            <a:spLocks noGrp="1"/>
          </p:cNvSpPr>
          <p:nvPr>
            <p:ph type="title" idx="13" hasCustomPrompt="1"/>
          </p:nvPr>
        </p:nvSpPr>
        <p:spPr>
          <a:xfrm>
            <a:off x="6340933" y="2290681"/>
            <a:ext cx="1436800" cy="10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17" name="Google Shape;517;p13"/>
          <p:cNvSpPr txBox="1">
            <a:spLocks noGrp="1"/>
          </p:cNvSpPr>
          <p:nvPr>
            <p:ph type="title" idx="14" hasCustomPrompt="1"/>
          </p:nvPr>
        </p:nvSpPr>
        <p:spPr>
          <a:xfrm>
            <a:off x="959984" y="4048717"/>
            <a:ext cx="1266800" cy="10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18" name="Google Shape;518;p13"/>
          <p:cNvSpPr txBox="1">
            <a:spLocks noGrp="1"/>
          </p:cNvSpPr>
          <p:nvPr>
            <p:ph type="title" idx="15" hasCustomPrompt="1"/>
          </p:nvPr>
        </p:nvSpPr>
        <p:spPr>
          <a:xfrm>
            <a:off x="6331584" y="4048717"/>
            <a:ext cx="1266800" cy="10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851050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14"/>
          <p:cNvGrpSpPr/>
          <p:nvPr/>
        </p:nvGrpSpPr>
        <p:grpSpPr>
          <a:xfrm rot="-5400000">
            <a:off x="7422960" y="-412983"/>
            <a:ext cx="4356064" cy="5182020"/>
            <a:chOff x="5588175" y="1772375"/>
            <a:chExt cx="1282050" cy="1525200"/>
          </a:xfrm>
        </p:grpSpPr>
        <p:sp>
          <p:nvSpPr>
            <p:cNvPr id="521" name="Google Shape;521;p14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1" name="Google Shape;541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42" name="Google Shape;542;p14"/>
          <p:cNvSpPr txBox="1">
            <a:spLocks noGrp="1"/>
          </p:cNvSpPr>
          <p:nvPr>
            <p:ph type="title" idx="2"/>
          </p:nvPr>
        </p:nvSpPr>
        <p:spPr>
          <a:xfrm>
            <a:off x="918367" y="2468100"/>
            <a:ext cx="3312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43" name="Google Shape;543;p14"/>
          <p:cNvSpPr txBox="1">
            <a:spLocks noGrp="1"/>
          </p:cNvSpPr>
          <p:nvPr>
            <p:ph type="subTitle" idx="1"/>
          </p:nvPr>
        </p:nvSpPr>
        <p:spPr>
          <a:xfrm>
            <a:off x="918367" y="3040025"/>
            <a:ext cx="3312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44" name="Google Shape;544;p14"/>
          <p:cNvSpPr txBox="1">
            <a:spLocks noGrp="1"/>
          </p:cNvSpPr>
          <p:nvPr>
            <p:ph type="title" idx="3" hasCustomPrompt="1"/>
          </p:nvPr>
        </p:nvSpPr>
        <p:spPr>
          <a:xfrm>
            <a:off x="918367" y="1477867"/>
            <a:ext cx="1266800" cy="10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45" name="Google Shape;545;p14"/>
          <p:cNvSpPr txBox="1">
            <a:spLocks noGrp="1"/>
          </p:cNvSpPr>
          <p:nvPr>
            <p:ph type="title" idx="4"/>
          </p:nvPr>
        </p:nvSpPr>
        <p:spPr>
          <a:xfrm>
            <a:off x="918367" y="4874596"/>
            <a:ext cx="3312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5"/>
          </p:nvPr>
        </p:nvSpPr>
        <p:spPr>
          <a:xfrm>
            <a:off x="918367" y="5438967"/>
            <a:ext cx="3312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47" name="Google Shape;547;p14"/>
          <p:cNvSpPr txBox="1">
            <a:spLocks noGrp="1"/>
          </p:cNvSpPr>
          <p:nvPr>
            <p:ph type="title" idx="6" hasCustomPrompt="1"/>
          </p:nvPr>
        </p:nvSpPr>
        <p:spPr>
          <a:xfrm>
            <a:off x="918367" y="3884363"/>
            <a:ext cx="1266800" cy="10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48" name="Google Shape;548;p14"/>
          <p:cNvSpPr txBox="1">
            <a:spLocks noGrp="1"/>
          </p:cNvSpPr>
          <p:nvPr>
            <p:ph type="title" idx="7"/>
          </p:nvPr>
        </p:nvSpPr>
        <p:spPr>
          <a:xfrm>
            <a:off x="4432767" y="2468100"/>
            <a:ext cx="3312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49" name="Google Shape;549;p14"/>
          <p:cNvSpPr txBox="1">
            <a:spLocks noGrp="1"/>
          </p:cNvSpPr>
          <p:nvPr>
            <p:ph type="subTitle" idx="8"/>
          </p:nvPr>
        </p:nvSpPr>
        <p:spPr>
          <a:xfrm>
            <a:off x="4432767" y="3040025"/>
            <a:ext cx="3312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50" name="Google Shape;550;p14"/>
          <p:cNvSpPr txBox="1">
            <a:spLocks noGrp="1"/>
          </p:cNvSpPr>
          <p:nvPr>
            <p:ph type="title" idx="9" hasCustomPrompt="1"/>
          </p:nvPr>
        </p:nvSpPr>
        <p:spPr>
          <a:xfrm>
            <a:off x="4432767" y="1477867"/>
            <a:ext cx="1266800" cy="10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51" name="Google Shape;551;p14"/>
          <p:cNvSpPr txBox="1">
            <a:spLocks noGrp="1"/>
          </p:cNvSpPr>
          <p:nvPr>
            <p:ph type="title" idx="13"/>
          </p:nvPr>
        </p:nvSpPr>
        <p:spPr>
          <a:xfrm>
            <a:off x="4432767" y="4874596"/>
            <a:ext cx="3312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52" name="Google Shape;552;p14"/>
          <p:cNvSpPr txBox="1">
            <a:spLocks noGrp="1"/>
          </p:cNvSpPr>
          <p:nvPr>
            <p:ph type="subTitle" idx="14"/>
          </p:nvPr>
        </p:nvSpPr>
        <p:spPr>
          <a:xfrm>
            <a:off x="4432767" y="5438967"/>
            <a:ext cx="3312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53" name="Google Shape;553;p14"/>
          <p:cNvSpPr txBox="1">
            <a:spLocks noGrp="1"/>
          </p:cNvSpPr>
          <p:nvPr>
            <p:ph type="title" idx="15" hasCustomPrompt="1"/>
          </p:nvPr>
        </p:nvSpPr>
        <p:spPr>
          <a:xfrm>
            <a:off x="4432767" y="3884363"/>
            <a:ext cx="1266800" cy="10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54" name="Google Shape;554;p14"/>
          <p:cNvSpPr txBox="1">
            <a:spLocks noGrp="1"/>
          </p:cNvSpPr>
          <p:nvPr>
            <p:ph type="title" idx="16"/>
          </p:nvPr>
        </p:nvSpPr>
        <p:spPr>
          <a:xfrm>
            <a:off x="7961633" y="2468100"/>
            <a:ext cx="3312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55" name="Google Shape;555;p14"/>
          <p:cNvSpPr txBox="1">
            <a:spLocks noGrp="1"/>
          </p:cNvSpPr>
          <p:nvPr>
            <p:ph type="subTitle" idx="17"/>
          </p:nvPr>
        </p:nvSpPr>
        <p:spPr>
          <a:xfrm>
            <a:off x="7961633" y="3040025"/>
            <a:ext cx="3312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56" name="Google Shape;556;p14"/>
          <p:cNvSpPr txBox="1">
            <a:spLocks noGrp="1"/>
          </p:cNvSpPr>
          <p:nvPr>
            <p:ph type="title" idx="18" hasCustomPrompt="1"/>
          </p:nvPr>
        </p:nvSpPr>
        <p:spPr>
          <a:xfrm>
            <a:off x="7961635" y="1477867"/>
            <a:ext cx="1266800" cy="10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57" name="Google Shape;557;p14"/>
          <p:cNvSpPr txBox="1">
            <a:spLocks noGrp="1"/>
          </p:cNvSpPr>
          <p:nvPr>
            <p:ph type="title" idx="19"/>
          </p:nvPr>
        </p:nvSpPr>
        <p:spPr>
          <a:xfrm>
            <a:off x="7961633" y="4874596"/>
            <a:ext cx="3312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58" name="Google Shape;558;p14"/>
          <p:cNvSpPr txBox="1">
            <a:spLocks noGrp="1"/>
          </p:cNvSpPr>
          <p:nvPr>
            <p:ph type="subTitle" idx="20"/>
          </p:nvPr>
        </p:nvSpPr>
        <p:spPr>
          <a:xfrm>
            <a:off x="7961633" y="5438967"/>
            <a:ext cx="3312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59" name="Google Shape;559;p14"/>
          <p:cNvSpPr txBox="1">
            <a:spLocks noGrp="1"/>
          </p:cNvSpPr>
          <p:nvPr>
            <p:ph type="title" idx="21" hasCustomPrompt="1"/>
          </p:nvPr>
        </p:nvSpPr>
        <p:spPr>
          <a:xfrm>
            <a:off x="7961635" y="3884363"/>
            <a:ext cx="1266800" cy="10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43488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5"/>
          <p:cNvSpPr/>
          <p:nvPr/>
        </p:nvSpPr>
        <p:spPr>
          <a:xfrm>
            <a:off x="3319917" y="2250200"/>
            <a:ext cx="7578800" cy="2357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2" name="Google Shape;562;p15"/>
          <p:cNvSpPr/>
          <p:nvPr/>
        </p:nvSpPr>
        <p:spPr>
          <a:xfrm>
            <a:off x="1293267" y="2551400"/>
            <a:ext cx="1853600" cy="17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3" name="Google Shape;563;p15"/>
          <p:cNvSpPr txBox="1">
            <a:spLocks noGrp="1"/>
          </p:cNvSpPr>
          <p:nvPr>
            <p:ph type="title"/>
          </p:nvPr>
        </p:nvSpPr>
        <p:spPr>
          <a:xfrm>
            <a:off x="3873500" y="2505133"/>
            <a:ext cx="6471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64" name="Google Shape;564;p15"/>
          <p:cNvSpPr txBox="1">
            <a:spLocks noGrp="1"/>
          </p:cNvSpPr>
          <p:nvPr>
            <p:ph type="title" idx="2" hasCustomPrompt="1"/>
          </p:nvPr>
        </p:nvSpPr>
        <p:spPr>
          <a:xfrm>
            <a:off x="1469867" y="2737472"/>
            <a:ext cx="1500400" cy="14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65" name="Google Shape;565;p15"/>
          <p:cNvSpPr txBox="1">
            <a:spLocks noGrp="1"/>
          </p:cNvSpPr>
          <p:nvPr>
            <p:ph type="subTitle" idx="1"/>
          </p:nvPr>
        </p:nvSpPr>
        <p:spPr>
          <a:xfrm>
            <a:off x="3873500" y="3724033"/>
            <a:ext cx="64716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566" name="Google Shape;566;p15"/>
          <p:cNvGrpSpPr/>
          <p:nvPr/>
        </p:nvGrpSpPr>
        <p:grpSpPr>
          <a:xfrm>
            <a:off x="82" y="1930781"/>
            <a:ext cx="4748593" cy="4927463"/>
            <a:chOff x="1672225" y="3522300"/>
            <a:chExt cx="1184700" cy="1229325"/>
          </a:xfrm>
        </p:grpSpPr>
        <p:sp>
          <p:nvSpPr>
            <p:cNvPr id="567" name="Google Shape;567;p15"/>
            <p:cNvSpPr/>
            <p:nvPr/>
          </p:nvSpPr>
          <p:spPr>
            <a:xfrm>
              <a:off x="1672525" y="4565575"/>
              <a:ext cx="317625" cy="185450"/>
            </a:xfrm>
            <a:custGeom>
              <a:avLst/>
              <a:gdLst/>
              <a:ahLst/>
              <a:cxnLst/>
              <a:rect l="l" t="t" r="r" b="b"/>
              <a:pathLst>
                <a:path w="12705" h="7418" extrusionOk="0">
                  <a:moveTo>
                    <a:pt x="0" y="0"/>
                  </a:moveTo>
                  <a:lnTo>
                    <a:pt x="0" y="143"/>
                  </a:lnTo>
                  <a:cubicBezTo>
                    <a:pt x="346" y="369"/>
                    <a:pt x="655" y="608"/>
                    <a:pt x="977" y="822"/>
                  </a:cubicBezTo>
                  <a:cubicBezTo>
                    <a:pt x="3584" y="2560"/>
                    <a:pt x="6382" y="4096"/>
                    <a:pt x="9109" y="5596"/>
                  </a:cubicBezTo>
                  <a:cubicBezTo>
                    <a:pt x="10204" y="6192"/>
                    <a:pt x="11323" y="6799"/>
                    <a:pt x="12430" y="7418"/>
                  </a:cubicBezTo>
                  <a:lnTo>
                    <a:pt x="12704" y="7418"/>
                  </a:lnTo>
                  <a:cubicBezTo>
                    <a:pt x="11537" y="6775"/>
                    <a:pt x="10347" y="6108"/>
                    <a:pt x="9168" y="5477"/>
                  </a:cubicBezTo>
                  <a:cubicBezTo>
                    <a:pt x="6442" y="3989"/>
                    <a:pt x="3632" y="2441"/>
                    <a:pt x="1036" y="715"/>
                  </a:cubicBezTo>
                  <a:cubicBezTo>
                    <a:pt x="679" y="489"/>
                    <a:pt x="357" y="239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1672825" y="4518250"/>
              <a:ext cx="391425" cy="233075"/>
            </a:xfrm>
            <a:custGeom>
              <a:avLst/>
              <a:gdLst/>
              <a:ahLst/>
              <a:cxnLst/>
              <a:rect l="l" t="t" r="r" b="b"/>
              <a:pathLst>
                <a:path w="15657" h="9323" extrusionOk="0">
                  <a:moveTo>
                    <a:pt x="0" y="0"/>
                  </a:moveTo>
                  <a:lnTo>
                    <a:pt x="0" y="155"/>
                  </a:lnTo>
                  <a:cubicBezTo>
                    <a:pt x="691" y="667"/>
                    <a:pt x="1381" y="1179"/>
                    <a:pt x="2108" y="1655"/>
                  </a:cubicBezTo>
                  <a:cubicBezTo>
                    <a:pt x="4715" y="3394"/>
                    <a:pt x="7513" y="4929"/>
                    <a:pt x="10240" y="6430"/>
                  </a:cubicBezTo>
                  <a:cubicBezTo>
                    <a:pt x="11954" y="7370"/>
                    <a:pt x="13680" y="8299"/>
                    <a:pt x="15371" y="9323"/>
                  </a:cubicBezTo>
                  <a:lnTo>
                    <a:pt x="15657" y="9323"/>
                  </a:lnTo>
                  <a:cubicBezTo>
                    <a:pt x="13883" y="8275"/>
                    <a:pt x="12085" y="7299"/>
                    <a:pt x="10299" y="6311"/>
                  </a:cubicBezTo>
                  <a:cubicBezTo>
                    <a:pt x="7573" y="4822"/>
                    <a:pt x="4763" y="3274"/>
                    <a:pt x="2179" y="1548"/>
                  </a:cubicBezTo>
                  <a:cubicBezTo>
                    <a:pt x="1417" y="1048"/>
                    <a:pt x="703" y="52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1672225" y="4469425"/>
              <a:ext cx="462875" cy="281900"/>
            </a:xfrm>
            <a:custGeom>
              <a:avLst/>
              <a:gdLst/>
              <a:ahLst/>
              <a:cxnLst/>
              <a:rect l="l" t="t" r="r" b="b"/>
              <a:pathLst>
                <a:path w="18515" h="11276" extrusionOk="0">
                  <a:moveTo>
                    <a:pt x="0" y="1"/>
                  </a:moveTo>
                  <a:lnTo>
                    <a:pt x="0" y="155"/>
                  </a:lnTo>
                  <a:cubicBezTo>
                    <a:pt x="1072" y="989"/>
                    <a:pt x="2132" y="1787"/>
                    <a:pt x="3275" y="2537"/>
                  </a:cubicBezTo>
                  <a:cubicBezTo>
                    <a:pt x="5870" y="4275"/>
                    <a:pt x="8668" y="5811"/>
                    <a:pt x="11395" y="7311"/>
                  </a:cubicBezTo>
                  <a:cubicBezTo>
                    <a:pt x="13704" y="8561"/>
                    <a:pt x="16038" y="9847"/>
                    <a:pt x="18276" y="11276"/>
                  </a:cubicBezTo>
                  <a:lnTo>
                    <a:pt x="18515" y="11276"/>
                  </a:lnTo>
                  <a:cubicBezTo>
                    <a:pt x="16217" y="9811"/>
                    <a:pt x="13823" y="8502"/>
                    <a:pt x="11454" y="7228"/>
                  </a:cubicBezTo>
                  <a:cubicBezTo>
                    <a:pt x="8728" y="5739"/>
                    <a:pt x="5918" y="4192"/>
                    <a:pt x="3322" y="2465"/>
                  </a:cubicBezTo>
                  <a:cubicBezTo>
                    <a:pt x="2179" y="1691"/>
                    <a:pt x="1072" y="870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1672525" y="4418825"/>
              <a:ext cx="531625" cy="332500"/>
            </a:xfrm>
            <a:custGeom>
              <a:avLst/>
              <a:gdLst/>
              <a:ahLst/>
              <a:cxnLst/>
              <a:rect l="l" t="t" r="r" b="b"/>
              <a:pathLst>
                <a:path w="21265" h="13300" extrusionOk="0">
                  <a:moveTo>
                    <a:pt x="0" y="1"/>
                  </a:moveTo>
                  <a:lnTo>
                    <a:pt x="0" y="167"/>
                  </a:lnTo>
                  <a:cubicBezTo>
                    <a:pt x="1393" y="1358"/>
                    <a:pt x="2870" y="2489"/>
                    <a:pt x="4417" y="3513"/>
                  </a:cubicBezTo>
                  <a:cubicBezTo>
                    <a:pt x="7025" y="5263"/>
                    <a:pt x="9823" y="6787"/>
                    <a:pt x="12538" y="8299"/>
                  </a:cubicBezTo>
                  <a:cubicBezTo>
                    <a:pt x="15395" y="9859"/>
                    <a:pt x="18324" y="11454"/>
                    <a:pt x="21015" y="13300"/>
                  </a:cubicBezTo>
                  <a:lnTo>
                    <a:pt x="21265" y="13300"/>
                  </a:lnTo>
                  <a:cubicBezTo>
                    <a:pt x="18503" y="11383"/>
                    <a:pt x="15526" y="9764"/>
                    <a:pt x="12609" y="8180"/>
                  </a:cubicBezTo>
                  <a:cubicBezTo>
                    <a:pt x="9882" y="6692"/>
                    <a:pt x="7073" y="5144"/>
                    <a:pt x="4477" y="3418"/>
                  </a:cubicBezTo>
                  <a:cubicBezTo>
                    <a:pt x="2893" y="2370"/>
                    <a:pt x="1405" y="1239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1672525" y="4367625"/>
              <a:ext cx="596525" cy="383700"/>
            </a:xfrm>
            <a:custGeom>
              <a:avLst/>
              <a:gdLst/>
              <a:ahLst/>
              <a:cxnLst/>
              <a:rect l="l" t="t" r="r" b="b"/>
              <a:pathLst>
                <a:path w="23861" h="15348" extrusionOk="0">
                  <a:moveTo>
                    <a:pt x="0" y="1"/>
                  </a:moveTo>
                  <a:lnTo>
                    <a:pt x="0" y="167"/>
                  </a:lnTo>
                  <a:cubicBezTo>
                    <a:pt x="1739" y="1739"/>
                    <a:pt x="3596" y="3180"/>
                    <a:pt x="5549" y="4489"/>
                  </a:cubicBezTo>
                  <a:cubicBezTo>
                    <a:pt x="8156" y="6240"/>
                    <a:pt x="10954" y="7764"/>
                    <a:pt x="13681" y="9276"/>
                  </a:cubicBezTo>
                  <a:cubicBezTo>
                    <a:pt x="17074" y="11121"/>
                    <a:pt x="20539" y="13026"/>
                    <a:pt x="23646" y="15348"/>
                  </a:cubicBezTo>
                  <a:lnTo>
                    <a:pt x="23860" y="15348"/>
                  </a:lnTo>
                  <a:cubicBezTo>
                    <a:pt x="20705" y="12979"/>
                    <a:pt x="17169" y="11062"/>
                    <a:pt x="13740" y="9180"/>
                  </a:cubicBezTo>
                  <a:cubicBezTo>
                    <a:pt x="11014" y="7692"/>
                    <a:pt x="8204" y="6144"/>
                    <a:pt x="5608" y="4418"/>
                  </a:cubicBezTo>
                  <a:cubicBezTo>
                    <a:pt x="3620" y="3084"/>
                    <a:pt x="1739" y="1608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1672225" y="4313750"/>
              <a:ext cx="658725" cy="437575"/>
            </a:xfrm>
            <a:custGeom>
              <a:avLst/>
              <a:gdLst/>
              <a:ahLst/>
              <a:cxnLst/>
              <a:rect l="l" t="t" r="r" b="b"/>
              <a:pathLst>
                <a:path w="26349" h="17503" extrusionOk="0">
                  <a:moveTo>
                    <a:pt x="0" y="1"/>
                  </a:moveTo>
                  <a:lnTo>
                    <a:pt x="0" y="155"/>
                  </a:lnTo>
                  <a:cubicBezTo>
                    <a:pt x="2060" y="2168"/>
                    <a:pt x="4298" y="4001"/>
                    <a:pt x="6692" y="5609"/>
                  </a:cubicBezTo>
                  <a:cubicBezTo>
                    <a:pt x="9299" y="7347"/>
                    <a:pt x="12097" y="8883"/>
                    <a:pt x="14824" y="10383"/>
                  </a:cubicBezTo>
                  <a:cubicBezTo>
                    <a:pt x="18705" y="12502"/>
                    <a:pt x="22694" y="14681"/>
                    <a:pt x="26135" y="17503"/>
                  </a:cubicBezTo>
                  <a:lnTo>
                    <a:pt x="26349" y="17503"/>
                  </a:lnTo>
                  <a:cubicBezTo>
                    <a:pt x="22896" y="14622"/>
                    <a:pt x="18836" y="12407"/>
                    <a:pt x="14895" y="10264"/>
                  </a:cubicBezTo>
                  <a:cubicBezTo>
                    <a:pt x="12169" y="8776"/>
                    <a:pt x="9359" y="7228"/>
                    <a:pt x="6763" y="5501"/>
                  </a:cubicBezTo>
                  <a:cubicBezTo>
                    <a:pt x="4346" y="3870"/>
                    <a:pt x="2084" y="2025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1673125" y="4258700"/>
              <a:ext cx="717375" cy="492625"/>
            </a:xfrm>
            <a:custGeom>
              <a:avLst/>
              <a:gdLst/>
              <a:ahLst/>
              <a:cxnLst/>
              <a:rect l="l" t="t" r="r" b="b"/>
              <a:pathLst>
                <a:path w="28695" h="19705" extrusionOk="0">
                  <a:moveTo>
                    <a:pt x="0" y="0"/>
                  </a:moveTo>
                  <a:lnTo>
                    <a:pt x="0" y="155"/>
                  </a:lnTo>
                  <a:cubicBezTo>
                    <a:pt x="2322" y="2619"/>
                    <a:pt x="4941" y="4834"/>
                    <a:pt x="7811" y="6739"/>
                  </a:cubicBezTo>
                  <a:cubicBezTo>
                    <a:pt x="10418" y="8477"/>
                    <a:pt x="13216" y="10013"/>
                    <a:pt x="15943" y="11513"/>
                  </a:cubicBezTo>
                  <a:cubicBezTo>
                    <a:pt x="20300" y="13895"/>
                    <a:pt x="24813" y="16347"/>
                    <a:pt x="28492" y="19705"/>
                  </a:cubicBezTo>
                  <a:lnTo>
                    <a:pt x="28694" y="19705"/>
                  </a:lnTo>
                  <a:cubicBezTo>
                    <a:pt x="24991" y="16300"/>
                    <a:pt x="20443" y="13823"/>
                    <a:pt x="16038" y="11430"/>
                  </a:cubicBezTo>
                  <a:cubicBezTo>
                    <a:pt x="13311" y="9942"/>
                    <a:pt x="10501" y="8394"/>
                    <a:pt x="7906" y="6668"/>
                  </a:cubicBezTo>
                  <a:cubicBezTo>
                    <a:pt x="5024" y="4727"/>
                    <a:pt x="2369" y="2500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1672525" y="4200950"/>
              <a:ext cx="773925" cy="550375"/>
            </a:xfrm>
            <a:custGeom>
              <a:avLst/>
              <a:gdLst/>
              <a:ahLst/>
              <a:cxnLst/>
              <a:rect l="l" t="t" r="r" b="b"/>
              <a:pathLst>
                <a:path w="30957" h="22015" extrusionOk="0">
                  <a:moveTo>
                    <a:pt x="0" y="0"/>
                  </a:moveTo>
                  <a:lnTo>
                    <a:pt x="0" y="191"/>
                  </a:lnTo>
                  <a:cubicBezTo>
                    <a:pt x="2655" y="3120"/>
                    <a:pt x="5656" y="5763"/>
                    <a:pt x="8989" y="8001"/>
                  </a:cubicBezTo>
                  <a:cubicBezTo>
                    <a:pt x="11585" y="9751"/>
                    <a:pt x="14383" y="11275"/>
                    <a:pt x="17110" y="12788"/>
                  </a:cubicBezTo>
                  <a:cubicBezTo>
                    <a:pt x="21920" y="15407"/>
                    <a:pt x="26885" y="18122"/>
                    <a:pt x="30754" y="22015"/>
                  </a:cubicBezTo>
                  <a:lnTo>
                    <a:pt x="30956" y="22015"/>
                  </a:lnTo>
                  <a:cubicBezTo>
                    <a:pt x="27051" y="18050"/>
                    <a:pt x="22027" y="15312"/>
                    <a:pt x="17169" y="12668"/>
                  </a:cubicBezTo>
                  <a:cubicBezTo>
                    <a:pt x="14454" y="11180"/>
                    <a:pt x="11633" y="9632"/>
                    <a:pt x="9049" y="7906"/>
                  </a:cubicBezTo>
                  <a:cubicBezTo>
                    <a:pt x="5691" y="5656"/>
                    <a:pt x="2667" y="2977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1672825" y="4142000"/>
              <a:ext cx="827200" cy="609625"/>
            </a:xfrm>
            <a:custGeom>
              <a:avLst/>
              <a:gdLst/>
              <a:ahLst/>
              <a:cxnLst/>
              <a:rect l="l" t="t" r="r" b="b"/>
              <a:pathLst>
                <a:path w="33088" h="24385" extrusionOk="0">
                  <a:moveTo>
                    <a:pt x="0" y="1"/>
                  </a:moveTo>
                  <a:lnTo>
                    <a:pt x="0" y="203"/>
                  </a:lnTo>
                  <a:cubicBezTo>
                    <a:pt x="2917" y="3680"/>
                    <a:pt x="6275" y="6764"/>
                    <a:pt x="10120" y="9311"/>
                  </a:cubicBezTo>
                  <a:cubicBezTo>
                    <a:pt x="12728" y="11050"/>
                    <a:pt x="15526" y="12586"/>
                    <a:pt x="18241" y="14086"/>
                  </a:cubicBezTo>
                  <a:cubicBezTo>
                    <a:pt x="23122" y="16753"/>
                    <a:pt x="28170" y="19515"/>
                    <a:pt x="32076" y="23492"/>
                  </a:cubicBezTo>
                  <a:cubicBezTo>
                    <a:pt x="32349" y="23789"/>
                    <a:pt x="32635" y="24087"/>
                    <a:pt x="32909" y="24385"/>
                  </a:cubicBezTo>
                  <a:lnTo>
                    <a:pt x="33088" y="24385"/>
                  </a:lnTo>
                  <a:cubicBezTo>
                    <a:pt x="32790" y="24039"/>
                    <a:pt x="32492" y="23718"/>
                    <a:pt x="32171" y="23397"/>
                  </a:cubicBezTo>
                  <a:cubicBezTo>
                    <a:pt x="28277" y="19396"/>
                    <a:pt x="23217" y="16634"/>
                    <a:pt x="18336" y="13979"/>
                  </a:cubicBezTo>
                  <a:cubicBezTo>
                    <a:pt x="15609" y="12490"/>
                    <a:pt x="12799" y="10943"/>
                    <a:pt x="10204" y="9216"/>
                  </a:cubicBezTo>
                  <a:cubicBezTo>
                    <a:pt x="6358" y="6644"/>
                    <a:pt x="2941" y="3513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1672825" y="4079200"/>
              <a:ext cx="877800" cy="672425"/>
            </a:xfrm>
            <a:custGeom>
              <a:avLst/>
              <a:gdLst/>
              <a:ahLst/>
              <a:cxnLst/>
              <a:rect l="l" t="t" r="r" b="b"/>
              <a:pathLst>
                <a:path w="35112" h="26897" extrusionOk="0">
                  <a:moveTo>
                    <a:pt x="0" y="1"/>
                  </a:moveTo>
                  <a:lnTo>
                    <a:pt x="0" y="215"/>
                  </a:lnTo>
                  <a:cubicBezTo>
                    <a:pt x="3167" y="4275"/>
                    <a:pt x="6941" y="7859"/>
                    <a:pt x="11263" y="10752"/>
                  </a:cubicBezTo>
                  <a:cubicBezTo>
                    <a:pt x="13871" y="12490"/>
                    <a:pt x="16669" y="14026"/>
                    <a:pt x="19395" y="15526"/>
                  </a:cubicBezTo>
                  <a:cubicBezTo>
                    <a:pt x="24277" y="18193"/>
                    <a:pt x="29325" y="20956"/>
                    <a:pt x="33219" y="24932"/>
                  </a:cubicBezTo>
                  <a:cubicBezTo>
                    <a:pt x="33826" y="25551"/>
                    <a:pt x="34409" y="26206"/>
                    <a:pt x="34957" y="26897"/>
                  </a:cubicBezTo>
                  <a:lnTo>
                    <a:pt x="35112" y="26897"/>
                  </a:lnTo>
                  <a:cubicBezTo>
                    <a:pt x="34540" y="26182"/>
                    <a:pt x="33945" y="25492"/>
                    <a:pt x="33314" y="24837"/>
                  </a:cubicBezTo>
                  <a:cubicBezTo>
                    <a:pt x="29409" y="20836"/>
                    <a:pt x="24348" y="18074"/>
                    <a:pt x="19467" y="15419"/>
                  </a:cubicBezTo>
                  <a:cubicBezTo>
                    <a:pt x="16740" y="13931"/>
                    <a:pt x="13930" y="12383"/>
                    <a:pt x="11335" y="10657"/>
                  </a:cubicBezTo>
                  <a:cubicBezTo>
                    <a:pt x="6977" y="7728"/>
                    <a:pt x="3167" y="4120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1672525" y="4013425"/>
              <a:ext cx="926325" cy="737900"/>
            </a:xfrm>
            <a:custGeom>
              <a:avLst/>
              <a:gdLst/>
              <a:ahLst/>
              <a:cxnLst/>
              <a:rect l="l" t="t" r="r" b="b"/>
              <a:pathLst>
                <a:path w="37053" h="29516" extrusionOk="0">
                  <a:moveTo>
                    <a:pt x="0" y="0"/>
                  </a:moveTo>
                  <a:lnTo>
                    <a:pt x="0" y="203"/>
                  </a:lnTo>
                  <a:cubicBezTo>
                    <a:pt x="3394" y="4941"/>
                    <a:pt x="7561" y="9049"/>
                    <a:pt x="12430" y="12323"/>
                  </a:cubicBezTo>
                  <a:cubicBezTo>
                    <a:pt x="15026" y="14062"/>
                    <a:pt x="17824" y="15597"/>
                    <a:pt x="20550" y="17098"/>
                  </a:cubicBezTo>
                  <a:cubicBezTo>
                    <a:pt x="25432" y="19765"/>
                    <a:pt x="30480" y="22527"/>
                    <a:pt x="34374" y="26504"/>
                  </a:cubicBezTo>
                  <a:cubicBezTo>
                    <a:pt x="35302" y="27444"/>
                    <a:pt x="36148" y="28456"/>
                    <a:pt x="36910" y="29516"/>
                  </a:cubicBezTo>
                  <a:lnTo>
                    <a:pt x="37052" y="29516"/>
                  </a:lnTo>
                  <a:cubicBezTo>
                    <a:pt x="36267" y="28420"/>
                    <a:pt x="35386" y="27385"/>
                    <a:pt x="34457" y="26396"/>
                  </a:cubicBezTo>
                  <a:cubicBezTo>
                    <a:pt x="30552" y="22396"/>
                    <a:pt x="25492" y="19634"/>
                    <a:pt x="20610" y="16979"/>
                  </a:cubicBezTo>
                  <a:cubicBezTo>
                    <a:pt x="17883" y="15490"/>
                    <a:pt x="15074" y="13943"/>
                    <a:pt x="12490" y="12216"/>
                  </a:cubicBezTo>
                  <a:cubicBezTo>
                    <a:pt x="7585" y="8930"/>
                    <a:pt x="3394" y="4775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1673400" y="3945550"/>
              <a:ext cx="972775" cy="805775"/>
            </a:xfrm>
            <a:custGeom>
              <a:avLst/>
              <a:gdLst/>
              <a:ahLst/>
              <a:cxnLst/>
              <a:rect l="l" t="t" r="r" b="b"/>
              <a:pathLst>
                <a:path w="38911" h="32231" extrusionOk="0">
                  <a:moveTo>
                    <a:pt x="1" y="1"/>
                  </a:moveTo>
                  <a:lnTo>
                    <a:pt x="1" y="227"/>
                  </a:lnTo>
                  <a:cubicBezTo>
                    <a:pt x="3549" y="5632"/>
                    <a:pt x="8085" y="10347"/>
                    <a:pt x="13538" y="13967"/>
                  </a:cubicBezTo>
                  <a:cubicBezTo>
                    <a:pt x="16134" y="15705"/>
                    <a:pt x="18932" y="17241"/>
                    <a:pt x="21658" y="18741"/>
                  </a:cubicBezTo>
                  <a:cubicBezTo>
                    <a:pt x="26540" y="21408"/>
                    <a:pt x="31588" y="24170"/>
                    <a:pt x="35482" y="28147"/>
                  </a:cubicBezTo>
                  <a:cubicBezTo>
                    <a:pt x="36708" y="29397"/>
                    <a:pt x="37791" y="30766"/>
                    <a:pt x="38756" y="32231"/>
                  </a:cubicBezTo>
                  <a:lnTo>
                    <a:pt x="38911" y="32231"/>
                  </a:lnTo>
                  <a:cubicBezTo>
                    <a:pt x="37934" y="30743"/>
                    <a:pt x="36827" y="29338"/>
                    <a:pt x="35589" y="28076"/>
                  </a:cubicBezTo>
                  <a:cubicBezTo>
                    <a:pt x="31695" y="24075"/>
                    <a:pt x="26635" y="21301"/>
                    <a:pt x="21754" y="18658"/>
                  </a:cubicBezTo>
                  <a:cubicBezTo>
                    <a:pt x="19027" y="17169"/>
                    <a:pt x="16217" y="15622"/>
                    <a:pt x="13622" y="13895"/>
                  </a:cubicBezTo>
                  <a:cubicBezTo>
                    <a:pt x="8169" y="10228"/>
                    <a:pt x="3561" y="5501"/>
                    <a:pt x="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1672525" y="3873225"/>
              <a:ext cx="1018000" cy="877525"/>
            </a:xfrm>
            <a:custGeom>
              <a:avLst/>
              <a:gdLst/>
              <a:ahLst/>
              <a:cxnLst/>
              <a:rect l="l" t="t" r="r" b="b"/>
              <a:pathLst>
                <a:path w="40720" h="35101" extrusionOk="0">
                  <a:moveTo>
                    <a:pt x="0" y="0"/>
                  </a:moveTo>
                  <a:lnTo>
                    <a:pt x="0" y="215"/>
                  </a:lnTo>
                  <a:cubicBezTo>
                    <a:pt x="3739" y="6430"/>
                    <a:pt x="8692" y="11764"/>
                    <a:pt x="14704" y="15800"/>
                  </a:cubicBezTo>
                  <a:cubicBezTo>
                    <a:pt x="17300" y="17538"/>
                    <a:pt x="20098" y="19074"/>
                    <a:pt x="22825" y="20574"/>
                  </a:cubicBezTo>
                  <a:cubicBezTo>
                    <a:pt x="27706" y="23241"/>
                    <a:pt x="32754" y="26016"/>
                    <a:pt x="36648" y="29980"/>
                  </a:cubicBezTo>
                  <a:cubicBezTo>
                    <a:pt x="38160" y="31516"/>
                    <a:pt x="39469" y="33243"/>
                    <a:pt x="40589" y="35100"/>
                  </a:cubicBezTo>
                  <a:lnTo>
                    <a:pt x="40720" y="35100"/>
                  </a:lnTo>
                  <a:cubicBezTo>
                    <a:pt x="39589" y="33231"/>
                    <a:pt x="38267" y="31469"/>
                    <a:pt x="36731" y="29897"/>
                  </a:cubicBezTo>
                  <a:cubicBezTo>
                    <a:pt x="32826" y="25897"/>
                    <a:pt x="27766" y="23122"/>
                    <a:pt x="22884" y="20479"/>
                  </a:cubicBezTo>
                  <a:cubicBezTo>
                    <a:pt x="20169" y="18991"/>
                    <a:pt x="17348" y="17443"/>
                    <a:pt x="14764" y="15717"/>
                  </a:cubicBezTo>
                  <a:cubicBezTo>
                    <a:pt x="8692" y="11645"/>
                    <a:pt x="3715" y="6251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1672525" y="3796725"/>
              <a:ext cx="1061450" cy="954900"/>
            </a:xfrm>
            <a:custGeom>
              <a:avLst/>
              <a:gdLst/>
              <a:ahLst/>
              <a:cxnLst/>
              <a:rect l="l" t="t" r="r" b="b"/>
              <a:pathLst>
                <a:path w="42458" h="38196" extrusionOk="0">
                  <a:moveTo>
                    <a:pt x="0" y="1"/>
                  </a:moveTo>
                  <a:lnTo>
                    <a:pt x="0" y="263"/>
                  </a:lnTo>
                  <a:cubicBezTo>
                    <a:pt x="3834" y="7287"/>
                    <a:pt x="9192" y="13359"/>
                    <a:pt x="15859" y="17824"/>
                  </a:cubicBezTo>
                  <a:cubicBezTo>
                    <a:pt x="18467" y="19563"/>
                    <a:pt x="21265" y="21098"/>
                    <a:pt x="23991" y="22599"/>
                  </a:cubicBezTo>
                  <a:cubicBezTo>
                    <a:pt x="28873" y="25266"/>
                    <a:pt x="33921" y="28028"/>
                    <a:pt x="37814" y="32005"/>
                  </a:cubicBezTo>
                  <a:cubicBezTo>
                    <a:pt x="39600" y="33838"/>
                    <a:pt x="41124" y="35922"/>
                    <a:pt x="42339" y="38196"/>
                  </a:cubicBezTo>
                  <a:lnTo>
                    <a:pt x="42458" y="38196"/>
                  </a:lnTo>
                  <a:cubicBezTo>
                    <a:pt x="41220" y="35886"/>
                    <a:pt x="39696" y="33779"/>
                    <a:pt x="37886" y="31909"/>
                  </a:cubicBezTo>
                  <a:cubicBezTo>
                    <a:pt x="33993" y="27909"/>
                    <a:pt x="28932" y="25147"/>
                    <a:pt x="24051" y="22491"/>
                  </a:cubicBezTo>
                  <a:cubicBezTo>
                    <a:pt x="21324" y="21003"/>
                    <a:pt x="18514" y="19455"/>
                    <a:pt x="15919" y="17729"/>
                  </a:cubicBezTo>
                  <a:cubicBezTo>
                    <a:pt x="9192" y="13217"/>
                    <a:pt x="3834" y="7109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1672825" y="3713375"/>
              <a:ext cx="1103425" cy="1038250"/>
            </a:xfrm>
            <a:custGeom>
              <a:avLst/>
              <a:gdLst/>
              <a:ahLst/>
              <a:cxnLst/>
              <a:rect l="l" t="t" r="r" b="b"/>
              <a:pathLst>
                <a:path w="44137" h="41530" extrusionOk="0">
                  <a:moveTo>
                    <a:pt x="0" y="1"/>
                  </a:moveTo>
                  <a:lnTo>
                    <a:pt x="0" y="275"/>
                  </a:lnTo>
                  <a:cubicBezTo>
                    <a:pt x="3870" y="8276"/>
                    <a:pt x="9608" y="15146"/>
                    <a:pt x="16990" y="20099"/>
                  </a:cubicBezTo>
                  <a:cubicBezTo>
                    <a:pt x="19598" y="21837"/>
                    <a:pt x="22396" y="23373"/>
                    <a:pt x="25122" y="24873"/>
                  </a:cubicBezTo>
                  <a:cubicBezTo>
                    <a:pt x="30004" y="27540"/>
                    <a:pt x="35052" y="30302"/>
                    <a:pt x="38945" y="34279"/>
                  </a:cubicBezTo>
                  <a:cubicBezTo>
                    <a:pt x="41017" y="36398"/>
                    <a:pt x="42708" y="38839"/>
                    <a:pt x="44006" y="41530"/>
                  </a:cubicBezTo>
                  <a:lnTo>
                    <a:pt x="44137" y="41530"/>
                  </a:lnTo>
                  <a:cubicBezTo>
                    <a:pt x="42815" y="38803"/>
                    <a:pt x="41112" y="36315"/>
                    <a:pt x="39017" y="34172"/>
                  </a:cubicBezTo>
                  <a:cubicBezTo>
                    <a:pt x="35124" y="30171"/>
                    <a:pt x="30063" y="27409"/>
                    <a:pt x="25182" y="24754"/>
                  </a:cubicBezTo>
                  <a:cubicBezTo>
                    <a:pt x="22455" y="23266"/>
                    <a:pt x="19645" y="21718"/>
                    <a:pt x="17050" y="19991"/>
                  </a:cubicBezTo>
                  <a:cubicBezTo>
                    <a:pt x="9644" y="15027"/>
                    <a:pt x="3858" y="8073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1673700" y="3622600"/>
              <a:ext cx="1143925" cy="1128725"/>
            </a:xfrm>
            <a:custGeom>
              <a:avLst/>
              <a:gdLst/>
              <a:ahLst/>
              <a:cxnLst/>
              <a:rect l="l" t="t" r="r" b="b"/>
              <a:pathLst>
                <a:path w="45757" h="45149" extrusionOk="0">
                  <a:moveTo>
                    <a:pt x="1" y="0"/>
                  </a:moveTo>
                  <a:lnTo>
                    <a:pt x="1" y="322"/>
                  </a:lnTo>
                  <a:cubicBezTo>
                    <a:pt x="3811" y="9394"/>
                    <a:pt x="9966" y="17205"/>
                    <a:pt x="18098" y="22658"/>
                  </a:cubicBezTo>
                  <a:cubicBezTo>
                    <a:pt x="20694" y="24396"/>
                    <a:pt x="23492" y="25932"/>
                    <a:pt x="26218" y="27432"/>
                  </a:cubicBezTo>
                  <a:cubicBezTo>
                    <a:pt x="31100" y="30099"/>
                    <a:pt x="36148" y="32862"/>
                    <a:pt x="40042" y="36838"/>
                  </a:cubicBezTo>
                  <a:cubicBezTo>
                    <a:pt x="42387" y="39220"/>
                    <a:pt x="44244" y="42053"/>
                    <a:pt x="45602" y="45149"/>
                  </a:cubicBezTo>
                  <a:lnTo>
                    <a:pt x="45757" y="45149"/>
                  </a:lnTo>
                  <a:cubicBezTo>
                    <a:pt x="44387" y="42018"/>
                    <a:pt x="42518" y="39160"/>
                    <a:pt x="40161" y="36731"/>
                  </a:cubicBezTo>
                  <a:cubicBezTo>
                    <a:pt x="36267" y="32731"/>
                    <a:pt x="31207" y="29968"/>
                    <a:pt x="26326" y="27313"/>
                  </a:cubicBezTo>
                  <a:cubicBezTo>
                    <a:pt x="23599" y="25825"/>
                    <a:pt x="20789" y="24277"/>
                    <a:pt x="18194" y="22551"/>
                  </a:cubicBezTo>
                  <a:cubicBezTo>
                    <a:pt x="10014" y="17062"/>
                    <a:pt x="3823" y="9168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1672825" y="3522300"/>
              <a:ext cx="1184100" cy="1229025"/>
            </a:xfrm>
            <a:custGeom>
              <a:avLst/>
              <a:gdLst/>
              <a:ahLst/>
              <a:cxnLst/>
              <a:rect l="l" t="t" r="r" b="b"/>
              <a:pathLst>
                <a:path w="47364" h="49161" extrusionOk="0">
                  <a:moveTo>
                    <a:pt x="0" y="0"/>
                  </a:moveTo>
                  <a:lnTo>
                    <a:pt x="0" y="369"/>
                  </a:lnTo>
                  <a:cubicBezTo>
                    <a:pt x="3691" y="10656"/>
                    <a:pt x="10287" y="19586"/>
                    <a:pt x="19276" y="25610"/>
                  </a:cubicBezTo>
                  <a:cubicBezTo>
                    <a:pt x="21872" y="27349"/>
                    <a:pt x="24670" y="28885"/>
                    <a:pt x="27396" y="30385"/>
                  </a:cubicBezTo>
                  <a:cubicBezTo>
                    <a:pt x="32278" y="33052"/>
                    <a:pt x="37326" y="35826"/>
                    <a:pt x="41220" y="39791"/>
                  </a:cubicBezTo>
                  <a:cubicBezTo>
                    <a:pt x="43815" y="42446"/>
                    <a:pt x="45839" y="45649"/>
                    <a:pt x="47208" y="49161"/>
                  </a:cubicBezTo>
                  <a:lnTo>
                    <a:pt x="47363" y="49161"/>
                  </a:lnTo>
                  <a:cubicBezTo>
                    <a:pt x="45970" y="45613"/>
                    <a:pt x="43946" y="42386"/>
                    <a:pt x="41327" y="39707"/>
                  </a:cubicBezTo>
                  <a:cubicBezTo>
                    <a:pt x="37433" y="35707"/>
                    <a:pt x="32373" y="32933"/>
                    <a:pt x="27492" y="30289"/>
                  </a:cubicBezTo>
                  <a:cubicBezTo>
                    <a:pt x="24765" y="28801"/>
                    <a:pt x="21955" y="27253"/>
                    <a:pt x="19360" y="25527"/>
                  </a:cubicBezTo>
                  <a:cubicBezTo>
                    <a:pt x="10311" y="19455"/>
                    <a:pt x="3691" y="10418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4" name="Google Shape;584;p15"/>
          <p:cNvGrpSpPr/>
          <p:nvPr/>
        </p:nvGrpSpPr>
        <p:grpSpPr>
          <a:xfrm rot="-5400000">
            <a:off x="10092895" y="12629"/>
            <a:ext cx="2111749" cy="2086465"/>
            <a:chOff x="3884100" y="2447750"/>
            <a:chExt cx="843575" cy="833475"/>
          </a:xfrm>
        </p:grpSpPr>
        <p:sp>
          <p:nvSpPr>
            <p:cNvPr id="585" name="Google Shape;585;p15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53378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6"/>
          <p:cNvSpPr/>
          <p:nvPr/>
        </p:nvSpPr>
        <p:spPr>
          <a:xfrm>
            <a:off x="1064425" y="2250200"/>
            <a:ext cx="7578800" cy="2357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7" name="Google Shape;607;p16"/>
          <p:cNvSpPr/>
          <p:nvPr/>
        </p:nvSpPr>
        <p:spPr>
          <a:xfrm>
            <a:off x="9273975" y="2551400"/>
            <a:ext cx="1853600" cy="17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8" name="Google Shape;608;p16"/>
          <p:cNvSpPr txBox="1">
            <a:spLocks noGrp="1"/>
          </p:cNvSpPr>
          <p:nvPr>
            <p:ph type="title"/>
          </p:nvPr>
        </p:nvSpPr>
        <p:spPr>
          <a:xfrm>
            <a:off x="1618008" y="2505133"/>
            <a:ext cx="6471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09" name="Google Shape;609;p16"/>
          <p:cNvSpPr txBox="1">
            <a:spLocks noGrp="1"/>
          </p:cNvSpPr>
          <p:nvPr>
            <p:ph type="title" idx="2" hasCustomPrompt="1"/>
          </p:nvPr>
        </p:nvSpPr>
        <p:spPr>
          <a:xfrm>
            <a:off x="9450575" y="2737472"/>
            <a:ext cx="1500400" cy="14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10" name="Google Shape;610;p16"/>
          <p:cNvSpPr txBox="1">
            <a:spLocks noGrp="1"/>
          </p:cNvSpPr>
          <p:nvPr>
            <p:ph type="subTitle" idx="1"/>
          </p:nvPr>
        </p:nvSpPr>
        <p:spPr>
          <a:xfrm>
            <a:off x="1618008" y="3724033"/>
            <a:ext cx="64716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611" name="Google Shape;611;p16"/>
          <p:cNvGrpSpPr/>
          <p:nvPr/>
        </p:nvGrpSpPr>
        <p:grpSpPr>
          <a:xfrm rot="10800000">
            <a:off x="-2" y="-3"/>
            <a:ext cx="5712815" cy="6796291"/>
            <a:chOff x="5588175" y="1772375"/>
            <a:chExt cx="1282050" cy="1525200"/>
          </a:xfrm>
        </p:grpSpPr>
        <p:sp>
          <p:nvSpPr>
            <p:cNvPr id="612" name="Google Shape;612;p16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2" name="Google Shape;632;p16"/>
          <p:cNvGrpSpPr/>
          <p:nvPr/>
        </p:nvGrpSpPr>
        <p:grpSpPr>
          <a:xfrm rot="-5400000">
            <a:off x="10092895" y="12629"/>
            <a:ext cx="2111749" cy="2086465"/>
            <a:chOff x="3884100" y="2447750"/>
            <a:chExt cx="843575" cy="833475"/>
          </a:xfrm>
        </p:grpSpPr>
        <p:sp>
          <p:nvSpPr>
            <p:cNvPr id="633" name="Google Shape;633;p16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48259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7"/>
          <p:cNvSpPr/>
          <p:nvPr/>
        </p:nvSpPr>
        <p:spPr>
          <a:xfrm>
            <a:off x="1064425" y="3331500"/>
            <a:ext cx="7578800" cy="2357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5" name="Google Shape;655;p17"/>
          <p:cNvSpPr/>
          <p:nvPr/>
        </p:nvSpPr>
        <p:spPr>
          <a:xfrm>
            <a:off x="1064441" y="1168900"/>
            <a:ext cx="1853600" cy="17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6" name="Google Shape;656;p17"/>
          <p:cNvSpPr txBox="1">
            <a:spLocks noGrp="1"/>
          </p:cNvSpPr>
          <p:nvPr>
            <p:ph type="title"/>
          </p:nvPr>
        </p:nvSpPr>
        <p:spPr>
          <a:xfrm>
            <a:off x="1618008" y="3586433"/>
            <a:ext cx="6471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57" name="Google Shape;657;p17"/>
          <p:cNvSpPr txBox="1">
            <a:spLocks noGrp="1"/>
          </p:cNvSpPr>
          <p:nvPr>
            <p:ph type="title" idx="2" hasCustomPrompt="1"/>
          </p:nvPr>
        </p:nvSpPr>
        <p:spPr>
          <a:xfrm>
            <a:off x="1241041" y="1354972"/>
            <a:ext cx="1500400" cy="14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58" name="Google Shape;658;p17"/>
          <p:cNvSpPr txBox="1">
            <a:spLocks noGrp="1"/>
          </p:cNvSpPr>
          <p:nvPr>
            <p:ph type="subTitle" idx="1"/>
          </p:nvPr>
        </p:nvSpPr>
        <p:spPr>
          <a:xfrm>
            <a:off x="1618008" y="4805333"/>
            <a:ext cx="64716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659" name="Google Shape;659;p17"/>
          <p:cNvGrpSpPr/>
          <p:nvPr/>
        </p:nvGrpSpPr>
        <p:grpSpPr>
          <a:xfrm rot="10800000" flipH="1">
            <a:off x="6479198" y="30848"/>
            <a:ext cx="5712815" cy="6796291"/>
            <a:chOff x="5588175" y="1772375"/>
            <a:chExt cx="1282050" cy="1525200"/>
          </a:xfrm>
        </p:grpSpPr>
        <p:sp>
          <p:nvSpPr>
            <p:cNvPr id="660" name="Google Shape;660;p17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17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17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17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17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17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17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17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17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17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17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70638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8"/>
          <p:cNvSpPr/>
          <p:nvPr/>
        </p:nvSpPr>
        <p:spPr>
          <a:xfrm>
            <a:off x="3604425" y="3331500"/>
            <a:ext cx="7578800" cy="2357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2" name="Google Shape;682;p18"/>
          <p:cNvSpPr/>
          <p:nvPr/>
        </p:nvSpPr>
        <p:spPr>
          <a:xfrm>
            <a:off x="9312041" y="1168900"/>
            <a:ext cx="1853600" cy="17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3" name="Google Shape;683;p18"/>
          <p:cNvSpPr txBox="1">
            <a:spLocks noGrp="1"/>
          </p:cNvSpPr>
          <p:nvPr>
            <p:ph type="title"/>
          </p:nvPr>
        </p:nvSpPr>
        <p:spPr>
          <a:xfrm>
            <a:off x="4158008" y="3586433"/>
            <a:ext cx="6471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84" name="Google Shape;684;p18"/>
          <p:cNvSpPr txBox="1">
            <a:spLocks noGrp="1"/>
          </p:cNvSpPr>
          <p:nvPr>
            <p:ph type="title" idx="2" hasCustomPrompt="1"/>
          </p:nvPr>
        </p:nvSpPr>
        <p:spPr>
          <a:xfrm>
            <a:off x="9458572" y="1354967"/>
            <a:ext cx="1551600" cy="14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85" name="Google Shape;685;p18"/>
          <p:cNvSpPr txBox="1">
            <a:spLocks noGrp="1"/>
          </p:cNvSpPr>
          <p:nvPr>
            <p:ph type="subTitle" idx="1"/>
          </p:nvPr>
        </p:nvSpPr>
        <p:spPr>
          <a:xfrm>
            <a:off x="4158008" y="4805333"/>
            <a:ext cx="64716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686" name="Google Shape;686;p18"/>
          <p:cNvGrpSpPr/>
          <p:nvPr/>
        </p:nvGrpSpPr>
        <p:grpSpPr>
          <a:xfrm rot="10800000">
            <a:off x="-2" y="15"/>
            <a:ext cx="5712815" cy="6796291"/>
            <a:chOff x="5588175" y="1772375"/>
            <a:chExt cx="1282050" cy="1525200"/>
          </a:xfrm>
        </p:grpSpPr>
        <p:sp>
          <p:nvSpPr>
            <p:cNvPr id="687" name="Google Shape;687;p18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8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18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18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8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8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18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8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8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8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8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18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18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18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18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18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18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934006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8" name="Google Shape;708;p19"/>
          <p:cNvGrpSpPr/>
          <p:nvPr/>
        </p:nvGrpSpPr>
        <p:grpSpPr>
          <a:xfrm rot="-5400000">
            <a:off x="10483143" y="153200"/>
            <a:ext cx="2891468" cy="2298920"/>
            <a:chOff x="5005075" y="2239400"/>
            <a:chExt cx="749525" cy="595925"/>
          </a:xfrm>
        </p:grpSpPr>
        <p:sp>
          <p:nvSpPr>
            <p:cNvPr id="709" name="Google Shape;709;p19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9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3" name="Google Shape;723;p19"/>
          <p:cNvGrpSpPr/>
          <p:nvPr/>
        </p:nvGrpSpPr>
        <p:grpSpPr>
          <a:xfrm rot="5400000" flipH="1">
            <a:off x="-330327" y="330620"/>
            <a:ext cx="3223457" cy="2562875"/>
            <a:chOff x="5005075" y="2239400"/>
            <a:chExt cx="749525" cy="595925"/>
          </a:xfrm>
        </p:grpSpPr>
        <p:sp>
          <p:nvSpPr>
            <p:cNvPr id="724" name="Google Shape;724;p19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19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19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9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9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19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38" name="Google Shape;738;p19"/>
          <p:cNvSpPr/>
          <p:nvPr/>
        </p:nvSpPr>
        <p:spPr>
          <a:xfrm>
            <a:off x="6132833" y="1817200"/>
            <a:ext cx="5280400" cy="3223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39" name="Google Shape;739;p19"/>
          <p:cNvGrpSpPr/>
          <p:nvPr/>
        </p:nvGrpSpPr>
        <p:grpSpPr>
          <a:xfrm flipH="1">
            <a:off x="-17" y="4606961"/>
            <a:ext cx="12190112" cy="2250833"/>
            <a:chOff x="410450" y="2958175"/>
            <a:chExt cx="1976775" cy="365000"/>
          </a:xfrm>
        </p:grpSpPr>
        <p:sp>
          <p:nvSpPr>
            <p:cNvPr id="740" name="Google Shape;740;p19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9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9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1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7" name="Google Shape;767;p19"/>
          <p:cNvSpPr/>
          <p:nvPr/>
        </p:nvSpPr>
        <p:spPr>
          <a:xfrm>
            <a:off x="778767" y="1576000"/>
            <a:ext cx="5158400" cy="3706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8" name="Google Shape;768;p19"/>
          <p:cNvSpPr txBox="1">
            <a:spLocks noGrp="1"/>
          </p:cNvSpPr>
          <p:nvPr>
            <p:ph type="title"/>
          </p:nvPr>
        </p:nvSpPr>
        <p:spPr>
          <a:xfrm>
            <a:off x="1044933" y="2225600"/>
            <a:ext cx="4625600" cy="2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69" name="Google Shape;769;p19"/>
          <p:cNvSpPr txBox="1">
            <a:spLocks noGrp="1"/>
          </p:cNvSpPr>
          <p:nvPr>
            <p:ph type="subTitle" idx="1"/>
          </p:nvPr>
        </p:nvSpPr>
        <p:spPr>
          <a:xfrm>
            <a:off x="6333767" y="2225600"/>
            <a:ext cx="4878400" cy="2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4194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0"/>
          <p:cNvSpPr/>
          <p:nvPr/>
        </p:nvSpPr>
        <p:spPr>
          <a:xfrm>
            <a:off x="6259204" y="1676700"/>
            <a:ext cx="4773600" cy="2101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2" name="Google Shape;772;p20"/>
          <p:cNvSpPr/>
          <p:nvPr/>
        </p:nvSpPr>
        <p:spPr>
          <a:xfrm>
            <a:off x="1159196" y="1676700"/>
            <a:ext cx="4773600" cy="2101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3" name="Google Shape;773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74" name="Google Shape;774;p20"/>
          <p:cNvSpPr txBox="1">
            <a:spLocks noGrp="1"/>
          </p:cNvSpPr>
          <p:nvPr>
            <p:ph type="title" idx="2"/>
          </p:nvPr>
        </p:nvSpPr>
        <p:spPr>
          <a:xfrm>
            <a:off x="1398297" y="1882517"/>
            <a:ext cx="4268800" cy="6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75" name="Google Shape;775;p20"/>
          <p:cNvSpPr txBox="1">
            <a:spLocks noGrp="1"/>
          </p:cNvSpPr>
          <p:nvPr>
            <p:ph type="title" idx="3"/>
          </p:nvPr>
        </p:nvSpPr>
        <p:spPr>
          <a:xfrm>
            <a:off x="6524903" y="1882527"/>
            <a:ext cx="4268800" cy="6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76" name="Google Shape;776;p20"/>
          <p:cNvSpPr txBox="1">
            <a:spLocks noGrp="1"/>
          </p:cNvSpPr>
          <p:nvPr>
            <p:ph type="subTitle" idx="1"/>
          </p:nvPr>
        </p:nvSpPr>
        <p:spPr>
          <a:xfrm>
            <a:off x="6498305" y="2432532"/>
            <a:ext cx="4268800" cy="113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77" name="Google Shape;777;p20"/>
          <p:cNvSpPr txBox="1">
            <a:spLocks noGrp="1"/>
          </p:cNvSpPr>
          <p:nvPr>
            <p:ph type="subTitle" idx="4"/>
          </p:nvPr>
        </p:nvSpPr>
        <p:spPr>
          <a:xfrm>
            <a:off x="1398297" y="2432537"/>
            <a:ext cx="4268800" cy="113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78" name="Google Shape;778;p20"/>
          <p:cNvSpPr/>
          <p:nvPr/>
        </p:nvSpPr>
        <p:spPr>
          <a:xfrm>
            <a:off x="6259204" y="4008021"/>
            <a:ext cx="4773600" cy="2101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9" name="Google Shape;779;p20"/>
          <p:cNvSpPr/>
          <p:nvPr/>
        </p:nvSpPr>
        <p:spPr>
          <a:xfrm>
            <a:off x="1159196" y="4008021"/>
            <a:ext cx="4773600" cy="2101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0" name="Google Shape;780;p20"/>
          <p:cNvSpPr txBox="1">
            <a:spLocks noGrp="1"/>
          </p:cNvSpPr>
          <p:nvPr>
            <p:ph type="title" idx="5"/>
          </p:nvPr>
        </p:nvSpPr>
        <p:spPr>
          <a:xfrm>
            <a:off x="1398297" y="4213839"/>
            <a:ext cx="4268800" cy="6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81" name="Google Shape;781;p20"/>
          <p:cNvSpPr txBox="1">
            <a:spLocks noGrp="1"/>
          </p:cNvSpPr>
          <p:nvPr>
            <p:ph type="title" idx="6"/>
          </p:nvPr>
        </p:nvSpPr>
        <p:spPr>
          <a:xfrm>
            <a:off x="6498305" y="4213849"/>
            <a:ext cx="4268800" cy="6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82" name="Google Shape;782;p20"/>
          <p:cNvSpPr txBox="1">
            <a:spLocks noGrp="1"/>
          </p:cNvSpPr>
          <p:nvPr>
            <p:ph type="subTitle" idx="7"/>
          </p:nvPr>
        </p:nvSpPr>
        <p:spPr>
          <a:xfrm>
            <a:off x="6498305" y="4763855"/>
            <a:ext cx="4268800" cy="113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83" name="Google Shape;783;p20"/>
          <p:cNvSpPr txBox="1">
            <a:spLocks noGrp="1"/>
          </p:cNvSpPr>
          <p:nvPr>
            <p:ph type="subTitle" idx="8"/>
          </p:nvPr>
        </p:nvSpPr>
        <p:spPr>
          <a:xfrm>
            <a:off x="1398297" y="4763859"/>
            <a:ext cx="4268800" cy="113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225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/>
          <p:nvPr/>
        </p:nvSpPr>
        <p:spPr>
          <a:xfrm>
            <a:off x="2306600" y="2912700"/>
            <a:ext cx="7578800" cy="2357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3"/>
          <p:cNvSpPr/>
          <p:nvPr/>
        </p:nvSpPr>
        <p:spPr>
          <a:xfrm>
            <a:off x="5169184" y="945367"/>
            <a:ext cx="1853600" cy="17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" name="Google Shape;48;p3"/>
          <p:cNvGrpSpPr/>
          <p:nvPr/>
        </p:nvGrpSpPr>
        <p:grpSpPr>
          <a:xfrm flipH="1">
            <a:off x="197" y="-272"/>
            <a:ext cx="5764780" cy="6857909"/>
            <a:chOff x="5588175" y="1772375"/>
            <a:chExt cx="1282050" cy="1525200"/>
          </a:xfrm>
        </p:grpSpPr>
        <p:sp>
          <p:nvSpPr>
            <p:cNvPr id="49" name="Google Shape;49;p3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" name="Google Shape;69;p3"/>
          <p:cNvGrpSpPr/>
          <p:nvPr/>
        </p:nvGrpSpPr>
        <p:grpSpPr>
          <a:xfrm rot="10800000" flipH="1">
            <a:off x="6427230" y="-272"/>
            <a:ext cx="5764780" cy="6857909"/>
            <a:chOff x="5588175" y="1772375"/>
            <a:chExt cx="1282050" cy="1525200"/>
          </a:xfrm>
        </p:grpSpPr>
        <p:sp>
          <p:nvSpPr>
            <p:cNvPr id="70" name="Google Shape;70;p3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xfrm>
            <a:off x="2860184" y="3167633"/>
            <a:ext cx="6471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title" idx="2" hasCustomPrompt="1"/>
          </p:nvPr>
        </p:nvSpPr>
        <p:spPr>
          <a:xfrm>
            <a:off x="5250067" y="1131433"/>
            <a:ext cx="1692000" cy="14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2860184" y="4386533"/>
            <a:ext cx="64716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64240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1"/>
          <p:cNvSpPr/>
          <p:nvPr/>
        </p:nvSpPr>
        <p:spPr>
          <a:xfrm>
            <a:off x="5678533" y="2405800"/>
            <a:ext cx="5712800" cy="204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6" name="Google Shape;786;p21"/>
          <p:cNvSpPr txBox="1">
            <a:spLocks noGrp="1"/>
          </p:cNvSpPr>
          <p:nvPr>
            <p:ph type="title"/>
          </p:nvPr>
        </p:nvSpPr>
        <p:spPr>
          <a:xfrm>
            <a:off x="5881533" y="2689600"/>
            <a:ext cx="5306800" cy="1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87" name="Google Shape;787;p21"/>
          <p:cNvGrpSpPr/>
          <p:nvPr/>
        </p:nvGrpSpPr>
        <p:grpSpPr>
          <a:xfrm rot="5400000" flipH="1">
            <a:off x="412993" y="-412983"/>
            <a:ext cx="4356064" cy="5182020"/>
            <a:chOff x="5588175" y="1772375"/>
            <a:chExt cx="1282050" cy="1525200"/>
          </a:xfrm>
        </p:grpSpPr>
        <p:sp>
          <p:nvSpPr>
            <p:cNvPr id="788" name="Google Shape;788;p21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8" name="Google Shape;808;p21"/>
          <p:cNvGrpSpPr/>
          <p:nvPr/>
        </p:nvGrpSpPr>
        <p:grpSpPr>
          <a:xfrm rot="-5400000" flipH="1">
            <a:off x="7422960" y="2088950"/>
            <a:ext cx="4356064" cy="5182020"/>
            <a:chOff x="5588175" y="1772375"/>
            <a:chExt cx="1282050" cy="1525200"/>
          </a:xfrm>
        </p:grpSpPr>
        <p:sp>
          <p:nvSpPr>
            <p:cNvPr id="809" name="Google Shape;809;p21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52833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2"/>
          <p:cNvSpPr/>
          <p:nvPr/>
        </p:nvSpPr>
        <p:spPr>
          <a:xfrm>
            <a:off x="800767" y="808500"/>
            <a:ext cx="5371600" cy="204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1" name="Google Shape;831;p22"/>
          <p:cNvSpPr txBox="1">
            <a:spLocks noGrp="1"/>
          </p:cNvSpPr>
          <p:nvPr>
            <p:ph type="title"/>
          </p:nvPr>
        </p:nvSpPr>
        <p:spPr>
          <a:xfrm>
            <a:off x="991636" y="1092300"/>
            <a:ext cx="4989600" cy="1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832" name="Google Shape;832;p22"/>
          <p:cNvGrpSpPr/>
          <p:nvPr/>
        </p:nvGrpSpPr>
        <p:grpSpPr>
          <a:xfrm rot="-5400000" flipH="1">
            <a:off x="2289870" y="1770492"/>
            <a:ext cx="2775933" cy="7355392"/>
            <a:chOff x="2771175" y="2473050"/>
            <a:chExt cx="613475" cy="1625525"/>
          </a:xfrm>
        </p:grpSpPr>
        <p:sp>
          <p:nvSpPr>
            <p:cNvPr id="833" name="Google Shape;833;p22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221612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850" name="Google Shape;850;p23"/>
          <p:cNvGrpSpPr/>
          <p:nvPr/>
        </p:nvGrpSpPr>
        <p:grpSpPr>
          <a:xfrm rot="5400000">
            <a:off x="8707973" y="3373977"/>
            <a:ext cx="1909216" cy="5058851"/>
            <a:chOff x="2771175" y="2473050"/>
            <a:chExt cx="613475" cy="1625525"/>
          </a:xfrm>
        </p:grpSpPr>
        <p:sp>
          <p:nvSpPr>
            <p:cNvPr id="851" name="Google Shape;851;p23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6" name="Google Shape;866;p23"/>
          <p:cNvGrpSpPr/>
          <p:nvPr/>
        </p:nvGrpSpPr>
        <p:grpSpPr>
          <a:xfrm rot="-5400000" flipH="1">
            <a:off x="1574807" y="3373977"/>
            <a:ext cx="1909216" cy="5058851"/>
            <a:chOff x="2771175" y="2473050"/>
            <a:chExt cx="613475" cy="1625525"/>
          </a:xfrm>
        </p:grpSpPr>
        <p:sp>
          <p:nvSpPr>
            <p:cNvPr id="867" name="Google Shape;867;p23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2" name="Google Shape;882;p23"/>
          <p:cNvGrpSpPr/>
          <p:nvPr/>
        </p:nvGrpSpPr>
        <p:grpSpPr>
          <a:xfrm rot="-5400000">
            <a:off x="10092895" y="12629"/>
            <a:ext cx="2111749" cy="2086465"/>
            <a:chOff x="3884100" y="2447750"/>
            <a:chExt cx="843575" cy="833475"/>
          </a:xfrm>
        </p:grpSpPr>
        <p:sp>
          <p:nvSpPr>
            <p:cNvPr id="883" name="Google Shape;883;p23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23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23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23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23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23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23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1" name="Google Shape;901;p23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3" name="Google Shape;903;p23"/>
          <p:cNvGrpSpPr/>
          <p:nvPr/>
        </p:nvGrpSpPr>
        <p:grpSpPr>
          <a:xfrm rot="5400000" flipH="1">
            <a:off x="-12638" y="12629"/>
            <a:ext cx="2111749" cy="2086465"/>
            <a:chOff x="3884100" y="2447750"/>
            <a:chExt cx="843575" cy="833475"/>
          </a:xfrm>
        </p:grpSpPr>
        <p:sp>
          <p:nvSpPr>
            <p:cNvPr id="904" name="Google Shape;904;p23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04594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5" name="Google Shape;925;p24"/>
          <p:cNvGrpSpPr/>
          <p:nvPr/>
        </p:nvGrpSpPr>
        <p:grpSpPr>
          <a:xfrm>
            <a:off x="82" y="1930781"/>
            <a:ext cx="4748593" cy="4927463"/>
            <a:chOff x="1672225" y="3522300"/>
            <a:chExt cx="1184700" cy="1229325"/>
          </a:xfrm>
        </p:grpSpPr>
        <p:sp>
          <p:nvSpPr>
            <p:cNvPr id="926" name="Google Shape;926;p24"/>
            <p:cNvSpPr/>
            <p:nvPr/>
          </p:nvSpPr>
          <p:spPr>
            <a:xfrm>
              <a:off x="1672525" y="4565575"/>
              <a:ext cx="317625" cy="185450"/>
            </a:xfrm>
            <a:custGeom>
              <a:avLst/>
              <a:gdLst/>
              <a:ahLst/>
              <a:cxnLst/>
              <a:rect l="l" t="t" r="r" b="b"/>
              <a:pathLst>
                <a:path w="12705" h="7418" extrusionOk="0">
                  <a:moveTo>
                    <a:pt x="0" y="0"/>
                  </a:moveTo>
                  <a:lnTo>
                    <a:pt x="0" y="143"/>
                  </a:lnTo>
                  <a:cubicBezTo>
                    <a:pt x="346" y="369"/>
                    <a:pt x="655" y="608"/>
                    <a:pt x="977" y="822"/>
                  </a:cubicBezTo>
                  <a:cubicBezTo>
                    <a:pt x="3584" y="2560"/>
                    <a:pt x="6382" y="4096"/>
                    <a:pt x="9109" y="5596"/>
                  </a:cubicBezTo>
                  <a:cubicBezTo>
                    <a:pt x="10204" y="6192"/>
                    <a:pt x="11323" y="6799"/>
                    <a:pt x="12430" y="7418"/>
                  </a:cubicBezTo>
                  <a:lnTo>
                    <a:pt x="12704" y="7418"/>
                  </a:lnTo>
                  <a:cubicBezTo>
                    <a:pt x="11537" y="6775"/>
                    <a:pt x="10347" y="6108"/>
                    <a:pt x="9168" y="5477"/>
                  </a:cubicBezTo>
                  <a:cubicBezTo>
                    <a:pt x="6442" y="3989"/>
                    <a:pt x="3632" y="2441"/>
                    <a:pt x="1036" y="715"/>
                  </a:cubicBezTo>
                  <a:cubicBezTo>
                    <a:pt x="679" y="489"/>
                    <a:pt x="357" y="239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1672825" y="4518250"/>
              <a:ext cx="391425" cy="233075"/>
            </a:xfrm>
            <a:custGeom>
              <a:avLst/>
              <a:gdLst/>
              <a:ahLst/>
              <a:cxnLst/>
              <a:rect l="l" t="t" r="r" b="b"/>
              <a:pathLst>
                <a:path w="15657" h="9323" extrusionOk="0">
                  <a:moveTo>
                    <a:pt x="0" y="0"/>
                  </a:moveTo>
                  <a:lnTo>
                    <a:pt x="0" y="155"/>
                  </a:lnTo>
                  <a:cubicBezTo>
                    <a:pt x="691" y="667"/>
                    <a:pt x="1381" y="1179"/>
                    <a:pt x="2108" y="1655"/>
                  </a:cubicBezTo>
                  <a:cubicBezTo>
                    <a:pt x="4715" y="3394"/>
                    <a:pt x="7513" y="4929"/>
                    <a:pt x="10240" y="6430"/>
                  </a:cubicBezTo>
                  <a:cubicBezTo>
                    <a:pt x="11954" y="7370"/>
                    <a:pt x="13680" y="8299"/>
                    <a:pt x="15371" y="9323"/>
                  </a:cubicBezTo>
                  <a:lnTo>
                    <a:pt x="15657" y="9323"/>
                  </a:lnTo>
                  <a:cubicBezTo>
                    <a:pt x="13883" y="8275"/>
                    <a:pt x="12085" y="7299"/>
                    <a:pt x="10299" y="6311"/>
                  </a:cubicBezTo>
                  <a:cubicBezTo>
                    <a:pt x="7573" y="4822"/>
                    <a:pt x="4763" y="3274"/>
                    <a:pt x="2179" y="1548"/>
                  </a:cubicBezTo>
                  <a:cubicBezTo>
                    <a:pt x="1417" y="1048"/>
                    <a:pt x="703" y="52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1672225" y="4469425"/>
              <a:ext cx="462875" cy="281900"/>
            </a:xfrm>
            <a:custGeom>
              <a:avLst/>
              <a:gdLst/>
              <a:ahLst/>
              <a:cxnLst/>
              <a:rect l="l" t="t" r="r" b="b"/>
              <a:pathLst>
                <a:path w="18515" h="11276" extrusionOk="0">
                  <a:moveTo>
                    <a:pt x="0" y="1"/>
                  </a:moveTo>
                  <a:lnTo>
                    <a:pt x="0" y="155"/>
                  </a:lnTo>
                  <a:cubicBezTo>
                    <a:pt x="1072" y="989"/>
                    <a:pt x="2132" y="1787"/>
                    <a:pt x="3275" y="2537"/>
                  </a:cubicBezTo>
                  <a:cubicBezTo>
                    <a:pt x="5870" y="4275"/>
                    <a:pt x="8668" y="5811"/>
                    <a:pt x="11395" y="7311"/>
                  </a:cubicBezTo>
                  <a:cubicBezTo>
                    <a:pt x="13704" y="8561"/>
                    <a:pt x="16038" y="9847"/>
                    <a:pt x="18276" y="11276"/>
                  </a:cubicBezTo>
                  <a:lnTo>
                    <a:pt x="18515" y="11276"/>
                  </a:lnTo>
                  <a:cubicBezTo>
                    <a:pt x="16217" y="9811"/>
                    <a:pt x="13823" y="8502"/>
                    <a:pt x="11454" y="7228"/>
                  </a:cubicBezTo>
                  <a:cubicBezTo>
                    <a:pt x="8728" y="5739"/>
                    <a:pt x="5918" y="4192"/>
                    <a:pt x="3322" y="2465"/>
                  </a:cubicBezTo>
                  <a:cubicBezTo>
                    <a:pt x="2179" y="1691"/>
                    <a:pt x="1072" y="870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1672525" y="4418825"/>
              <a:ext cx="531625" cy="332500"/>
            </a:xfrm>
            <a:custGeom>
              <a:avLst/>
              <a:gdLst/>
              <a:ahLst/>
              <a:cxnLst/>
              <a:rect l="l" t="t" r="r" b="b"/>
              <a:pathLst>
                <a:path w="21265" h="13300" extrusionOk="0">
                  <a:moveTo>
                    <a:pt x="0" y="1"/>
                  </a:moveTo>
                  <a:lnTo>
                    <a:pt x="0" y="167"/>
                  </a:lnTo>
                  <a:cubicBezTo>
                    <a:pt x="1393" y="1358"/>
                    <a:pt x="2870" y="2489"/>
                    <a:pt x="4417" y="3513"/>
                  </a:cubicBezTo>
                  <a:cubicBezTo>
                    <a:pt x="7025" y="5263"/>
                    <a:pt x="9823" y="6787"/>
                    <a:pt x="12538" y="8299"/>
                  </a:cubicBezTo>
                  <a:cubicBezTo>
                    <a:pt x="15395" y="9859"/>
                    <a:pt x="18324" y="11454"/>
                    <a:pt x="21015" y="13300"/>
                  </a:cubicBezTo>
                  <a:lnTo>
                    <a:pt x="21265" y="13300"/>
                  </a:lnTo>
                  <a:cubicBezTo>
                    <a:pt x="18503" y="11383"/>
                    <a:pt x="15526" y="9764"/>
                    <a:pt x="12609" y="8180"/>
                  </a:cubicBezTo>
                  <a:cubicBezTo>
                    <a:pt x="9882" y="6692"/>
                    <a:pt x="7073" y="5144"/>
                    <a:pt x="4477" y="3418"/>
                  </a:cubicBezTo>
                  <a:cubicBezTo>
                    <a:pt x="2893" y="2370"/>
                    <a:pt x="1405" y="1239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1672525" y="4367625"/>
              <a:ext cx="596525" cy="383700"/>
            </a:xfrm>
            <a:custGeom>
              <a:avLst/>
              <a:gdLst/>
              <a:ahLst/>
              <a:cxnLst/>
              <a:rect l="l" t="t" r="r" b="b"/>
              <a:pathLst>
                <a:path w="23861" h="15348" extrusionOk="0">
                  <a:moveTo>
                    <a:pt x="0" y="1"/>
                  </a:moveTo>
                  <a:lnTo>
                    <a:pt x="0" y="167"/>
                  </a:lnTo>
                  <a:cubicBezTo>
                    <a:pt x="1739" y="1739"/>
                    <a:pt x="3596" y="3180"/>
                    <a:pt x="5549" y="4489"/>
                  </a:cubicBezTo>
                  <a:cubicBezTo>
                    <a:pt x="8156" y="6240"/>
                    <a:pt x="10954" y="7764"/>
                    <a:pt x="13681" y="9276"/>
                  </a:cubicBezTo>
                  <a:cubicBezTo>
                    <a:pt x="17074" y="11121"/>
                    <a:pt x="20539" y="13026"/>
                    <a:pt x="23646" y="15348"/>
                  </a:cubicBezTo>
                  <a:lnTo>
                    <a:pt x="23860" y="15348"/>
                  </a:lnTo>
                  <a:cubicBezTo>
                    <a:pt x="20705" y="12979"/>
                    <a:pt x="17169" y="11062"/>
                    <a:pt x="13740" y="9180"/>
                  </a:cubicBezTo>
                  <a:cubicBezTo>
                    <a:pt x="11014" y="7692"/>
                    <a:pt x="8204" y="6144"/>
                    <a:pt x="5608" y="4418"/>
                  </a:cubicBezTo>
                  <a:cubicBezTo>
                    <a:pt x="3620" y="3084"/>
                    <a:pt x="1739" y="1608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1672225" y="4313750"/>
              <a:ext cx="658725" cy="437575"/>
            </a:xfrm>
            <a:custGeom>
              <a:avLst/>
              <a:gdLst/>
              <a:ahLst/>
              <a:cxnLst/>
              <a:rect l="l" t="t" r="r" b="b"/>
              <a:pathLst>
                <a:path w="26349" h="17503" extrusionOk="0">
                  <a:moveTo>
                    <a:pt x="0" y="1"/>
                  </a:moveTo>
                  <a:lnTo>
                    <a:pt x="0" y="155"/>
                  </a:lnTo>
                  <a:cubicBezTo>
                    <a:pt x="2060" y="2168"/>
                    <a:pt x="4298" y="4001"/>
                    <a:pt x="6692" y="5609"/>
                  </a:cubicBezTo>
                  <a:cubicBezTo>
                    <a:pt x="9299" y="7347"/>
                    <a:pt x="12097" y="8883"/>
                    <a:pt x="14824" y="10383"/>
                  </a:cubicBezTo>
                  <a:cubicBezTo>
                    <a:pt x="18705" y="12502"/>
                    <a:pt x="22694" y="14681"/>
                    <a:pt x="26135" y="17503"/>
                  </a:cubicBezTo>
                  <a:lnTo>
                    <a:pt x="26349" y="17503"/>
                  </a:lnTo>
                  <a:cubicBezTo>
                    <a:pt x="22896" y="14622"/>
                    <a:pt x="18836" y="12407"/>
                    <a:pt x="14895" y="10264"/>
                  </a:cubicBezTo>
                  <a:cubicBezTo>
                    <a:pt x="12169" y="8776"/>
                    <a:pt x="9359" y="7228"/>
                    <a:pt x="6763" y="5501"/>
                  </a:cubicBezTo>
                  <a:cubicBezTo>
                    <a:pt x="4346" y="3870"/>
                    <a:pt x="2084" y="2025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1673125" y="4258700"/>
              <a:ext cx="717375" cy="492625"/>
            </a:xfrm>
            <a:custGeom>
              <a:avLst/>
              <a:gdLst/>
              <a:ahLst/>
              <a:cxnLst/>
              <a:rect l="l" t="t" r="r" b="b"/>
              <a:pathLst>
                <a:path w="28695" h="19705" extrusionOk="0">
                  <a:moveTo>
                    <a:pt x="0" y="0"/>
                  </a:moveTo>
                  <a:lnTo>
                    <a:pt x="0" y="155"/>
                  </a:lnTo>
                  <a:cubicBezTo>
                    <a:pt x="2322" y="2619"/>
                    <a:pt x="4941" y="4834"/>
                    <a:pt x="7811" y="6739"/>
                  </a:cubicBezTo>
                  <a:cubicBezTo>
                    <a:pt x="10418" y="8477"/>
                    <a:pt x="13216" y="10013"/>
                    <a:pt x="15943" y="11513"/>
                  </a:cubicBezTo>
                  <a:cubicBezTo>
                    <a:pt x="20300" y="13895"/>
                    <a:pt x="24813" y="16347"/>
                    <a:pt x="28492" y="19705"/>
                  </a:cubicBezTo>
                  <a:lnTo>
                    <a:pt x="28694" y="19705"/>
                  </a:lnTo>
                  <a:cubicBezTo>
                    <a:pt x="24991" y="16300"/>
                    <a:pt x="20443" y="13823"/>
                    <a:pt x="16038" y="11430"/>
                  </a:cubicBezTo>
                  <a:cubicBezTo>
                    <a:pt x="13311" y="9942"/>
                    <a:pt x="10501" y="8394"/>
                    <a:pt x="7906" y="6668"/>
                  </a:cubicBezTo>
                  <a:cubicBezTo>
                    <a:pt x="5024" y="4727"/>
                    <a:pt x="2369" y="2500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1672525" y="4200950"/>
              <a:ext cx="773925" cy="550375"/>
            </a:xfrm>
            <a:custGeom>
              <a:avLst/>
              <a:gdLst/>
              <a:ahLst/>
              <a:cxnLst/>
              <a:rect l="l" t="t" r="r" b="b"/>
              <a:pathLst>
                <a:path w="30957" h="22015" extrusionOk="0">
                  <a:moveTo>
                    <a:pt x="0" y="0"/>
                  </a:moveTo>
                  <a:lnTo>
                    <a:pt x="0" y="191"/>
                  </a:lnTo>
                  <a:cubicBezTo>
                    <a:pt x="2655" y="3120"/>
                    <a:pt x="5656" y="5763"/>
                    <a:pt x="8989" y="8001"/>
                  </a:cubicBezTo>
                  <a:cubicBezTo>
                    <a:pt x="11585" y="9751"/>
                    <a:pt x="14383" y="11275"/>
                    <a:pt x="17110" y="12788"/>
                  </a:cubicBezTo>
                  <a:cubicBezTo>
                    <a:pt x="21920" y="15407"/>
                    <a:pt x="26885" y="18122"/>
                    <a:pt x="30754" y="22015"/>
                  </a:cubicBezTo>
                  <a:lnTo>
                    <a:pt x="30956" y="22015"/>
                  </a:lnTo>
                  <a:cubicBezTo>
                    <a:pt x="27051" y="18050"/>
                    <a:pt x="22027" y="15312"/>
                    <a:pt x="17169" y="12668"/>
                  </a:cubicBezTo>
                  <a:cubicBezTo>
                    <a:pt x="14454" y="11180"/>
                    <a:pt x="11633" y="9632"/>
                    <a:pt x="9049" y="7906"/>
                  </a:cubicBezTo>
                  <a:cubicBezTo>
                    <a:pt x="5691" y="5656"/>
                    <a:pt x="2667" y="2977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1672825" y="4142000"/>
              <a:ext cx="827200" cy="609625"/>
            </a:xfrm>
            <a:custGeom>
              <a:avLst/>
              <a:gdLst/>
              <a:ahLst/>
              <a:cxnLst/>
              <a:rect l="l" t="t" r="r" b="b"/>
              <a:pathLst>
                <a:path w="33088" h="24385" extrusionOk="0">
                  <a:moveTo>
                    <a:pt x="0" y="1"/>
                  </a:moveTo>
                  <a:lnTo>
                    <a:pt x="0" y="203"/>
                  </a:lnTo>
                  <a:cubicBezTo>
                    <a:pt x="2917" y="3680"/>
                    <a:pt x="6275" y="6764"/>
                    <a:pt x="10120" y="9311"/>
                  </a:cubicBezTo>
                  <a:cubicBezTo>
                    <a:pt x="12728" y="11050"/>
                    <a:pt x="15526" y="12586"/>
                    <a:pt x="18241" y="14086"/>
                  </a:cubicBezTo>
                  <a:cubicBezTo>
                    <a:pt x="23122" y="16753"/>
                    <a:pt x="28170" y="19515"/>
                    <a:pt x="32076" y="23492"/>
                  </a:cubicBezTo>
                  <a:cubicBezTo>
                    <a:pt x="32349" y="23789"/>
                    <a:pt x="32635" y="24087"/>
                    <a:pt x="32909" y="24385"/>
                  </a:cubicBezTo>
                  <a:lnTo>
                    <a:pt x="33088" y="24385"/>
                  </a:lnTo>
                  <a:cubicBezTo>
                    <a:pt x="32790" y="24039"/>
                    <a:pt x="32492" y="23718"/>
                    <a:pt x="32171" y="23397"/>
                  </a:cubicBezTo>
                  <a:cubicBezTo>
                    <a:pt x="28277" y="19396"/>
                    <a:pt x="23217" y="16634"/>
                    <a:pt x="18336" y="13979"/>
                  </a:cubicBezTo>
                  <a:cubicBezTo>
                    <a:pt x="15609" y="12490"/>
                    <a:pt x="12799" y="10943"/>
                    <a:pt x="10204" y="9216"/>
                  </a:cubicBezTo>
                  <a:cubicBezTo>
                    <a:pt x="6358" y="6644"/>
                    <a:pt x="2941" y="3513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1672825" y="4079200"/>
              <a:ext cx="877800" cy="672425"/>
            </a:xfrm>
            <a:custGeom>
              <a:avLst/>
              <a:gdLst/>
              <a:ahLst/>
              <a:cxnLst/>
              <a:rect l="l" t="t" r="r" b="b"/>
              <a:pathLst>
                <a:path w="35112" h="26897" extrusionOk="0">
                  <a:moveTo>
                    <a:pt x="0" y="1"/>
                  </a:moveTo>
                  <a:lnTo>
                    <a:pt x="0" y="215"/>
                  </a:lnTo>
                  <a:cubicBezTo>
                    <a:pt x="3167" y="4275"/>
                    <a:pt x="6941" y="7859"/>
                    <a:pt x="11263" y="10752"/>
                  </a:cubicBezTo>
                  <a:cubicBezTo>
                    <a:pt x="13871" y="12490"/>
                    <a:pt x="16669" y="14026"/>
                    <a:pt x="19395" y="15526"/>
                  </a:cubicBezTo>
                  <a:cubicBezTo>
                    <a:pt x="24277" y="18193"/>
                    <a:pt x="29325" y="20956"/>
                    <a:pt x="33219" y="24932"/>
                  </a:cubicBezTo>
                  <a:cubicBezTo>
                    <a:pt x="33826" y="25551"/>
                    <a:pt x="34409" y="26206"/>
                    <a:pt x="34957" y="26897"/>
                  </a:cubicBezTo>
                  <a:lnTo>
                    <a:pt x="35112" y="26897"/>
                  </a:lnTo>
                  <a:cubicBezTo>
                    <a:pt x="34540" y="26182"/>
                    <a:pt x="33945" y="25492"/>
                    <a:pt x="33314" y="24837"/>
                  </a:cubicBezTo>
                  <a:cubicBezTo>
                    <a:pt x="29409" y="20836"/>
                    <a:pt x="24348" y="18074"/>
                    <a:pt x="19467" y="15419"/>
                  </a:cubicBezTo>
                  <a:cubicBezTo>
                    <a:pt x="16740" y="13931"/>
                    <a:pt x="13930" y="12383"/>
                    <a:pt x="11335" y="10657"/>
                  </a:cubicBezTo>
                  <a:cubicBezTo>
                    <a:pt x="6977" y="7728"/>
                    <a:pt x="3167" y="4120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1672525" y="4013425"/>
              <a:ext cx="926325" cy="737900"/>
            </a:xfrm>
            <a:custGeom>
              <a:avLst/>
              <a:gdLst/>
              <a:ahLst/>
              <a:cxnLst/>
              <a:rect l="l" t="t" r="r" b="b"/>
              <a:pathLst>
                <a:path w="37053" h="29516" extrusionOk="0">
                  <a:moveTo>
                    <a:pt x="0" y="0"/>
                  </a:moveTo>
                  <a:lnTo>
                    <a:pt x="0" y="203"/>
                  </a:lnTo>
                  <a:cubicBezTo>
                    <a:pt x="3394" y="4941"/>
                    <a:pt x="7561" y="9049"/>
                    <a:pt x="12430" y="12323"/>
                  </a:cubicBezTo>
                  <a:cubicBezTo>
                    <a:pt x="15026" y="14062"/>
                    <a:pt x="17824" y="15597"/>
                    <a:pt x="20550" y="17098"/>
                  </a:cubicBezTo>
                  <a:cubicBezTo>
                    <a:pt x="25432" y="19765"/>
                    <a:pt x="30480" y="22527"/>
                    <a:pt x="34374" y="26504"/>
                  </a:cubicBezTo>
                  <a:cubicBezTo>
                    <a:pt x="35302" y="27444"/>
                    <a:pt x="36148" y="28456"/>
                    <a:pt x="36910" y="29516"/>
                  </a:cubicBezTo>
                  <a:lnTo>
                    <a:pt x="37052" y="29516"/>
                  </a:lnTo>
                  <a:cubicBezTo>
                    <a:pt x="36267" y="28420"/>
                    <a:pt x="35386" y="27385"/>
                    <a:pt x="34457" y="26396"/>
                  </a:cubicBezTo>
                  <a:cubicBezTo>
                    <a:pt x="30552" y="22396"/>
                    <a:pt x="25492" y="19634"/>
                    <a:pt x="20610" y="16979"/>
                  </a:cubicBezTo>
                  <a:cubicBezTo>
                    <a:pt x="17883" y="15490"/>
                    <a:pt x="15074" y="13943"/>
                    <a:pt x="12490" y="12216"/>
                  </a:cubicBezTo>
                  <a:cubicBezTo>
                    <a:pt x="7585" y="8930"/>
                    <a:pt x="3394" y="4775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1673400" y="3945550"/>
              <a:ext cx="972775" cy="805775"/>
            </a:xfrm>
            <a:custGeom>
              <a:avLst/>
              <a:gdLst/>
              <a:ahLst/>
              <a:cxnLst/>
              <a:rect l="l" t="t" r="r" b="b"/>
              <a:pathLst>
                <a:path w="38911" h="32231" extrusionOk="0">
                  <a:moveTo>
                    <a:pt x="1" y="1"/>
                  </a:moveTo>
                  <a:lnTo>
                    <a:pt x="1" y="227"/>
                  </a:lnTo>
                  <a:cubicBezTo>
                    <a:pt x="3549" y="5632"/>
                    <a:pt x="8085" y="10347"/>
                    <a:pt x="13538" y="13967"/>
                  </a:cubicBezTo>
                  <a:cubicBezTo>
                    <a:pt x="16134" y="15705"/>
                    <a:pt x="18932" y="17241"/>
                    <a:pt x="21658" y="18741"/>
                  </a:cubicBezTo>
                  <a:cubicBezTo>
                    <a:pt x="26540" y="21408"/>
                    <a:pt x="31588" y="24170"/>
                    <a:pt x="35482" y="28147"/>
                  </a:cubicBezTo>
                  <a:cubicBezTo>
                    <a:pt x="36708" y="29397"/>
                    <a:pt x="37791" y="30766"/>
                    <a:pt x="38756" y="32231"/>
                  </a:cubicBezTo>
                  <a:lnTo>
                    <a:pt x="38911" y="32231"/>
                  </a:lnTo>
                  <a:cubicBezTo>
                    <a:pt x="37934" y="30743"/>
                    <a:pt x="36827" y="29338"/>
                    <a:pt x="35589" y="28076"/>
                  </a:cubicBezTo>
                  <a:cubicBezTo>
                    <a:pt x="31695" y="24075"/>
                    <a:pt x="26635" y="21301"/>
                    <a:pt x="21754" y="18658"/>
                  </a:cubicBezTo>
                  <a:cubicBezTo>
                    <a:pt x="19027" y="17169"/>
                    <a:pt x="16217" y="15622"/>
                    <a:pt x="13622" y="13895"/>
                  </a:cubicBezTo>
                  <a:cubicBezTo>
                    <a:pt x="8169" y="10228"/>
                    <a:pt x="3561" y="5501"/>
                    <a:pt x="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1672525" y="3873225"/>
              <a:ext cx="1018000" cy="877525"/>
            </a:xfrm>
            <a:custGeom>
              <a:avLst/>
              <a:gdLst/>
              <a:ahLst/>
              <a:cxnLst/>
              <a:rect l="l" t="t" r="r" b="b"/>
              <a:pathLst>
                <a:path w="40720" h="35101" extrusionOk="0">
                  <a:moveTo>
                    <a:pt x="0" y="0"/>
                  </a:moveTo>
                  <a:lnTo>
                    <a:pt x="0" y="215"/>
                  </a:lnTo>
                  <a:cubicBezTo>
                    <a:pt x="3739" y="6430"/>
                    <a:pt x="8692" y="11764"/>
                    <a:pt x="14704" y="15800"/>
                  </a:cubicBezTo>
                  <a:cubicBezTo>
                    <a:pt x="17300" y="17538"/>
                    <a:pt x="20098" y="19074"/>
                    <a:pt x="22825" y="20574"/>
                  </a:cubicBezTo>
                  <a:cubicBezTo>
                    <a:pt x="27706" y="23241"/>
                    <a:pt x="32754" y="26016"/>
                    <a:pt x="36648" y="29980"/>
                  </a:cubicBezTo>
                  <a:cubicBezTo>
                    <a:pt x="38160" y="31516"/>
                    <a:pt x="39469" y="33243"/>
                    <a:pt x="40589" y="35100"/>
                  </a:cubicBezTo>
                  <a:lnTo>
                    <a:pt x="40720" y="35100"/>
                  </a:lnTo>
                  <a:cubicBezTo>
                    <a:pt x="39589" y="33231"/>
                    <a:pt x="38267" y="31469"/>
                    <a:pt x="36731" y="29897"/>
                  </a:cubicBezTo>
                  <a:cubicBezTo>
                    <a:pt x="32826" y="25897"/>
                    <a:pt x="27766" y="23122"/>
                    <a:pt x="22884" y="20479"/>
                  </a:cubicBezTo>
                  <a:cubicBezTo>
                    <a:pt x="20169" y="18991"/>
                    <a:pt x="17348" y="17443"/>
                    <a:pt x="14764" y="15717"/>
                  </a:cubicBezTo>
                  <a:cubicBezTo>
                    <a:pt x="8692" y="11645"/>
                    <a:pt x="3715" y="6251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1672525" y="3796725"/>
              <a:ext cx="1061450" cy="954900"/>
            </a:xfrm>
            <a:custGeom>
              <a:avLst/>
              <a:gdLst/>
              <a:ahLst/>
              <a:cxnLst/>
              <a:rect l="l" t="t" r="r" b="b"/>
              <a:pathLst>
                <a:path w="42458" h="38196" extrusionOk="0">
                  <a:moveTo>
                    <a:pt x="0" y="1"/>
                  </a:moveTo>
                  <a:lnTo>
                    <a:pt x="0" y="263"/>
                  </a:lnTo>
                  <a:cubicBezTo>
                    <a:pt x="3834" y="7287"/>
                    <a:pt x="9192" y="13359"/>
                    <a:pt x="15859" y="17824"/>
                  </a:cubicBezTo>
                  <a:cubicBezTo>
                    <a:pt x="18467" y="19563"/>
                    <a:pt x="21265" y="21098"/>
                    <a:pt x="23991" y="22599"/>
                  </a:cubicBezTo>
                  <a:cubicBezTo>
                    <a:pt x="28873" y="25266"/>
                    <a:pt x="33921" y="28028"/>
                    <a:pt x="37814" y="32005"/>
                  </a:cubicBezTo>
                  <a:cubicBezTo>
                    <a:pt x="39600" y="33838"/>
                    <a:pt x="41124" y="35922"/>
                    <a:pt x="42339" y="38196"/>
                  </a:cubicBezTo>
                  <a:lnTo>
                    <a:pt x="42458" y="38196"/>
                  </a:lnTo>
                  <a:cubicBezTo>
                    <a:pt x="41220" y="35886"/>
                    <a:pt x="39696" y="33779"/>
                    <a:pt x="37886" y="31909"/>
                  </a:cubicBezTo>
                  <a:cubicBezTo>
                    <a:pt x="33993" y="27909"/>
                    <a:pt x="28932" y="25147"/>
                    <a:pt x="24051" y="22491"/>
                  </a:cubicBezTo>
                  <a:cubicBezTo>
                    <a:pt x="21324" y="21003"/>
                    <a:pt x="18514" y="19455"/>
                    <a:pt x="15919" y="17729"/>
                  </a:cubicBezTo>
                  <a:cubicBezTo>
                    <a:pt x="9192" y="13217"/>
                    <a:pt x="3834" y="7109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1672825" y="3713375"/>
              <a:ext cx="1103425" cy="1038250"/>
            </a:xfrm>
            <a:custGeom>
              <a:avLst/>
              <a:gdLst/>
              <a:ahLst/>
              <a:cxnLst/>
              <a:rect l="l" t="t" r="r" b="b"/>
              <a:pathLst>
                <a:path w="44137" h="41530" extrusionOk="0">
                  <a:moveTo>
                    <a:pt x="0" y="1"/>
                  </a:moveTo>
                  <a:lnTo>
                    <a:pt x="0" y="275"/>
                  </a:lnTo>
                  <a:cubicBezTo>
                    <a:pt x="3870" y="8276"/>
                    <a:pt x="9608" y="15146"/>
                    <a:pt x="16990" y="20099"/>
                  </a:cubicBezTo>
                  <a:cubicBezTo>
                    <a:pt x="19598" y="21837"/>
                    <a:pt x="22396" y="23373"/>
                    <a:pt x="25122" y="24873"/>
                  </a:cubicBezTo>
                  <a:cubicBezTo>
                    <a:pt x="30004" y="27540"/>
                    <a:pt x="35052" y="30302"/>
                    <a:pt x="38945" y="34279"/>
                  </a:cubicBezTo>
                  <a:cubicBezTo>
                    <a:pt x="41017" y="36398"/>
                    <a:pt x="42708" y="38839"/>
                    <a:pt x="44006" y="41530"/>
                  </a:cubicBezTo>
                  <a:lnTo>
                    <a:pt x="44137" y="41530"/>
                  </a:lnTo>
                  <a:cubicBezTo>
                    <a:pt x="42815" y="38803"/>
                    <a:pt x="41112" y="36315"/>
                    <a:pt x="39017" y="34172"/>
                  </a:cubicBezTo>
                  <a:cubicBezTo>
                    <a:pt x="35124" y="30171"/>
                    <a:pt x="30063" y="27409"/>
                    <a:pt x="25182" y="24754"/>
                  </a:cubicBezTo>
                  <a:cubicBezTo>
                    <a:pt x="22455" y="23266"/>
                    <a:pt x="19645" y="21718"/>
                    <a:pt x="17050" y="19991"/>
                  </a:cubicBezTo>
                  <a:cubicBezTo>
                    <a:pt x="9644" y="15027"/>
                    <a:pt x="3858" y="8073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1673700" y="3622600"/>
              <a:ext cx="1143925" cy="1128725"/>
            </a:xfrm>
            <a:custGeom>
              <a:avLst/>
              <a:gdLst/>
              <a:ahLst/>
              <a:cxnLst/>
              <a:rect l="l" t="t" r="r" b="b"/>
              <a:pathLst>
                <a:path w="45757" h="45149" extrusionOk="0">
                  <a:moveTo>
                    <a:pt x="1" y="0"/>
                  </a:moveTo>
                  <a:lnTo>
                    <a:pt x="1" y="322"/>
                  </a:lnTo>
                  <a:cubicBezTo>
                    <a:pt x="3811" y="9394"/>
                    <a:pt x="9966" y="17205"/>
                    <a:pt x="18098" y="22658"/>
                  </a:cubicBezTo>
                  <a:cubicBezTo>
                    <a:pt x="20694" y="24396"/>
                    <a:pt x="23492" y="25932"/>
                    <a:pt x="26218" y="27432"/>
                  </a:cubicBezTo>
                  <a:cubicBezTo>
                    <a:pt x="31100" y="30099"/>
                    <a:pt x="36148" y="32862"/>
                    <a:pt x="40042" y="36838"/>
                  </a:cubicBezTo>
                  <a:cubicBezTo>
                    <a:pt x="42387" y="39220"/>
                    <a:pt x="44244" y="42053"/>
                    <a:pt x="45602" y="45149"/>
                  </a:cubicBezTo>
                  <a:lnTo>
                    <a:pt x="45757" y="45149"/>
                  </a:lnTo>
                  <a:cubicBezTo>
                    <a:pt x="44387" y="42018"/>
                    <a:pt x="42518" y="39160"/>
                    <a:pt x="40161" y="36731"/>
                  </a:cubicBezTo>
                  <a:cubicBezTo>
                    <a:pt x="36267" y="32731"/>
                    <a:pt x="31207" y="29968"/>
                    <a:pt x="26326" y="27313"/>
                  </a:cubicBezTo>
                  <a:cubicBezTo>
                    <a:pt x="23599" y="25825"/>
                    <a:pt x="20789" y="24277"/>
                    <a:pt x="18194" y="22551"/>
                  </a:cubicBezTo>
                  <a:cubicBezTo>
                    <a:pt x="10014" y="17062"/>
                    <a:pt x="3823" y="9168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1672825" y="3522300"/>
              <a:ext cx="1184100" cy="1229025"/>
            </a:xfrm>
            <a:custGeom>
              <a:avLst/>
              <a:gdLst/>
              <a:ahLst/>
              <a:cxnLst/>
              <a:rect l="l" t="t" r="r" b="b"/>
              <a:pathLst>
                <a:path w="47364" h="49161" extrusionOk="0">
                  <a:moveTo>
                    <a:pt x="0" y="0"/>
                  </a:moveTo>
                  <a:lnTo>
                    <a:pt x="0" y="369"/>
                  </a:lnTo>
                  <a:cubicBezTo>
                    <a:pt x="3691" y="10656"/>
                    <a:pt x="10287" y="19586"/>
                    <a:pt x="19276" y="25610"/>
                  </a:cubicBezTo>
                  <a:cubicBezTo>
                    <a:pt x="21872" y="27349"/>
                    <a:pt x="24670" y="28885"/>
                    <a:pt x="27396" y="30385"/>
                  </a:cubicBezTo>
                  <a:cubicBezTo>
                    <a:pt x="32278" y="33052"/>
                    <a:pt x="37326" y="35826"/>
                    <a:pt x="41220" y="39791"/>
                  </a:cubicBezTo>
                  <a:cubicBezTo>
                    <a:pt x="43815" y="42446"/>
                    <a:pt x="45839" y="45649"/>
                    <a:pt x="47208" y="49161"/>
                  </a:cubicBezTo>
                  <a:lnTo>
                    <a:pt x="47363" y="49161"/>
                  </a:lnTo>
                  <a:cubicBezTo>
                    <a:pt x="45970" y="45613"/>
                    <a:pt x="43946" y="42386"/>
                    <a:pt x="41327" y="39707"/>
                  </a:cubicBezTo>
                  <a:cubicBezTo>
                    <a:pt x="37433" y="35707"/>
                    <a:pt x="32373" y="32933"/>
                    <a:pt x="27492" y="30289"/>
                  </a:cubicBezTo>
                  <a:cubicBezTo>
                    <a:pt x="24765" y="28801"/>
                    <a:pt x="21955" y="27253"/>
                    <a:pt x="19360" y="25527"/>
                  </a:cubicBezTo>
                  <a:cubicBezTo>
                    <a:pt x="10311" y="19455"/>
                    <a:pt x="3691" y="10418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3" name="Google Shape;943;p24"/>
          <p:cNvGrpSpPr/>
          <p:nvPr/>
        </p:nvGrpSpPr>
        <p:grpSpPr>
          <a:xfrm>
            <a:off x="9920868" y="-136"/>
            <a:ext cx="2271248" cy="6017911"/>
            <a:chOff x="2771175" y="2473050"/>
            <a:chExt cx="613475" cy="1625525"/>
          </a:xfrm>
        </p:grpSpPr>
        <p:sp>
          <p:nvSpPr>
            <p:cNvPr id="944" name="Google Shape;944;p24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9" name="Google Shape;959;p24"/>
          <p:cNvSpPr/>
          <p:nvPr/>
        </p:nvSpPr>
        <p:spPr>
          <a:xfrm>
            <a:off x="1569067" y="1290300"/>
            <a:ext cx="9054000" cy="2784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0" name="Google Shape;960;p24"/>
          <p:cNvSpPr/>
          <p:nvPr/>
        </p:nvSpPr>
        <p:spPr>
          <a:xfrm>
            <a:off x="1618267" y="4429700"/>
            <a:ext cx="8955600" cy="1138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1" name="Google Shape;961;p24"/>
          <p:cNvSpPr txBox="1">
            <a:spLocks noGrp="1"/>
          </p:cNvSpPr>
          <p:nvPr>
            <p:ph type="title"/>
          </p:nvPr>
        </p:nvSpPr>
        <p:spPr>
          <a:xfrm>
            <a:off x="3189200" y="4521017"/>
            <a:ext cx="58136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62" name="Google Shape;962;p24"/>
          <p:cNvSpPr txBox="1">
            <a:spLocks noGrp="1"/>
          </p:cNvSpPr>
          <p:nvPr>
            <p:ph type="subTitle" idx="1"/>
          </p:nvPr>
        </p:nvSpPr>
        <p:spPr>
          <a:xfrm>
            <a:off x="1635200" y="1696884"/>
            <a:ext cx="8921600" cy="19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55682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25"/>
          <p:cNvGrpSpPr/>
          <p:nvPr/>
        </p:nvGrpSpPr>
        <p:grpSpPr>
          <a:xfrm rot="5400000">
            <a:off x="-12638" y="4747129"/>
            <a:ext cx="2111749" cy="2086465"/>
            <a:chOff x="3884100" y="2447750"/>
            <a:chExt cx="843575" cy="833475"/>
          </a:xfrm>
        </p:grpSpPr>
        <p:sp>
          <p:nvSpPr>
            <p:cNvPr id="965" name="Google Shape;965;p25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25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85" name="Google Shape;985;p25"/>
          <p:cNvSpPr/>
          <p:nvPr/>
        </p:nvSpPr>
        <p:spPr>
          <a:xfrm>
            <a:off x="1467467" y="860519"/>
            <a:ext cx="6892800" cy="3520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6" name="Google Shape;986;p25"/>
          <p:cNvSpPr/>
          <p:nvPr/>
        </p:nvSpPr>
        <p:spPr>
          <a:xfrm>
            <a:off x="1504921" y="4786652"/>
            <a:ext cx="6817600" cy="1138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7" name="Google Shape;987;p25"/>
          <p:cNvSpPr txBox="1">
            <a:spLocks noGrp="1"/>
          </p:cNvSpPr>
          <p:nvPr>
            <p:ph type="title"/>
          </p:nvPr>
        </p:nvSpPr>
        <p:spPr>
          <a:xfrm>
            <a:off x="2010967" y="4877985"/>
            <a:ext cx="58056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988" name="Google Shape;988;p25"/>
          <p:cNvSpPr txBox="1">
            <a:spLocks noGrp="1"/>
          </p:cNvSpPr>
          <p:nvPr>
            <p:ph type="subTitle" idx="1"/>
          </p:nvPr>
        </p:nvSpPr>
        <p:spPr>
          <a:xfrm>
            <a:off x="1669533" y="1056900"/>
            <a:ext cx="6494400" cy="3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989" name="Google Shape;989;p25"/>
          <p:cNvGrpSpPr/>
          <p:nvPr/>
        </p:nvGrpSpPr>
        <p:grpSpPr>
          <a:xfrm rot="-5400000">
            <a:off x="7422960" y="-412983"/>
            <a:ext cx="4356064" cy="5182020"/>
            <a:chOff x="5588175" y="1772375"/>
            <a:chExt cx="1282050" cy="1525200"/>
          </a:xfrm>
        </p:grpSpPr>
        <p:sp>
          <p:nvSpPr>
            <p:cNvPr id="990" name="Google Shape;990;p25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4" name="Google Shape;994;p25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5" name="Google Shape;995;p25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25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25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25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25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5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5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630185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26"/>
          <p:cNvSpPr/>
          <p:nvPr/>
        </p:nvSpPr>
        <p:spPr>
          <a:xfrm>
            <a:off x="3496700" y="1290300"/>
            <a:ext cx="7756400" cy="2784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2" name="Google Shape;1012;p26"/>
          <p:cNvSpPr/>
          <p:nvPr/>
        </p:nvSpPr>
        <p:spPr>
          <a:xfrm>
            <a:off x="3538848" y="4429700"/>
            <a:ext cx="7672000" cy="1138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3" name="Google Shape;1013;p26"/>
          <p:cNvSpPr txBox="1">
            <a:spLocks noGrp="1"/>
          </p:cNvSpPr>
          <p:nvPr>
            <p:ph type="title" hasCustomPrompt="1"/>
          </p:nvPr>
        </p:nvSpPr>
        <p:spPr>
          <a:xfrm>
            <a:off x="3619148" y="1568696"/>
            <a:ext cx="7511200" cy="2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014" name="Google Shape;1014;p26"/>
          <p:cNvSpPr txBox="1">
            <a:spLocks noGrp="1"/>
          </p:cNvSpPr>
          <p:nvPr>
            <p:ph type="subTitle" idx="1"/>
          </p:nvPr>
        </p:nvSpPr>
        <p:spPr>
          <a:xfrm>
            <a:off x="3619148" y="4561351"/>
            <a:ext cx="75112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1015" name="Google Shape;1015;p26"/>
          <p:cNvGrpSpPr/>
          <p:nvPr/>
        </p:nvGrpSpPr>
        <p:grpSpPr>
          <a:xfrm rot="10800000">
            <a:off x="-17" y="-1"/>
            <a:ext cx="12190112" cy="2250833"/>
            <a:chOff x="410450" y="2958175"/>
            <a:chExt cx="1976775" cy="365000"/>
          </a:xfrm>
        </p:grpSpPr>
        <p:sp>
          <p:nvSpPr>
            <p:cNvPr id="1016" name="Google Shape;1016;p26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6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6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6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26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1" name="Google Shape;1021;p26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26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6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26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26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26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26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26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26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26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26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43" name="Google Shape;1043;p26"/>
          <p:cNvGrpSpPr/>
          <p:nvPr/>
        </p:nvGrpSpPr>
        <p:grpSpPr>
          <a:xfrm flipH="1">
            <a:off x="107" y="4077756"/>
            <a:ext cx="3496584" cy="2780029"/>
            <a:chOff x="5005075" y="2239400"/>
            <a:chExt cx="749525" cy="595925"/>
          </a:xfrm>
        </p:grpSpPr>
        <p:sp>
          <p:nvSpPr>
            <p:cNvPr id="1044" name="Google Shape;1044;p26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26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26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26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26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26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26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26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26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473809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Big number 2"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Google Shape;1059;p27"/>
          <p:cNvGrpSpPr/>
          <p:nvPr/>
        </p:nvGrpSpPr>
        <p:grpSpPr>
          <a:xfrm>
            <a:off x="8693139" y="4077598"/>
            <a:ext cx="3496584" cy="2780029"/>
            <a:chOff x="5005075" y="2239400"/>
            <a:chExt cx="749525" cy="595925"/>
          </a:xfrm>
        </p:grpSpPr>
        <p:sp>
          <p:nvSpPr>
            <p:cNvPr id="1060" name="Google Shape;1060;p27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74" name="Google Shape;1074;p27"/>
          <p:cNvSpPr/>
          <p:nvPr/>
        </p:nvSpPr>
        <p:spPr>
          <a:xfrm>
            <a:off x="1261500" y="1290300"/>
            <a:ext cx="7756400" cy="2784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5" name="Google Shape;1075;p27"/>
          <p:cNvSpPr/>
          <p:nvPr/>
        </p:nvSpPr>
        <p:spPr>
          <a:xfrm>
            <a:off x="1303648" y="4429700"/>
            <a:ext cx="7672000" cy="1138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6" name="Google Shape;1076;p27"/>
          <p:cNvSpPr txBox="1">
            <a:spLocks noGrp="1"/>
          </p:cNvSpPr>
          <p:nvPr>
            <p:ph type="title" hasCustomPrompt="1"/>
          </p:nvPr>
        </p:nvSpPr>
        <p:spPr>
          <a:xfrm>
            <a:off x="1383948" y="1568696"/>
            <a:ext cx="7511200" cy="2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077" name="Google Shape;1077;p27"/>
          <p:cNvSpPr txBox="1">
            <a:spLocks noGrp="1"/>
          </p:cNvSpPr>
          <p:nvPr>
            <p:ph type="subTitle" idx="1"/>
          </p:nvPr>
        </p:nvSpPr>
        <p:spPr>
          <a:xfrm>
            <a:off x="1383948" y="4561351"/>
            <a:ext cx="75112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1078" name="Google Shape;1078;p27"/>
          <p:cNvGrpSpPr/>
          <p:nvPr/>
        </p:nvGrpSpPr>
        <p:grpSpPr>
          <a:xfrm rot="10800000">
            <a:off x="-17" y="-1"/>
            <a:ext cx="12190112" cy="2250833"/>
            <a:chOff x="410450" y="2958175"/>
            <a:chExt cx="1976775" cy="365000"/>
          </a:xfrm>
        </p:grpSpPr>
        <p:sp>
          <p:nvSpPr>
            <p:cNvPr id="1079" name="Google Shape;1079;p27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7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7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27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27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850629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108" name="Google Shape;1108;p28"/>
          <p:cNvGrpSpPr/>
          <p:nvPr/>
        </p:nvGrpSpPr>
        <p:grpSpPr>
          <a:xfrm>
            <a:off x="8693139" y="4077598"/>
            <a:ext cx="3496584" cy="2780029"/>
            <a:chOff x="5005075" y="2239400"/>
            <a:chExt cx="749525" cy="595925"/>
          </a:xfrm>
        </p:grpSpPr>
        <p:sp>
          <p:nvSpPr>
            <p:cNvPr id="1109" name="Google Shape;1109;p28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8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8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8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28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28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28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6" name="Google Shape;1116;p28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8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8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8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28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28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28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3" name="Google Shape;1123;p28"/>
          <p:cNvGrpSpPr/>
          <p:nvPr/>
        </p:nvGrpSpPr>
        <p:grpSpPr>
          <a:xfrm rot="10800000">
            <a:off x="-17" y="-1"/>
            <a:ext cx="12190112" cy="2250833"/>
            <a:chOff x="410450" y="2958175"/>
            <a:chExt cx="1976775" cy="365000"/>
          </a:xfrm>
        </p:grpSpPr>
        <p:sp>
          <p:nvSpPr>
            <p:cNvPr id="1124" name="Google Shape;1124;p28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28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6" name="Google Shape;1126;p28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28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28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28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28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28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28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28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28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28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28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28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28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28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0" name="Google Shape;1140;p28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1" name="Google Shape;1141;p28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28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28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28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28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28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28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28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28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28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034576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29"/>
          <p:cNvSpPr/>
          <p:nvPr/>
        </p:nvSpPr>
        <p:spPr>
          <a:xfrm>
            <a:off x="2851400" y="2098633"/>
            <a:ext cx="6489200" cy="3709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3" name="Google Shape;1153;p29"/>
          <p:cNvSpPr txBox="1">
            <a:spLocks noGrp="1"/>
          </p:cNvSpPr>
          <p:nvPr>
            <p:ph type="subTitle" idx="1"/>
          </p:nvPr>
        </p:nvSpPr>
        <p:spPr>
          <a:xfrm>
            <a:off x="3062200" y="2330133"/>
            <a:ext cx="6067600" cy="33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54" name="Google Shape;1154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155" name="Google Shape;1155;p29"/>
          <p:cNvGrpSpPr/>
          <p:nvPr/>
        </p:nvGrpSpPr>
        <p:grpSpPr>
          <a:xfrm rot="10800000">
            <a:off x="-17" y="-1"/>
            <a:ext cx="12190112" cy="2250833"/>
            <a:chOff x="410450" y="2958175"/>
            <a:chExt cx="1976775" cy="365000"/>
          </a:xfrm>
        </p:grpSpPr>
        <p:sp>
          <p:nvSpPr>
            <p:cNvPr id="1156" name="Google Shape;1156;p29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29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29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29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29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29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29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29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29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29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29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9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29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29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29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29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29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29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2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2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2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83" name="Google Shape;1183;p29"/>
          <p:cNvGrpSpPr/>
          <p:nvPr/>
        </p:nvGrpSpPr>
        <p:grpSpPr>
          <a:xfrm flipH="1">
            <a:off x="107" y="4077756"/>
            <a:ext cx="3496584" cy="2780029"/>
            <a:chOff x="5005075" y="2239400"/>
            <a:chExt cx="749525" cy="595925"/>
          </a:xfrm>
        </p:grpSpPr>
        <p:sp>
          <p:nvSpPr>
            <p:cNvPr id="1184" name="Google Shape;1184;p29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29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98" name="Google Shape;1198;p29"/>
          <p:cNvGrpSpPr/>
          <p:nvPr/>
        </p:nvGrpSpPr>
        <p:grpSpPr>
          <a:xfrm>
            <a:off x="8693139" y="4077598"/>
            <a:ext cx="3496584" cy="2780029"/>
            <a:chOff x="5005075" y="2239400"/>
            <a:chExt cx="749525" cy="595925"/>
          </a:xfrm>
        </p:grpSpPr>
        <p:sp>
          <p:nvSpPr>
            <p:cNvPr id="1199" name="Google Shape;1199;p29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076848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Quote 2"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4" name="Google Shape;1214;p30"/>
          <p:cNvGrpSpPr/>
          <p:nvPr/>
        </p:nvGrpSpPr>
        <p:grpSpPr>
          <a:xfrm rot="5400000">
            <a:off x="-12638" y="4747129"/>
            <a:ext cx="2111749" cy="2086465"/>
            <a:chOff x="3884100" y="2447750"/>
            <a:chExt cx="843575" cy="833475"/>
          </a:xfrm>
        </p:grpSpPr>
        <p:sp>
          <p:nvSpPr>
            <p:cNvPr id="1215" name="Google Shape;1215;p30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30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30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30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30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30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0" name="Google Shape;1230;p30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1" name="Google Shape;1231;p30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30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30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30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35" name="Google Shape;1235;p30"/>
          <p:cNvSpPr/>
          <p:nvPr/>
        </p:nvSpPr>
        <p:spPr>
          <a:xfrm>
            <a:off x="4210667" y="860519"/>
            <a:ext cx="6892800" cy="3520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6" name="Google Shape;1236;p30"/>
          <p:cNvSpPr/>
          <p:nvPr/>
        </p:nvSpPr>
        <p:spPr>
          <a:xfrm>
            <a:off x="4248121" y="4786652"/>
            <a:ext cx="6817600" cy="1138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7" name="Google Shape;1237;p30"/>
          <p:cNvSpPr txBox="1">
            <a:spLocks noGrp="1"/>
          </p:cNvSpPr>
          <p:nvPr>
            <p:ph type="title"/>
          </p:nvPr>
        </p:nvSpPr>
        <p:spPr>
          <a:xfrm>
            <a:off x="4754167" y="4877985"/>
            <a:ext cx="58056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38" name="Google Shape;1238;p30"/>
          <p:cNvSpPr txBox="1">
            <a:spLocks noGrp="1"/>
          </p:cNvSpPr>
          <p:nvPr>
            <p:ph type="subTitle" idx="1"/>
          </p:nvPr>
        </p:nvSpPr>
        <p:spPr>
          <a:xfrm>
            <a:off x="4261012" y="1345493"/>
            <a:ext cx="6792000" cy="2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7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9294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4"/>
          <p:cNvGrpSpPr/>
          <p:nvPr/>
        </p:nvGrpSpPr>
        <p:grpSpPr>
          <a:xfrm rot="-5400000">
            <a:off x="9577472" y="14281"/>
            <a:ext cx="2628792" cy="2600236"/>
            <a:chOff x="4016550" y="2577825"/>
            <a:chExt cx="711125" cy="703400"/>
          </a:xfrm>
        </p:grpSpPr>
        <p:sp>
          <p:nvSpPr>
            <p:cNvPr id="95" name="Google Shape;95;p4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4"/>
          <p:cNvGrpSpPr/>
          <p:nvPr/>
        </p:nvGrpSpPr>
        <p:grpSpPr>
          <a:xfrm rot="5400000" flipH="1">
            <a:off x="-14272" y="14281"/>
            <a:ext cx="2628792" cy="2600236"/>
            <a:chOff x="4016550" y="2577825"/>
            <a:chExt cx="711125" cy="703400"/>
          </a:xfrm>
        </p:grpSpPr>
        <p:sp>
          <p:nvSpPr>
            <p:cNvPr id="113" name="Google Shape;113;p4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0" name="Google Shape;130;p4"/>
          <p:cNvSpPr/>
          <p:nvPr/>
        </p:nvSpPr>
        <p:spPr>
          <a:xfrm>
            <a:off x="726467" y="1508833"/>
            <a:ext cx="10739200" cy="4830800"/>
          </a:xfrm>
          <a:prstGeom prst="roundRect">
            <a:avLst>
              <a:gd name="adj" fmla="val 4881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2" name="Google Shape;132;p4"/>
          <p:cNvSpPr txBox="1">
            <a:spLocks noGrp="1"/>
          </p:cNvSpPr>
          <p:nvPr>
            <p:ph type="body" idx="1"/>
          </p:nvPr>
        </p:nvSpPr>
        <p:spPr>
          <a:xfrm>
            <a:off x="960000" y="1550367"/>
            <a:ext cx="10272000" cy="47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1pPr>
            <a:lvl2pPr marL="1219170" lvl="1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467"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46974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0" name="Google Shape;1240;p31"/>
          <p:cNvGrpSpPr/>
          <p:nvPr/>
        </p:nvGrpSpPr>
        <p:grpSpPr>
          <a:xfrm rot="10800000">
            <a:off x="-17" y="-1"/>
            <a:ext cx="12190112" cy="2250833"/>
            <a:chOff x="410450" y="2958175"/>
            <a:chExt cx="1976775" cy="365000"/>
          </a:xfrm>
        </p:grpSpPr>
        <p:sp>
          <p:nvSpPr>
            <p:cNvPr id="1241" name="Google Shape;1241;p31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31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31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4" name="Google Shape;1244;p31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31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31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31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31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31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31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31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31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31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31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31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31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8" name="Google Shape;1258;p31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31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31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31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2" name="Google Shape;1262;p31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3" name="Google Shape;1263;p31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4" name="Google Shape;1264;p31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31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31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31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68" name="Google Shape;1268;p31"/>
          <p:cNvSpPr/>
          <p:nvPr/>
        </p:nvSpPr>
        <p:spPr>
          <a:xfrm>
            <a:off x="960084" y="1779933"/>
            <a:ext cx="4636000" cy="879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9" name="Google Shape;1269;p31"/>
          <p:cNvSpPr/>
          <p:nvPr/>
        </p:nvSpPr>
        <p:spPr>
          <a:xfrm>
            <a:off x="960084" y="2988633"/>
            <a:ext cx="4636000" cy="1714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70" name="Google Shape;1270;p31"/>
          <p:cNvGrpSpPr/>
          <p:nvPr/>
        </p:nvGrpSpPr>
        <p:grpSpPr>
          <a:xfrm flipH="1">
            <a:off x="107" y="4077756"/>
            <a:ext cx="3496584" cy="2780029"/>
            <a:chOff x="5005075" y="2239400"/>
            <a:chExt cx="749525" cy="595925"/>
          </a:xfrm>
        </p:grpSpPr>
        <p:sp>
          <p:nvSpPr>
            <p:cNvPr id="1271" name="Google Shape;1271;p31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31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31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31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31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31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31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31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31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31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31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31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31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31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5" name="Google Shape;1285;p31"/>
          <p:cNvGrpSpPr/>
          <p:nvPr/>
        </p:nvGrpSpPr>
        <p:grpSpPr>
          <a:xfrm>
            <a:off x="8693139" y="4077598"/>
            <a:ext cx="3496584" cy="2780029"/>
            <a:chOff x="5005075" y="2239400"/>
            <a:chExt cx="749525" cy="595925"/>
          </a:xfrm>
        </p:grpSpPr>
        <p:sp>
          <p:nvSpPr>
            <p:cNvPr id="1286" name="Google Shape;1286;p31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31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8" name="Google Shape;1288;p31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31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31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31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31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31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31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31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31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31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31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31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00" name="Google Shape;1300;p31"/>
          <p:cNvSpPr txBox="1">
            <a:spLocks noGrp="1"/>
          </p:cNvSpPr>
          <p:nvPr>
            <p:ph type="title"/>
          </p:nvPr>
        </p:nvSpPr>
        <p:spPr>
          <a:xfrm>
            <a:off x="1307133" y="1708933"/>
            <a:ext cx="38824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01" name="Google Shape;1301;p31"/>
          <p:cNvSpPr txBox="1">
            <a:spLocks noGrp="1"/>
          </p:cNvSpPr>
          <p:nvPr>
            <p:ph type="subTitle" idx="1"/>
          </p:nvPr>
        </p:nvSpPr>
        <p:spPr>
          <a:xfrm>
            <a:off x="1307267" y="3167133"/>
            <a:ext cx="3882400" cy="1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46300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" name="Google Shape;1303;p32"/>
          <p:cNvGrpSpPr/>
          <p:nvPr/>
        </p:nvGrpSpPr>
        <p:grpSpPr>
          <a:xfrm rot="10800000" flipH="1">
            <a:off x="7" y="3037077"/>
            <a:ext cx="3389867" cy="3820927"/>
            <a:chOff x="551550" y="1218425"/>
            <a:chExt cx="1388000" cy="1564500"/>
          </a:xfrm>
        </p:grpSpPr>
        <p:sp>
          <p:nvSpPr>
            <p:cNvPr id="1304" name="Google Shape;1304;p32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32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32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32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32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32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32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1" name="Google Shape;1311;p32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32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32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32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32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32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32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8" name="Google Shape;1318;p32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32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32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1" name="Google Shape;1321;p32"/>
          <p:cNvGrpSpPr/>
          <p:nvPr/>
        </p:nvGrpSpPr>
        <p:grpSpPr>
          <a:xfrm flipH="1">
            <a:off x="8802140" y="-57"/>
            <a:ext cx="3389867" cy="3820927"/>
            <a:chOff x="551550" y="1218425"/>
            <a:chExt cx="1388000" cy="1564500"/>
          </a:xfrm>
        </p:grpSpPr>
        <p:sp>
          <p:nvSpPr>
            <p:cNvPr id="1322" name="Google Shape;1322;p32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32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32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32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32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7" name="Google Shape;1327;p32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32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32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32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32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32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32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32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32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32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32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32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39" name="Google Shape;1339;p32"/>
          <p:cNvSpPr/>
          <p:nvPr/>
        </p:nvSpPr>
        <p:spPr>
          <a:xfrm>
            <a:off x="6554484" y="1779933"/>
            <a:ext cx="4636000" cy="879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0" name="Google Shape;1340;p32"/>
          <p:cNvSpPr/>
          <p:nvPr/>
        </p:nvSpPr>
        <p:spPr>
          <a:xfrm>
            <a:off x="6554484" y="2988633"/>
            <a:ext cx="4636000" cy="1714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1" name="Google Shape;1341;p32"/>
          <p:cNvSpPr txBox="1">
            <a:spLocks noGrp="1"/>
          </p:cNvSpPr>
          <p:nvPr>
            <p:ph type="title"/>
          </p:nvPr>
        </p:nvSpPr>
        <p:spPr>
          <a:xfrm>
            <a:off x="6901533" y="1708933"/>
            <a:ext cx="3882400" cy="8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342" name="Google Shape;1342;p32"/>
          <p:cNvSpPr txBox="1">
            <a:spLocks noGrp="1"/>
          </p:cNvSpPr>
          <p:nvPr>
            <p:ph type="subTitle" idx="1"/>
          </p:nvPr>
        </p:nvSpPr>
        <p:spPr>
          <a:xfrm>
            <a:off x="6901667" y="3167133"/>
            <a:ext cx="3882400" cy="1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56817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4" name="Google Shape;1344;p33"/>
          <p:cNvGrpSpPr/>
          <p:nvPr/>
        </p:nvGrpSpPr>
        <p:grpSpPr>
          <a:xfrm rot="10800000" flipH="1">
            <a:off x="7" y="3037077"/>
            <a:ext cx="3389867" cy="3820927"/>
            <a:chOff x="551550" y="1218425"/>
            <a:chExt cx="1388000" cy="1564500"/>
          </a:xfrm>
        </p:grpSpPr>
        <p:sp>
          <p:nvSpPr>
            <p:cNvPr id="1345" name="Google Shape;1345;p33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33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33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33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33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33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33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33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33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33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33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33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33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33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33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33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33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2" name="Google Shape;1362;p33"/>
          <p:cNvGrpSpPr/>
          <p:nvPr/>
        </p:nvGrpSpPr>
        <p:grpSpPr>
          <a:xfrm flipH="1">
            <a:off x="8802140" y="-57"/>
            <a:ext cx="3389867" cy="3820927"/>
            <a:chOff x="551550" y="1218425"/>
            <a:chExt cx="1388000" cy="1564500"/>
          </a:xfrm>
        </p:grpSpPr>
        <p:sp>
          <p:nvSpPr>
            <p:cNvPr id="1363" name="Google Shape;1363;p33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33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33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33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33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33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33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33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33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33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33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4" name="Google Shape;1374;p33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5" name="Google Shape;1375;p33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33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33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33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33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80" name="Google Shape;1380;p33"/>
          <p:cNvSpPr/>
          <p:nvPr/>
        </p:nvSpPr>
        <p:spPr>
          <a:xfrm>
            <a:off x="959867" y="1290300"/>
            <a:ext cx="8584000" cy="4058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1" name="Google Shape;1381;p33"/>
          <p:cNvSpPr txBox="1">
            <a:spLocks noGrp="1"/>
          </p:cNvSpPr>
          <p:nvPr>
            <p:ph type="title"/>
          </p:nvPr>
        </p:nvSpPr>
        <p:spPr>
          <a:xfrm>
            <a:off x="1189396" y="1742800"/>
            <a:ext cx="8125200" cy="33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21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99439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3" name="Google Shape;1383;p34"/>
          <p:cNvGrpSpPr/>
          <p:nvPr/>
        </p:nvGrpSpPr>
        <p:grpSpPr>
          <a:xfrm>
            <a:off x="-17" y="4606961"/>
            <a:ext cx="12190112" cy="2250833"/>
            <a:chOff x="410450" y="2958175"/>
            <a:chExt cx="1976775" cy="365000"/>
          </a:xfrm>
        </p:grpSpPr>
        <p:sp>
          <p:nvSpPr>
            <p:cNvPr id="1384" name="Google Shape;1384;p34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1" name="Google Shape;1411;p34"/>
          <p:cNvGrpSpPr/>
          <p:nvPr/>
        </p:nvGrpSpPr>
        <p:grpSpPr>
          <a:xfrm rot="5400000" flipH="1">
            <a:off x="-16135" y="16137"/>
            <a:ext cx="2693928" cy="2661675"/>
            <a:chOff x="3884100" y="2447750"/>
            <a:chExt cx="843575" cy="833475"/>
          </a:xfrm>
        </p:grpSpPr>
        <p:sp>
          <p:nvSpPr>
            <p:cNvPr id="1412" name="Google Shape;1412;p34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32" name="Google Shape;1432;p34"/>
          <p:cNvSpPr/>
          <p:nvPr/>
        </p:nvSpPr>
        <p:spPr>
          <a:xfrm>
            <a:off x="679400" y="2229500"/>
            <a:ext cx="10833200" cy="218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3" name="Google Shape;1433;p34"/>
          <p:cNvSpPr txBox="1">
            <a:spLocks noGrp="1"/>
          </p:cNvSpPr>
          <p:nvPr>
            <p:ph type="title"/>
          </p:nvPr>
        </p:nvSpPr>
        <p:spPr>
          <a:xfrm>
            <a:off x="781400" y="2725803"/>
            <a:ext cx="10629200" cy="1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333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00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35"/>
          <p:cNvSpPr/>
          <p:nvPr/>
        </p:nvSpPr>
        <p:spPr>
          <a:xfrm>
            <a:off x="2785967" y="4649633"/>
            <a:ext cx="6620000" cy="1428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6" name="Google Shape;1436;p35"/>
          <p:cNvSpPr/>
          <p:nvPr/>
        </p:nvSpPr>
        <p:spPr>
          <a:xfrm>
            <a:off x="2591200" y="1539100"/>
            <a:ext cx="7009600" cy="2928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37" name="Google Shape;1437;p35"/>
          <p:cNvGrpSpPr/>
          <p:nvPr/>
        </p:nvGrpSpPr>
        <p:grpSpPr>
          <a:xfrm rot="10800000" flipH="1">
            <a:off x="7" y="3037077"/>
            <a:ext cx="3389867" cy="3820927"/>
            <a:chOff x="551550" y="1218425"/>
            <a:chExt cx="1388000" cy="1564500"/>
          </a:xfrm>
        </p:grpSpPr>
        <p:sp>
          <p:nvSpPr>
            <p:cNvPr id="1438" name="Google Shape;1438;p35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9" name="Google Shape;1439;p35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35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35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35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35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5" name="Google Shape;1455;p35"/>
          <p:cNvGrpSpPr/>
          <p:nvPr/>
        </p:nvGrpSpPr>
        <p:grpSpPr>
          <a:xfrm flipH="1">
            <a:off x="8802140" y="-57"/>
            <a:ext cx="3389867" cy="3820927"/>
            <a:chOff x="551550" y="1218425"/>
            <a:chExt cx="1388000" cy="1564500"/>
          </a:xfrm>
        </p:grpSpPr>
        <p:sp>
          <p:nvSpPr>
            <p:cNvPr id="1456" name="Google Shape;1456;p35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73" name="Google Shape;1473;p35"/>
          <p:cNvSpPr txBox="1">
            <a:spLocks noGrp="1"/>
          </p:cNvSpPr>
          <p:nvPr>
            <p:ph type="subTitle" idx="1"/>
          </p:nvPr>
        </p:nvSpPr>
        <p:spPr>
          <a:xfrm>
            <a:off x="2928667" y="4649633"/>
            <a:ext cx="6335200" cy="1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74" name="Google Shape;1474;p3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34819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">
  <p:cSld name="Title and two columns "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36"/>
          <p:cNvSpPr/>
          <p:nvPr/>
        </p:nvSpPr>
        <p:spPr>
          <a:xfrm>
            <a:off x="1185812" y="1676700"/>
            <a:ext cx="4773600" cy="2101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7" name="Google Shape;1477;p3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78" name="Google Shape;1478;p36"/>
          <p:cNvSpPr txBox="1">
            <a:spLocks noGrp="1"/>
          </p:cNvSpPr>
          <p:nvPr>
            <p:ph type="title" idx="2"/>
          </p:nvPr>
        </p:nvSpPr>
        <p:spPr>
          <a:xfrm>
            <a:off x="1438197" y="1882517"/>
            <a:ext cx="4268800" cy="6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67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79" name="Google Shape;1479;p36"/>
          <p:cNvSpPr txBox="1">
            <a:spLocks noGrp="1"/>
          </p:cNvSpPr>
          <p:nvPr>
            <p:ph type="subTitle" idx="1"/>
          </p:nvPr>
        </p:nvSpPr>
        <p:spPr>
          <a:xfrm>
            <a:off x="1438197" y="2432537"/>
            <a:ext cx="4268800" cy="113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80" name="Google Shape;1480;p36"/>
          <p:cNvSpPr/>
          <p:nvPr/>
        </p:nvSpPr>
        <p:spPr>
          <a:xfrm>
            <a:off x="1132580" y="4008021"/>
            <a:ext cx="4773600" cy="2101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1" name="Google Shape;1481;p36"/>
          <p:cNvSpPr txBox="1">
            <a:spLocks noGrp="1"/>
          </p:cNvSpPr>
          <p:nvPr>
            <p:ph type="title" idx="3"/>
          </p:nvPr>
        </p:nvSpPr>
        <p:spPr>
          <a:xfrm>
            <a:off x="1384965" y="4213839"/>
            <a:ext cx="4268800" cy="63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67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82" name="Google Shape;1482;p36"/>
          <p:cNvSpPr txBox="1">
            <a:spLocks noGrp="1"/>
          </p:cNvSpPr>
          <p:nvPr>
            <p:ph type="subTitle" idx="4"/>
          </p:nvPr>
        </p:nvSpPr>
        <p:spPr>
          <a:xfrm>
            <a:off x="1384965" y="4763859"/>
            <a:ext cx="4268800" cy="113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1483" name="Google Shape;1483;p36"/>
          <p:cNvGrpSpPr/>
          <p:nvPr/>
        </p:nvGrpSpPr>
        <p:grpSpPr>
          <a:xfrm>
            <a:off x="-17" y="4606961"/>
            <a:ext cx="12190112" cy="2250833"/>
            <a:chOff x="410450" y="2958175"/>
            <a:chExt cx="1976775" cy="365000"/>
          </a:xfrm>
        </p:grpSpPr>
        <p:sp>
          <p:nvSpPr>
            <p:cNvPr id="1484" name="Google Shape;1484;p36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485;p36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486;p36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36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36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36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36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36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36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3" name="Google Shape;1493;p36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36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36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6" name="Google Shape;1496;p36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36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8" name="Google Shape;1498;p36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9" name="Google Shape;1499;p36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36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1" name="Google Shape;1501;p36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2" name="Google Shape;1502;p36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36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4" name="Google Shape;1504;p36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5" name="Google Shape;1505;p36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6" name="Google Shape;1506;p36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7" name="Google Shape;1507;p36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8" name="Google Shape;1508;p36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9" name="Google Shape;1509;p36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36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11" name="Google Shape;1511;p36"/>
          <p:cNvGrpSpPr/>
          <p:nvPr/>
        </p:nvGrpSpPr>
        <p:grpSpPr>
          <a:xfrm rot="5400000" flipH="1">
            <a:off x="-16135" y="16137"/>
            <a:ext cx="2693928" cy="2661675"/>
            <a:chOff x="3884100" y="2447750"/>
            <a:chExt cx="843575" cy="833475"/>
          </a:xfrm>
        </p:grpSpPr>
        <p:sp>
          <p:nvSpPr>
            <p:cNvPr id="1512" name="Google Shape;1512;p36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3" name="Google Shape;1513;p36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4" name="Google Shape;1514;p36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36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36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36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36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9" name="Google Shape;1519;p36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0" name="Google Shape;1520;p36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36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2" name="Google Shape;1522;p36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3" name="Google Shape;1523;p36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36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5" name="Google Shape;1525;p36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6" name="Google Shape;1526;p36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36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8" name="Google Shape;1528;p36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9" name="Google Shape;1529;p36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36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1" name="Google Shape;1531;p36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988846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7"/>
          <p:cNvGrpSpPr/>
          <p:nvPr/>
        </p:nvGrpSpPr>
        <p:grpSpPr>
          <a:xfrm rot="10800000">
            <a:off x="8802140" y="3037077"/>
            <a:ext cx="3389867" cy="3820927"/>
            <a:chOff x="551550" y="1218425"/>
            <a:chExt cx="1388000" cy="1564500"/>
          </a:xfrm>
        </p:grpSpPr>
        <p:sp>
          <p:nvSpPr>
            <p:cNvPr id="1534" name="Google Shape;1534;p37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37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37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37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8" name="Google Shape;1538;p37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9" name="Google Shape;1539;p37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0" name="Google Shape;1540;p37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1" name="Google Shape;1541;p37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2" name="Google Shape;1542;p37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3" name="Google Shape;1543;p37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4" name="Google Shape;1544;p37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37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6" name="Google Shape;1546;p37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7" name="Google Shape;1547;p37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8" name="Google Shape;1548;p37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37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0" name="Google Shape;1550;p37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51" name="Google Shape;1551;p37"/>
          <p:cNvSpPr/>
          <p:nvPr/>
        </p:nvSpPr>
        <p:spPr>
          <a:xfrm>
            <a:off x="1013800" y="2071400"/>
            <a:ext cx="5813200" cy="2715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2" name="Google Shape;1552;p37"/>
          <p:cNvSpPr/>
          <p:nvPr/>
        </p:nvSpPr>
        <p:spPr>
          <a:xfrm>
            <a:off x="7468600" y="1574200"/>
            <a:ext cx="3709600" cy="3709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53" name="Google Shape;1553;p37"/>
          <p:cNvGrpSpPr/>
          <p:nvPr/>
        </p:nvGrpSpPr>
        <p:grpSpPr>
          <a:xfrm>
            <a:off x="7" y="-57"/>
            <a:ext cx="3389867" cy="3820927"/>
            <a:chOff x="551550" y="1218425"/>
            <a:chExt cx="1388000" cy="1564500"/>
          </a:xfrm>
        </p:grpSpPr>
        <p:sp>
          <p:nvSpPr>
            <p:cNvPr id="1554" name="Google Shape;1554;p37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6" name="Google Shape;1556;p37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8" name="Google Shape;1558;p37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37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5" name="Google Shape;1565;p37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7" name="Google Shape;1567;p37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71" name="Google Shape;1571;p37"/>
          <p:cNvSpPr txBox="1">
            <a:spLocks noGrp="1"/>
          </p:cNvSpPr>
          <p:nvPr>
            <p:ph type="title"/>
          </p:nvPr>
        </p:nvSpPr>
        <p:spPr>
          <a:xfrm>
            <a:off x="1092667" y="2307100"/>
            <a:ext cx="5645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72" name="Google Shape;1572;p37"/>
          <p:cNvSpPr txBox="1">
            <a:spLocks noGrp="1"/>
          </p:cNvSpPr>
          <p:nvPr>
            <p:ph type="subTitle" idx="1"/>
          </p:nvPr>
        </p:nvSpPr>
        <p:spPr>
          <a:xfrm>
            <a:off x="1092667" y="3441171"/>
            <a:ext cx="5645600" cy="1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51146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38"/>
          <p:cNvSpPr/>
          <p:nvPr/>
        </p:nvSpPr>
        <p:spPr>
          <a:xfrm>
            <a:off x="5382600" y="2071400"/>
            <a:ext cx="5813200" cy="2715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5" name="Google Shape;1575;p38"/>
          <p:cNvSpPr/>
          <p:nvPr/>
        </p:nvSpPr>
        <p:spPr>
          <a:xfrm>
            <a:off x="1085400" y="1574200"/>
            <a:ext cx="3709600" cy="3709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6" name="Google Shape;1576;p38"/>
          <p:cNvSpPr txBox="1">
            <a:spLocks noGrp="1"/>
          </p:cNvSpPr>
          <p:nvPr>
            <p:ph type="title"/>
          </p:nvPr>
        </p:nvSpPr>
        <p:spPr>
          <a:xfrm>
            <a:off x="5461467" y="2307100"/>
            <a:ext cx="5645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77" name="Google Shape;1577;p38"/>
          <p:cNvSpPr txBox="1">
            <a:spLocks noGrp="1"/>
          </p:cNvSpPr>
          <p:nvPr>
            <p:ph type="subTitle" idx="1"/>
          </p:nvPr>
        </p:nvSpPr>
        <p:spPr>
          <a:xfrm>
            <a:off x="5461467" y="3441171"/>
            <a:ext cx="5645600" cy="1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1578" name="Google Shape;1578;p38"/>
          <p:cNvGrpSpPr/>
          <p:nvPr/>
        </p:nvGrpSpPr>
        <p:grpSpPr>
          <a:xfrm rot="10800000" flipH="1">
            <a:off x="-17" y="10"/>
            <a:ext cx="12190112" cy="2250833"/>
            <a:chOff x="410450" y="2958175"/>
            <a:chExt cx="1976775" cy="365000"/>
          </a:xfrm>
        </p:grpSpPr>
        <p:sp>
          <p:nvSpPr>
            <p:cNvPr id="1579" name="Google Shape;1579;p38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0" name="Google Shape;1580;p38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38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38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38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8" name="Google Shape;1588;p38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9" name="Google Shape;1589;p38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38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1" name="Google Shape;1591;p38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2" name="Google Shape;1592;p38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38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4" name="Google Shape;1594;p38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5" name="Google Shape;1595;p38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6" name="Google Shape;1596;p38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7" name="Google Shape;1597;p38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8" name="Google Shape;1598;p38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38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38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1" name="Google Shape;1601;p38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2" name="Google Shape;1602;p38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38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4" name="Google Shape;1604;p38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38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06" name="Google Shape;1606;p38"/>
          <p:cNvGrpSpPr/>
          <p:nvPr/>
        </p:nvGrpSpPr>
        <p:grpSpPr>
          <a:xfrm rot="5400000">
            <a:off x="-16135" y="4179992"/>
            <a:ext cx="2693928" cy="2661675"/>
            <a:chOff x="3884100" y="2447750"/>
            <a:chExt cx="843575" cy="833475"/>
          </a:xfrm>
        </p:grpSpPr>
        <p:sp>
          <p:nvSpPr>
            <p:cNvPr id="1607" name="Google Shape;1607;p38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38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38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38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1" name="Google Shape;1611;p38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2" name="Google Shape;1612;p38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3" name="Google Shape;1613;p38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38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5" name="Google Shape;1615;p38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6" name="Google Shape;1616;p38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38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8" name="Google Shape;1618;p38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9" name="Google Shape;1619;p38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38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1" name="Google Shape;1621;p38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2" name="Google Shape;1622;p38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38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4" name="Google Shape;1624;p38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5" name="Google Shape;1625;p38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38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190431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8" name="Google Shape;1628;p39"/>
          <p:cNvGrpSpPr/>
          <p:nvPr/>
        </p:nvGrpSpPr>
        <p:grpSpPr>
          <a:xfrm flipH="1">
            <a:off x="-17" y="4606961"/>
            <a:ext cx="12190112" cy="2250833"/>
            <a:chOff x="410450" y="2958175"/>
            <a:chExt cx="1976775" cy="365000"/>
          </a:xfrm>
        </p:grpSpPr>
        <p:sp>
          <p:nvSpPr>
            <p:cNvPr id="1629" name="Google Shape;1629;p39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0" name="Google Shape;1630;p39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1" name="Google Shape;1631;p39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39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39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39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39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39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39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39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39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39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39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39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39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39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39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39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39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39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39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39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39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3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3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3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3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56" name="Google Shape;1656;p39"/>
          <p:cNvSpPr/>
          <p:nvPr/>
        </p:nvSpPr>
        <p:spPr>
          <a:xfrm>
            <a:off x="960000" y="3707033"/>
            <a:ext cx="3294400" cy="1977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7" name="Google Shape;1657;p39"/>
          <p:cNvSpPr/>
          <p:nvPr/>
        </p:nvSpPr>
        <p:spPr>
          <a:xfrm>
            <a:off x="4448900" y="3707033"/>
            <a:ext cx="3294400" cy="1977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8" name="Google Shape;1658;p39"/>
          <p:cNvSpPr/>
          <p:nvPr/>
        </p:nvSpPr>
        <p:spPr>
          <a:xfrm>
            <a:off x="7937800" y="3707033"/>
            <a:ext cx="3294400" cy="1977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9" name="Google Shape;1659;p39"/>
          <p:cNvSpPr/>
          <p:nvPr/>
        </p:nvSpPr>
        <p:spPr>
          <a:xfrm>
            <a:off x="1853801" y="1757216"/>
            <a:ext cx="1506400" cy="142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0" name="Google Shape;1660;p39"/>
          <p:cNvSpPr/>
          <p:nvPr/>
        </p:nvSpPr>
        <p:spPr>
          <a:xfrm>
            <a:off x="5342801" y="1757216"/>
            <a:ext cx="1506400" cy="142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1" name="Google Shape;1661;p39"/>
          <p:cNvSpPr/>
          <p:nvPr/>
        </p:nvSpPr>
        <p:spPr>
          <a:xfrm>
            <a:off x="8831801" y="1757216"/>
            <a:ext cx="1506400" cy="142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62" name="Google Shape;1662;p39"/>
          <p:cNvGrpSpPr/>
          <p:nvPr/>
        </p:nvGrpSpPr>
        <p:grpSpPr>
          <a:xfrm rot="-5400000">
            <a:off x="9514199" y="16137"/>
            <a:ext cx="2693928" cy="2661675"/>
            <a:chOff x="3884100" y="2447750"/>
            <a:chExt cx="843575" cy="833475"/>
          </a:xfrm>
        </p:grpSpPr>
        <p:sp>
          <p:nvSpPr>
            <p:cNvPr id="1663" name="Google Shape;1663;p39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39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39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39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39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39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39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39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39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39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39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39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39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39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39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39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39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83" name="Google Shape;1683;p39"/>
          <p:cNvGrpSpPr/>
          <p:nvPr/>
        </p:nvGrpSpPr>
        <p:grpSpPr>
          <a:xfrm rot="5400000" flipH="1">
            <a:off x="-16135" y="16137"/>
            <a:ext cx="2693928" cy="2661675"/>
            <a:chOff x="3884100" y="2447750"/>
            <a:chExt cx="843575" cy="833475"/>
          </a:xfrm>
        </p:grpSpPr>
        <p:sp>
          <p:nvSpPr>
            <p:cNvPr id="1684" name="Google Shape;1684;p39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39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39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39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39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39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39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39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39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39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39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39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1697;p39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8" name="Google Shape;1698;p39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9" name="Google Shape;1699;p39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700;p39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701;p39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39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3" name="Google Shape;1703;p39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04" name="Google Shape;1704;p3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05" name="Google Shape;1705;p39"/>
          <p:cNvSpPr txBox="1">
            <a:spLocks noGrp="1"/>
          </p:cNvSpPr>
          <p:nvPr>
            <p:ph type="title" idx="2"/>
          </p:nvPr>
        </p:nvSpPr>
        <p:spPr>
          <a:xfrm>
            <a:off x="1114700" y="3858800"/>
            <a:ext cx="2984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06" name="Google Shape;1706;p39"/>
          <p:cNvSpPr txBox="1">
            <a:spLocks noGrp="1"/>
          </p:cNvSpPr>
          <p:nvPr>
            <p:ph type="subTitle" idx="1"/>
          </p:nvPr>
        </p:nvSpPr>
        <p:spPr>
          <a:xfrm>
            <a:off x="1114700" y="4406069"/>
            <a:ext cx="29848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07" name="Google Shape;1707;p39"/>
          <p:cNvSpPr txBox="1">
            <a:spLocks noGrp="1"/>
          </p:cNvSpPr>
          <p:nvPr>
            <p:ph type="title" idx="3"/>
          </p:nvPr>
        </p:nvSpPr>
        <p:spPr>
          <a:xfrm>
            <a:off x="4603500" y="3858800"/>
            <a:ext cx="2984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08" name="Google Shape;1708;p39"/>
          <p:cNvSpPr txBox="1">
            <a:spLocks noGrp="1"/>
          </p:cNvSpPr>
          <p:nvPr>
            <p:ph type="subTitle" idx="4"/>
          </p:nvPr>
        </p:nvSpPr>
        <p:spPr>
          <a:xfrm>
            <a:off x="4603503" y="4406069"/>
            <a:ext cx="29848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09" name="Google Shape;1709;p39"/>
          <p:cNvSpPr txBox="1">
            <a:spLocks noGrp="1"/>
          </p:cNvSpPr>
          <p:nvPr>
            <p:ph type="title" idx="5"/>
          </p:nvPr>
        </p:nvSpPr>
        <p:spPr>
          <a:xfrm>
            <a:off x="8092500" y="3858800"/>
            <a:ext cx="29848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10" name="Google Shape;1710;p39"/>
          <p:cNvSpPr txBox="1">
            <a:spLocks noGrp="1"/>
          </p:cNvSpPr>
          <p:nvPr>
            <p:ph type="subTitle" idx="6"/>
          </p:nvPr>
        </p:nvSpPr>
        <p:spPr>
          <a:xfrm>
            <a:off x="8092504" y="4406069"/>
            <a:ext cx="29848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66619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40"/>
          <p:cNvSpPr/>
          <p:nvPr/>
        </p:nvSpPr>
        <p:spPr>
          <a:xfrm>
            <a:off x="1121281" y="1776633"/>
            <a:ext cx="3185600" cy="1977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3" name="Google Shape;1713;p40"/>
          <p:cNvSpPr/>
          <p:nvPr/>
        </p:nvSpPr>
        <p:spPr>
          <a:xfrm>
            <a:off x="4495089" y="1776633"/>
            <a:ext cx="3185600" cy="1977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14" name="Google Shape;1714;p40"/>
          <p:cNvGrpSpPr/>
          <p:nvPr/>
        </p:nvGrpSpPr>
        <p:grpSpPr>
          <a:xfrm rot="-5400000">
            <a:off x="9514199" y="16137"/>
            <a:ext cx="2693928" cy="2661675"/>
            <a:chOff x="3884100" y="2447750"/>
            <a:chExt cx="843575" cy="833475"/>
          </a:xfrm>
        </p:grpSpPr>
        <p:sp>
          <p:nvSpPr>
            <p:cNvPr id="1715" name="Google Shape;1715;p40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6" name="Google Shape;1716;p40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40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8" name="Google Shape;1718;p40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9" name="Google Shape;1719;p40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40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1" name="Google Shape;1721;p40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2" name="Google Shape;1722;p40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3" name="Google Shape;1723;p40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40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0" name="Google Shape;1730;p40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1" name="Google Shape;1731;p40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35" name="Google Shape;1735;p4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36" name="Google Shape;1736;p40"/>
          <p:cNvSpPr txBox="1">
            <a:spLocks noGrp="1"/>
          </p:cNvSpPr>
          <p:nvPr>
            <p:ph type="title" idx="2"/>
          </p:nvPr>
        </p:nvSpPr>
        <p:spPr>
          <a:xfrm>
            <a:off x="1244899" y="1965300"/>
            <a:ext cx="28864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37" name="Google Shape;1737;p40"/>
          <p:cNvSpPr txBox="1">
            <a:spLocks noGrp="1"/>
          </p:cNvSpPr>
          <p:nvPr>
            <p:ph type="subTitle" idx="1"/>
          </p:nvPr>
        </p:nvSpPr>
        <p:spPr>
          <a:xfrm>
            <a:off x="1270975" y="2512571"/>
            <a:ext cx="28864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38" name="Google Shape;1738;p40"/>
          <p:cNvSpPr txBox="1">
            <a:spLocks noGrp="1"/>
          </p:cNvSpPr>
          <p:nvPr>
            <p:ph type="title" idx="3"/>
          </p:nvPr>
        </p:nvSpPr>
        <p:spPr>
          <a:xfrm>
            <a:off x="4618707" y="1965300"/>
            <a:ext cx="28864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39" name="Google Shape;1739;p40"/>
          <p:cNvSpPr txBox="1">
            <a:spLocks noGrp="1"/>
          </p:cNvSpPr>
          <p:nvPr>
            <p:ph type="subTitle" idx="4"/>
          </p:nvPr>
        </p:nvSpPr>
        <p:spPr>
          <a:xfrm>
            <a:off x="4644783" y="2512571"/>
            <a:ext cx="28864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40" name="Google Shape;1740;p40"/>
          <p:cNvSpPr/>
          <p:nvPr/>
        </p:nvSpPr>
        <p:spPr>
          <a:xfrm>
            <a:off x="1121281" y="3967029"/>
            <a:ext cx="3185600" cy="1977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1" name="Google Shape;1741;p40"/>
          <p:cNvSpPr/>
          <p:nvPr/>
        </p:nvSpPr>
        <p:spPr>
          <a:xfrm>
            <a:off x="4495089" y="3967029"/>
            <a:ext cx="3185600" cy="1977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2" name="Google Shape;1742;p40"/>
          <p:cNvSpPr txBox="1">
            <a:spLocks noGrp="1"/>
          </p:cNvSpPr>
          <p:nvPr>
            <p:ph type="title" idx="5"/>
          </p:nvPr>
        </p:nvSpPr>
        <p:spPr>
          <a:xfrm>
            <a:off x="1270975" y="4155696"/>
            <a:ext cx="28864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43" name="Google Shape;1743;p40"/>
          <p:cNvSpPr txBox="1">
            <a:spLocks noGrp="1"/>
          </p:cNvSpPr>
          <p:nvPr>
            <p:ph type="subTitle" idx="6"/>
          </p:nvPr>
        </p:nvSpPr>
        <p:spPr>
          <a:xfrm>
            <a:off x="1270975" y="4702967"/>
            <a:ext cx="28864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44" name="Google Shape;1744;p40"/>
          <p:cNvSpPr txBox="1">
            <a:spLocks noGrp="1"/>
          </p:cNvSpPr>
          <p:nvPr>
            <p:ph type="title" idx="7"/>
          </p:nvPr>
        </p:nvSpPr>
        <p:spPr>
          <a:xfrm>
            <a:off x="4644783" y="4155696"/>
            <a:ext cx="28864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45" name="Google Shape;1745;p40"/>
          <p:cNvSpPr txBox="1">
            <a:spLocks noGrp="1"/>
          </p:cNvSpPr>
          <p:nvPr>
            <p:ph type="subTitle" idx="8"/>
          </p:nvPr>
        </p:nvSpPr>
        <p:spPr>
          <a:xfrm>
            <a:off x="4644783" y="4702967"/>
            <a:ext cx="28864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732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/>
          <p:nvPr/>
        </p:nvSpPr>
        <p:spPr>
          <a:xfrm>
            <a:off x="6281400" y="3533600"/>
            <a:ext cx="4089200" cy="2484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5"/>
          <p:cNvSpPr/>
          <p:nvPr/>
        </p:nvSpPr>
        <p:spPr>
          <a:xfrm>
            <a:off x="3204001" y="1848400"/>
            <a:ext cx="1506400" cy="142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5"/>
          <p:cNvSpPr/>
          <p:nvPr/>
        </p:nvSpPr>
        <p:spPr>
          <a:xfrm>
            <a:off x="1912600" y="3533600"/>
            <a:ext cx="4089200" cy="2484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5"/>
          <p:cNvSpPr/>
          <p:nvPr/>
        </p:nvSpPr>
        <p:spPr>
          <a:xfrm>
            <a:off x="7572801" y="1848400"/>
            <a:ext cx="1506400" cy="142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8" name="Google Shape;138;p5"/>
          <p:cNvGrpSpPr/>
          <p:nvPr/>
        </p:nvGrpSpPr>
        <p:grpSpPr>
          <a:xfrm>
            <a:off x="57" y="21"/>
            <a:ext cx="3806351" cy="3222628"/>
            <a:chOff x="5876925" y="1069000"/>
            <a:chExt cx="1135275" cy="961175"/>
          </a:xfrm>
        </p:grpSpPr>
        <p:sp>
          <p:nvSpPr>
            <p:cNvPr id="139" name="Google Shape;139;p5"/>
            <p:cNvSpPr/>
            <p:nvPr/>
          </p:nvSpPr>
          <p:spPr>
            <a:xfrm>
              <a:off x="5876925" y="1069900"/>
              <a:ext cx="1135275" cy="960275"/>
            </a:xfrm>
            <a:custGeom>
              <a:avLst/>
              <a:gdLst/>
              <a:ahLst/>
              <a:cxnLst/>
              <a:rect l="l" t="t" r="r" b="b"/>
              <a:pathLst>
                <a:path w="45411" h="38411" extrusionOk="0">
                  <a:moveTo>
                    <a:pt x="45244" y="1"/>
                  </a:moveTo>
                  <a:cubicBezTo>
                    <a:pt x="44244" y="5549"/>
                    <a:pt x="41862" y="10907"/>
                    <a:pt x="38291" y="15598"/>
                  </a:cubicBezTo>
                  <a:cubicBezTo>
                    <a:pt x="34338" y="20789"/>
                    <a:pt x="29194" y="24813"/>
                    <a:pt x="23420" y="27218"/>
                  </a:cubicBezTo>
                  <a:cubicBezTo>
                    <a:pt x="21026" y="28230"/>
                    <a:pt x="18479" y="28980"/>
                    <a:pt x="16014" y="29707"/>
                  </a:cubicBezTo>
                  <a:cubicBezTo>
                    <a:pt x="13585" y="30421"/>
                    <a:pt x="11073" y="31183"/>
                    <a:pt x="8703" y="32159"/>
                  </a:cubicBezTo>
                  <a:cubicBezTo>
                    <a:pt x="6322" y="33148"/>
                    <a:pt x="2631" y="35053"/>
                    <a:pt x="0" y="38172"/>
                  </a:cubicBezTo>
                  <a:lnTo>
                    <a:pt x="0" y="38410"/>
                  </a:lnTo>
                  <a:cubicBezTo>
                    <a:pt x="2619" y="35231"/>
                    <a:pt x="6358" y="33290"/>
                    <a:pt x="8763" y="32314"/>
                  </a:cubicBezTo>
                  <a:cubicBezTo>
                    <a:pt x="11132" y="31326"/>
                    <a:pt x="13645" y="30588"/>
                    <a:pt x="16062" y="29873"/>
                  </a:cubicBezTo>
                  <a:cubicBezTo>
                    <a:pt x="18526" y="29147"/>
                    <a:pt x="21074" y="28385"/>
                    <a:pt x="23479" y="27373"/>
                  </a:cubicBezTo>
                  <a:cubicBezTo>
                    <a:pt x="29277" y="24944"/>
                    <a:pt x="34433" y="20908"/>
                    <a:pt x="38410" y="15693"/>
                  </a:cubicBezTo>
                  <a:cubicBezTo>
                    <a:pt x="41993" y="10966"/>
                    <a:pt x="44398" y="5585"/>
                    <a:pt x="454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877200" y="1069600"/>
              <a:ext cx="1082900" cy="895375"/>
            </a:xfrm>
            <a:custGeom>
              <a:avLst/>
              <a:gdLst/>
              <a:ahLst/>
              <a:cxnLst/>
              <a:rect l="l" t="t" r="r" b="b"/>
              <a:pathLst>
                <a:path w="43316" h="35815" extrusionOk="0">
                  <a:moveTo>
                    <a:pt x="43149" y="1"/>
                  </a:moveTo>
                  <a:cubicBezTo>
                    <a:pt x="42090" y="5359"/>
                    <a:pt x="39744" y="10502"/>
                    <a:pt x="36303" y="15026"/>
                  </a:cubicBezTo>
                  <a:cubicBezTo>
                    <a:pt x="32338" y="20229"/>
                    <a:pt x="27207" y="24242"/>
                    <a:pt x="21432" y="26659"/>
                  </a:cubicBezTo>
                  <a:cubicBezTo>
                    <a:pt x="19039" y="27671"/>
                    <a:pt x="16491" y="28409"/>
                    <a:pt x="14026" y="29135"/>
                  </a:cubicBezTo>
                  <a:cubicBezTo>
                    <a:pt x="11598" y="29850"/>
                    <a:pt x="9085" y="30612"/>
                    <a:pt x="6716" y="31600"/>
                  </a:cubicBezTo>
                  <a:cubicBezTo>
                    <a:pt x="4882" y="32350"/>
                    <a:pt x="2299" y="33648"/>
                    <a:pt x="1" y="35612"/>
                  </a:cubicBezTo>
                  <a:lnTo>
                    <a:pt x="1" y="35815"/>
                  </a:lnTo>
                  <a:cubicBezTo>
                    <a:pt x="2311" y="33814"/>
                    <a:pt x="4942" y="32505"/>
                    <a:pt x="6776" y="31743"/>
                  </a:cubicBezTo>
                  <a:cubicBezTo>
                    <a:pt x="9145" y="30755"/>
                    <a:pt x="11657" y="30016"/>
                    <a:pt x="14062" y="29302"/>
                  </a:cubicBezTo>
                  <a:cubicBezTo>
                    <a:pt x="16539" y="28576"/>
                    <a:pt x="19087" y="27814"/>
                    <a:pt x="21492" y="26802"/>
                  </a:cubicBezTo>
                  <a:cubicBezTo>
                    <a:pt x="27278" y="24373"/>
                    <a:pt x="32445" y="20349"/>
                    <a:pt x="36422" y="15122"/>
                  </a:cubicBezTo>
                  <a:cubicBezTo>
                    <a:pt x="39887" y="10562"/>
                    <a:pt x="42244" y="5382"/>
                    <a:pt x="433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5877200" y="1069000"/>
              <a:ext cx="1029925" cy="843300"/>
            </a:xfrm>
            <a:custGeom>
              <a:avLst/>
              <a:gdLst/>
              <a:ahLst/>
              <a:cxnLst/>
              <a:rect l="l" t="t" r="r" b="b"/>
              <a:pathLst>
                <a:path w="41197" h="33732" extrusionOk="0">
                  <a:moveTo>
                    <a:pt x="41030" y="1"/>
                  </a:moveTo>
                  <a:cubicBezTo>
                    <a:pt x="39934" y="5168"/>
                    <a:pt x="37625" y="10109"/>
                    <a:pt x="34327" y="14479"/>
                  </a:cubicBezTo>
                  <a:cubicBezTo>
                    <a:pt x="30362" y="19670"/>
                    <a:pt x="25230" y="23682"/>
                    <a:pt x="19456" y="26099"/>
                  </a:cubicBezTo>
                  <a:cubicBezTo>
                    <a:pt x="17063" y="27111"/>
                    <a:pt x="14515" y="27850"/>
                    <a:pt x="12038" y="28588"/>
                  </a:cubicBezTo>
                  <a:cubicBezTo>
                    <a:pt x="9621" y="29290"/>
                    <a:pt x="7097" y="30052"/>
                    <a:pt x="4740" y="31040"/>
                  </a:cubicBezTo>
                  <a:cubicBezTo>
                    <a:pt x="3430" y="31588"/>
                    <a:pt x="1715" y="32410"/>
                    <a:pt x="1" y="33553"/>
                  </a:cubicBezTo>
                  <a:lnTo>
                    <a:pt x="1" y="33731"/>
                  </a:lnTo>
                  <a:cubicBezTo>
                    <a:pt x="1727" y="32553"/>
                    <a:pt x="3466" y="31719"/>
                    <a:pt x="4799" y="31171"/>
                  </a:cubicBezTo>
                  <a:cubicBezTo>
                    <a:pt x="7157" y="30183"/>
                    <a:pt x="9681" y="29445"/>
                    <a:pt x="12086" y="28731"/>
                  </a:cubicBezTo>
                  <a:cubicBezTo>
                    <a:pt x="14562" y="28004"/>
                    <a:pt x="17098" y="27242"/>
                    <a:pt x="19515" y="26230"/>
                  </a:cubicBezTo>
                  <a:cubicBezTo>
                    <a:pt x="25302" y="23801"/>
                    <a:pt x="30469" y="19765"/>
                    <a:pt x="34446" y="14550"/>
                  </a:cubicBezTo>
                  <a:cubicBezTo>
                    <a:pt x="37779" y="10157"/>
                    <a:pt x="40077" y="5180"/>
                    <a:pt x="4119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5876925" y="1069600"/>
              <a:ext cx="977525" cy="798350"/>
            </a:xfrm>
            <a:custGeom>
              <a:avLst/>
              <a:gdLst/>
              <a:ahLst/>
              <a:cxnLst/>
              <a:rect l="l" t="t" r="r" b="b"/>
              <a:pathLst>
                <a:path w="39101" h="31934" extrusionOk="0">
                  <a:moveTo>
                    <a:pt x="38933" y="1"/>
                  </a:moveTo>
                  <a:cubicBezTo>
                    <a:pt x="37790" y="4942"/>
                    <a:pt x="35540" y="9669"/>
                    <a:pt x="32337" y="13872"/>
                  </a:cubicBezTo>
                  <a:cubicBezTo>
                    <a:pt x="28385" y="19063"/>
                    <a:pt x="23241" y="23087"/>
                    <a:pt x="17466" y="25492"/>
                  </a:cubicBezTo>
                  <a:cubicBezTo>
                    <a:pt x="15073" y="26504"/>
                    <a:pt x="12525" y="27254"/>
                    <a:pt x="10061" y="27980"/>
                  </a:cubicBezTo>
                  <a:cubicBezTo>
                    <a:pt x="7632" y="28695"/>
                    <a:pt x="5120" y="29445"/>
                    <a:pt x="2750" y="30433"/>
                  </a:cubicBezTo>
                  <a:cubicBezTo>
                    <a:pt x="1953" y="30755"/>
                    <a:pt x="1012" y="31207"/>
                    <a:pt x="0" y="31755"/>
                  </a:cubicBezTo>
                  <a:lnTo>
                    <a:pt x="0" y="31933"/>
                  </a:lnTo>
                  <a:cubicBezTo>
                    <a:pt x="1024" y="31374"/>
                    <a:pt x="1988" y="30921"/>
                    <a:pt x="2810" y="30576"/>
                  </a:cubicBezTo>
                  <a:cubicBezTo>
                    <a:pt x="5179" y="29600"/>
                    <a:pt x="7691" y="28850"/>
                    <a:pt x="10108" y="28135"/>
                  </a:cubicBezTo>
                  <a:cubicBezTo>
                    <a:pt x="12573" y="27409"/>
                    <a:pt x="15121" y="26647"/>
                    <a:pt x="17526" y="25635"/>
                  </a:cubicBezTo>
                  <a:cubicBezTo>
                    <a:pt x="23324" y="23218"/>
                    <a:pt x="28480" y="19182"/>
                    <a:pt x="32456" y="13955"/>
                  </a:cubicBezTo>
                  <a:cubicBezTo>
                    <a:pt x="35671" y="9728"/>
                    <a:pt x="37933" y="4966"/>
                    <a:pt x="3910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5876925" y="1069300"/>
              <a:ext cx="924225" cy="759050"/>
            </a:xfrm>
            <a:custGeom>
              <a:avLst/>
              <a:gdLst/>
              <a:ahLst/>
              <a:cxnLst/>
              <a:rect l="l" t="t" r="r" b="b"/>
              <a:pathLst>
                <a:path w="36969" h="30362" extrusionOk="0">
                  <a:moveTo>
                    <a:pt x="36802" y="1"/>
                  </a:moveTo>
                  <a:cubicBezTo>
                    <a:pt x="35612" y="4740"/>
                    <a:pt x="33421" y="9264"/>
                    <a:pt x="30361" y="13300"/>
                  </a:cubicBezTo>
                  <a:cubicBezTo>
                    <a:pt x="26396" y="18491"/>
                    <a:pt x="21265" y="22516"/>
                    <a:pt x="15490" y="24921"/>
                  </a:cubicBezTo>
                  <a:cubicBezTo>
                    <a:pt x="13085" y="25933"/>
                    <a:pt x="10549" y="26683"/>
                    <a:pt x="8084" y="27409"/>
                  </a:cubicBezTo>
                  <a:cubicBezTo>
                    <a:pt x="5655" y="28123"/>
                    <a:pt x="3143" y="28885"/>
                    <a:pt x="774" y="29862"/>
                  </a:cubicBezTo>
                  <a:cubicBezTo>
                    <a:pt x="536" y="29969"/>
                    <a:pt x="262" y="30076"/>
                    <a:pt x="0" y="30195"/>
                  </a:cubicBezTo>
                  <a:lnTo>
                    <a:pt x="0" y="30362"/>
                  </a:lnTo>
                  <a:cubicBezTo>
                    <a:pt x="286" y="30219"/>
                    <a:pt x="560" y="30100"/>
                    <a:pt x="833" y="30005"/>
                  </a:cubicBezTo>
                  <a:cubicBezTo>
                    <a:pt x="3203" y="29016"/>
                    <a:pt x="5715" y="28278"/>
                    <a:pt x="8120" y="27564"/>
                  </a:cubicBezTo>
                  <a:cubicBezTo>
                    <a:pt x="10597" y="26826"/>
                    <a:pt x="13145" y="26075"/>
                    <a:pt x="15550" y="25063"/>
                  </a:cubicBezTo>
                  <a:cubicBezTo>
                    <a:pt x="21336" y="22635"/>
                    <a:pt x="26503" y="18598"/>
                    <a:pt x="30480" y="13372"/>
                  </a:cubicBezTo>
                  <a:cubicBezTo>
                    <a:pt x="33564" y="9312"/>
                    <a:pt x="35766" y="4763"/>
                    <a:pt x="3696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5876925" y="1069000"/>
              <a:ext cx="870950" cy="724525"/>
            </a:xfrm>
            <a:custGeom>
              <a:avLst/>
              <a:gdLst/>
              <a:ahLst/>
              <a:cxnLst/>
              <a:rect l="l" t="t" r="r" b="b"/>
              <a:pathLst>
                <a:path w="34838" h="28981" extrusionOk="0">
                  <a:moveTo>
                    <a:pt x="34671" y="1"/>
                  </a:moveTo>
                  <a:cubicBezTo>
                    <a:pt x="33457" y="4549"/>
                    <a:pt x="31325" y="8859"/>
                    <a:pt x="28385" y="12729"/>
                  </a:cubicBezTo>
                  <a:cubicBezTo>
                    <a:pt x="24420" y="17932"/>
                    <a:pt x="19288" y="21944"/>
                    <a:pt x="13514" y="24361"/>
                  </a:cubicBezTo>
                  <a:cubicBezTo>
                    <a:pt x="11120" y="25373"/>
                    <a:pt x="8573" y="26111"/>
                    <a:pt x="6096" y="26838"/>
                  </a:cubicBezTo>
                  <a:cubicBezTo>
                    <a:pt x="4072" y="27433"/>
                    <a:pt x="2012" y="28064"/>
                    <a:pt x="0" y="28826"/>
                  </a:cubicBezTo>
                  <a:lnTo>
                    <a:pt x="0" y="28981"/>
                  </a:lnTo>
                  <a:cubicBezTo>
                    <a:pt x="2024" y="28231"/>
                    <a:pt x="4108" y="27600"/>
                    <a:pt x="6144" y="26992"/>
                  </a:cubicBezTo>
                  <a:cubicBezTo>
                    <a:pt x="8620" y="26266"/>
                    <a:pt x="11156" y="25504"/>
                    <a:pt x="13573" y="24492"/>
                  </a:cubicBezTo>
                  <a:cubicBezTo>
                    <a:pt x="19360" y="22063"/>
                    <a:pt x="24527" y="18027"/>
                    <a:pt x="28504" y="12800"/>
                  </a:cubicBezTo>
                  <a:cubicBezTo>
                    <a:pt x="31456" y="8919"/>
                    <a:pt x="33623" y="4561"/>
                    <a:pt x="3483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5876925" y="1069000"/>
              <a:ext cx="817375" cy="692675"/>
            </a:xfrm>
            <a:custGeom>
              <a:avLst/>
              <a:gdLst/>
              <a:ahLst/>
              <a:cxnLst/>
              <a:rect l="l" t="t" r="r" b="b"/>
              <a:pathLst>
                <a:path w="32695" h="27707" extrusionOk="0">
                  <a:moveTo>
                    <a:pt x="32528" y="1"/>
                  </a:moveTo>
                  <a:cubicBezTo>
                    <a:pt x="31278" y="4335"/>
                    <a:pt x="29218" y="8442"/>
                    <a:pt x="26396" y="12157"/>
                  </a:cubicBezTo>
                  <a:cubicBezTo>
                    <a:pt x="22443" y="17348"/>
                    <a:pt x="17312" y="21361"/>
                    <a:pt x="11537" y="23778"/>
                  </a:cubicBezTo>
                  <a:cubicBezTo>
                    <a:pt x="9132" y="24790"/>
                    <a:pt x="6596" y="25528"/>
                    <a:pt x="4120" y="26266"/>
                  </a:cubicBezTo>
                  <a:cubicBezTo>
                    <a:pt x="2762" y="26659"/>
                    <a:pt x="1381" y="27076"/>
                    <a:pt x="0" y="27540"/>
                  </a:cubicBezTo>
                  <a:lnTo>
                    <a:pt x="0" y="27707"/>
                  </a:lnTo>
                  <a:cubicBezTo>
                    <a:pt x="1381" y="27242"/>
                    <a:pt x="2786" y="26826"/>
                    <a:pt x="4167" y="26409"/>
                  </a:cubicBezTo>
                  <a:cubicBezTo>
                    <a:pt x="6632" y="25683"/>
                    <a:pt x="9180" y="24921"/>
                    <a:pt x="11597" y="23909"/>
                  </a:cubicBezTo>
                  <a:cubicBezTo>
                    <a:pt x="17383" y="21480"/>
                    <a:pt x="22550" y="17444"/>
                    <a:pt x="26515" y="12229"/>
                  </a:cubicBezTo>
                  <a:cubicBezTo>
                    <a:pt x="29349" y="8502"/>
                    <a:pt x="31444" y="4347"/>
                    <a:pt x="3269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5876925" y="1069000"/>
              <a:ext cx="763500" cy="662025"/>
            </a:xfrm>
            <a:custGeom>
              <a:avLst/>
              <a:gdLst/>
              <a:ahLst/>
              <a:cxnLst/>
              <a:rect l="l" t="t" r="r" b="b"/>
              <a:pathLst>
                <a:path w="30540" h="26481" extrusionOk="0">
                  <a:moveTo>
                    <a:pt x="30373" y="1"/>
                  </a:moveTo>
                  <a:cubicBezTo>
                    <a:pt x="29123" y="4132"/>
                    <a:pt x="27099" y="8050"/>
                    <a:pt x="24420" y="11574"/>
                  </a:cubicBezTo>
                  <a:cubicBezTo>
                    <a:pt x="20467" y="16765"/>
                    <a:pt x="15323" y="20789"/>
                    <a:pt x="9549" y="23194"/>
                  </a:cubicBezTo>
                  <a:cubicBezTo>
                    <a:pt x="7156" y="24206"/>
                    <a:pt x="4608" y="24956"/>
                    <a:pt x="2143" y="25683"/>
                  </a:cubicBezTo>
                  <a:cubicBezTo>
                    <a:pt x="1441" y="25885"/>
                    <a:pt x="726" y="26099"/>
                    <a:pt x="0" y="26326"/>
                  </a:cubicBezTo>
                  <a:lnTo>
                    <a:pt x="0" y="26480"/>
                  </a:lnTo>
                  <a:cubicBezTo>
                    <a:pt x="726" y="26266"/>
                    <a:pt x="1453" y="26040"/>
                    <a:pt x="2167" y="25826"/>
                  </a:cubicBezTo>
                  <a:cubicBezTo>
                    <a:pt x="4643" y="25099"/>
                    <a:pt x="7179" y="24337"/>
                    <a:pt x="9596" y="23325"/>
                  </a:cubicBezTo>
                  <a:cubicBezTo>
                    <a:pt x="15383" y="20896"/>
                    <a:pt x="20550" y="16872"/>
                    <a:pt x="24527" y="11645"/>
                  </a:cubicBezTo>
                  <a:cubicBezTo>
                    <a:pt x="27230" y="8085"/>
                    <a:pt x="29254" y="4144"/>
                    <a:pt x="3054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5876925" y="1069000"/>
              <a:ext cx="709025" cy="632850"/>
            </a:xfrm>
            <a:custGeom>
              <a:avLst/>
              <a:gdLst/>
              <a:ahLst/>
              <a:cxnLst/>
              <a:rect l="l" t="t" r="r" b="b"/>
              <a:pathLst>
                <a:path w="28361" h="25314" extrusionOk="0">
                  <a:moveTo>
                    <a:pt x="28206" y="1"/>
                  </a:moveTo>
                  <a:cubicBezTo>
                    <a:pt x="26932" y="3906"/>
                    <a:pt x="24991" y="7633"/>
                    <a:pt x="22431" y="10990"/>
                  </a:cubicBezTo>
                  <a:cubicBezTo>
                    <a:pt x="18467" y="16182"/>
                    <a:pt x="13335" y="20206"/>
                    <a:pt x="7560" y="22611"/>
                  </a:cubicBezTo>
                  <a:cubicBezTo>
                    <a:pt x="5167" y="23623"/>
                    <a:pt x="2619" y="24373"/>
                    <a:pt x="143" y="25099"/>
                  </a:cubicBezTo>
                  <a:cubicBezTo>
                    <a:pt x="107" y="25111"/>
                    <a:pt x="48" y="25123"/>
                    <a:pt x="0" y="25147"/>
                  </a:cubicBezTo>
                  <a:lnTo>
                    <a:pt x="0" y="25314"/>
                  </a:lnTo>
                  <a:cubicBezTo>
                    <a:pt x="60" y="25290"/>
                    <a:pt x="131" y="25266"/>
                    <a:pt x="191" y="25242"/>
                  </a:cubicBezTo>
                  <a:cubicBezTo>
                    <a:pt x="2667" y="24516"/>
                    <a:pt x="5203" y="23754"/>
                    <a:pt x="7620" y="22742"/>
                  </a:cubicBezTo>
                  <a:cubicBezTo>
                    <a:pt x="13406" y="20325"/>
                    <a:pt x="18574" y="16289"/>
                    <a:pt x="22550" y="11062"/>
                  </a:cubicBezTo>
                  <a:cubicBezTo>
                    <a:pt x="25122" y="7669"/>
                    <a:pt x="27087" y="3918"/>
                    <a:pt x="2836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5876925" y="1069600"/>
              <a:ext cx="654850" cy="603075"/>
            </a:xfrm>
            <a:custGeom>
              <a:avLst/>
              <a:gdLst/>
              <a:ahLst/>
              <a:cxnLst/>
              <a:rect l="l" t="t" r="r" b="b"/>
              <a:pathLst>
                <a:path w="26194" h="24123" extrusionOk="0">
                  <a:moveTo>
                    <a:pt x="26027" y="1"/>
                  </a:moveTo>
                  <a:cubicBezTo>
                    <a:pt x="24765" y="3680"/>
                    <a:pt x="22884" y="7192"/>
                    <a:pt x="20443" y="10383"/>
                  </a:cubicBezTo>
                  <a:cubicBezTo>
                    <a:pt x="16490" y="15586"/>
                    <a:pt x="11359" y="19598"/>
                    <a:pt x="5584" y="22015"/>
                  </a:cubicBezTo>
                  <a:cubicBezTo>
                    <a:pt x="3762" y="22765"/>
                    <a:pt x="1869" y="23373"/>
                    <a:pt x="0" y="23956"/>
                  </a:cubicBezTo>
                  <a:lnTo>
                    <a:pt x="0" y="24123"/>
                  </a:lnTo>
                  <a:cubicBezTo>
                    <a:pt x="1893" y="23539"/>
                    <a:pt x="3810" y="22932"/>
                    <a:pt x="5644" y="22158"/>
                  </a:cubicBezTo>
                  <a:cubicBezTo>
                    <a:pt x="11430" y="19729"/>
                    <a:pt x="16597" y="15693"/>
                    <a:pt x="20562" y="10478"/>
                  </a:cubicBezTo>
                  <a:cubicBezTo>
                    <a:pt x="23027" y="7240"/>
                    <a:pt x="24908" y="3704"/>
                    <a:pt x="2619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876925" y="1069600"/>
              <a:ext cx="600075" cy="573025"/>
            </a:xfrm>
            <a:custGeom>
              <a:avLst/>
              <a:gdLst/>
              <a:ahLst/>
              <a:cxnLst/>
              <a:rect l="l" t="t" r="r" b="b"/>
              <a:pathLst>
                <a:path w="24003" h="22921" extrusionOk="0">
                  <a:moveTo>
                    <a:pt x="23836" y="1"/>
                  </a:moveTo>
                  <a:cubicBezTo>
                    <a:pt x="22574" y="3465"/>
                    <a:pt x="20776" y="6787"/>
                    <a:pt x="18467" y="9811"/>
                  </a:cubicBezTo>
                  <a:cubicBezTo>
                    <a:pt x="14514" y="15003"/>
                    <a:pt x="9370" y="19015"/>
                    <a:pt x="3596" y="21432"/>
                  </a:cubicBezTo>
                  <a:cubicBezTo>
                    <a:pt x="2417" y="21920"/>
                    <a:pt x="1214" y="22349"/>
                    <a:pt x="0" y="22754"/>
                  </a:cubicBezTo>
                  <a:lnTo>
                    <a:pt x="0" y="22920"/>
                  </a:lnTo>
                  <a:cubicBezTo>
                    <a:pt x="1226" y="22515"/>
                    <a:pt x="2453" y="22087"/>
                    <a:pt x="3655" y="21575"/>
                  </a:cubicBezTo>
                  <a:cubicBezTo>
                    <a:pt x="9442" y="19146"/>
                    <a:pt x="14609" y="15122"/>
                    <a:pt x="18586" y="9895"/>
                  </a:cubicBezTo>
                  <a:cubicBezTo>
                    <a:pt x="20907" y="6847"/>
                    <a:pt x="22741" y="3489"/>
                    <a:pt x="2400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877200" y="1069000"/>
              <a:ext cx="545050" cy="541475"/>
            </a:xfrm>
            <a:custGeom>
              <a:avLst/>
              <a:gdLst/>
              <a:ahLst/>
              <a:cxnLst/>
              <a:rect l="l" t="t" r="r" b="b"/>
              <a:pathLst>
                <a:path w="21802" h="21659" extrusionOk="0">
                  <a:moveTo>
                    <a:pt x="21646" y="1"/>
                  </a:moveTo>
                  <a:cubicBezTo>
                    <a:pt x="20373" y="3287"/>
                    <a:pt x="18646" y="6395"/>
                    <a:pt x="16479" y="9252"/>
                  </a:cubicBezTo>
                  <a:cubicBezTo>
                    <a:pt x="12514" y="14443"/>
                    <a:pt x="7383" y="18468"/>
                    <a:pt x="1608" y="20873"/>
                  </a:cubicBezTo>
                  <a:cubicBezTo>
                    <a:pt x="1072" y="21099"/>
                    <a:pt x="537" y="21301"/>
                    <a:pt x="1" y="21504"/>
                  </a:cubicBezTo>
                  <a:lnTo>
                    <a:pt x="1" y="21658"/>
                  </a:lnTo>
                  <a:cubicBezTo>
                    <a:pt x="572" y="21456"/>
                    <a:pt x="1120" y="21242"/>
                    <a:pt x="1668" y="21004"/>
                  </a:cubicBezTo>
                  <a:cubicBezTo>
                    <a:pt x="7454" y="18575"/>
                    <a:pt x="12622" y="14550"/>
                    <a:pt x="16598" y="9324"/>
                  </a:cubicBezTo>
                  <a:cubicBezTo>
                    <a:pt x="18801" y="6430"/>
                    <a:pt x="20539" y="3299"/>
                    <a:pt x="218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876925" y="1069600"/>
              <a:ext cx="489650" cy="506650"/>
            </a:xfrm>
            <a:custGeom>
              <a:avLst/>
              <a:gdLst/>
              <a:ahLst/>
              <a:cxnLst/>
              <a:rect l="l" t="t" r="r" b="b"/>
              <a:pathLst>
                <a:path w="19586" h="20266" extrusionOk="0">
                  <a:moveTo>
                    <a:pt x="19419" y="1"/>
                  </a:moveTo>
                  <a:cubicBezTo>
                    <a:pt x="18205" y="3049"/>
                    <a:pt x="16550" y="5966"/>
                    <a:pt x="14490" y="8645"/>
                  </a:cubicBezTo>
                  <a:cubicBezTo>
                    <a:pt x="10620" y="13729"/>
                    <a:pt x="5620" y="17682"/>
                    <a:pt x="0" y="20110"/>
                  </a:cubicBezTo>
                  <a:lnTo>
                    <a:pt x="0" y="20265"/>
                  </a:lnTo>
                  <a:cubicBezTo>
                    <a:pt x="5667" y="17824"/>
                    <a:pt x="10716" y="13860"/>
                    <a:pt x="14609" y="8740"/>
                  </a:cubicBezTo>
                  <a:cubicBezTo>
                    <a:pt x="16681" y="6025"/>
                    <a:pt x="18348" y="3073"/>
                    <a:pt x="1958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876925" y="1069900"/>
              <a:ext cx="434300" cy="469125"/>
            </a:xfrm>
            <a:custGeom>
              <a:avLst/>
              <a:gdLst/>
              <a:ahLst/>
              <a:cxnLst/>
              <a:rect l="l" t="t" r="r" b="b"/>
              <a:pathLst>
                <a:path w="17372" h="18765" extrusionOk="0">
                  <a:moveTo>
                    <a:pt x="17205" y="1"/>
                  </a:moveTo>
                  <a:cubicBezTo>
                    <a:pt x="16014" y="2834"/>
                    <a:pt x="14430" y="5537"/>
                    <a:pt x="12513" y="8049"/>
                  </a:cubicBezTo>
                  <a:cubicBezTo>
                    <a:pt x="9108" y="12526"/>
                    <a:pt x="4822" y="16134"/>
                    <a:pt x="0" y="18586"/>
                  </a:cubicBezTo>
                  <a:lnTo>
                    <a:pt x="0" y="18765"/>
                  </a:lnTo>
                  <a:cubicBezTo>
                    <a:pt x="4870" y="16300"/>
                    <a:pt x="9192" y="12669"/>
                    <a:pt x="12633" y="8156"/>
                  </a:cubicBezTo>
                  <a:cubicBezTo>
                    <a:pt x="14573" y="5609"/>
                    <a:pt x="16157" y="2870"/>
                    <a:pt x="173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3" name="Google Shape;153;p5"/>
          <p:cNvGrpSpPr/>
          <p:nvPr/>
        </p:nvGrpSpPr>
        <p:grpSpPr>
          <a:xfrm rot="10800000">
            <a:off x="8385655" y="3635367"/>
            <a:ext cx="3806351" cy="3222628"/>
            <a:chOff x="5876925" y="1069000"/>
            <a:chExt cx="1135275" cy="961175"/>
          </a:xfrm>
        </p:grpSpPr>
        <p:sp>
          <p:nvSpPr>
            <p:cNvPr id="154" name="Google Shape;154;p5"/>
            <p:cNvSpPr/>
            <p:nvPr/>
          </p:nvSpPr>
          <p:spPr>
            <a:xfrm>
              <a:off x="5876925" y="1069900"/>
              <a:ext cx="1135275" cy="960275"/>
            </a:xfrm>
            <a:custGeom>
              <a:avLst/>
              <a:gdLst/>
              <a:ahLst/>
              <a:cxnLst/>
              <a:rect l="l" t="t" r="r" b="b"/>
              <a:pathLst>
                <a:path w="45411" h="38411" extrusionOk="0">
                  <a:moveTo>
                    <a:pt x="45244" y="1"/>
                  </a:moveTo>
                  <a:cubicBezTo>
                    <a:pt x="44244" y="5549"/>
                    <a:pt x="41862" y="10907"/>
                    <a:pt x="38291" y="15598"/>
                  </a:cubicBezTo>
                  <a:cubicBezTo>
                    <a:pt x="34338" y="20789"/>
                    <a:pt x="29194" y="24813"/>
                    <a:pt x="23420" y="27218"/>
                  </a:cubicBezTo>
                  <a:cubicBezTo>
                    <a:pt x="21026" y="28230"/>
                    <a:pt x="18479" y="28980"/>
                    <a:pt x="16014" y="29707"/>
                  </a:cubicBezTo>
                  <a:cubicBezTo>
                    <a:pt x="13585" y="30421"/>
                    <a:pt x="11073" y="31183"/>
                    <a:pt x="8703" y="32159"/>
                  </a:cubicBezTo>
                  <a:cubicBezTo>
                    <a:pt x="6322" y="33148"/>
                    <a:pt x="2631" y="35053"/>
                    <a:pt x="0" y="38172"/>
                  </a:cubicBezTo>
                  <a:lnTo>
                    <a:pt x="0" y="38410"/>
                  </a:lnTo>
                  <a:cubicBezTo>
                    <a:pt x="2619" y="35231"/>
                    <a:pt x="6358" y="33290"/>
                    <a:pt x="8763" y="32314"/>
                  </a:cubicBezTo>
                  <a:cubicBezTo>
                    <a:pt x="11132" y="31326"/>
                    <a:pt x="13645" y="30588"/>
                    <a:pt x="16062" y="29873"/>
                  </a:cubicBezTo>
                  <a:cubicBezTo>
                    <a:pt x="18526" y="29147"/>
                    <a:pt x="21074" y="28385"/>
                    <a:pt x="23479" y="27373"/>
                  </a:cubicBezTo>
                  <a:cubicBezTo>
                    <a:pt x="29277" y="24944"/>
                    <a:pt x="34433" y="20908"/>
                    <a:pt x="38410" y="15693"/>
                  </a:cubicBezTo>
                  <a:cubicBezTo>
                    <a:pt x="41993" y="10966"/>
                    <a:pt x="44398" y="5585"/>
                    <a:pt x="454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5877200" y="1069600"/>
              <a:ext cx="1082900" cy="895375"/>
            </a:xfrm>
            <a:custGeom>
              <a:avLst/>
              <a:gdLst/>
              <a:ahLst/>
              <a:cxnLst/>
              <a:rect l="l" t="t" r="r" b="b"/>
              <a:pathLst>
                <a:path w="43316" h="35815" extrusionOk="0">
                  <a:moveTo>
                    <a:pt x="43149" y="1"/>
                  </a:moveTo>
                  <a:cubicBezTo>
                    <a:pt x="42090" y="5359"/>
                    <a:pt x="39744" y="10502"/>
                    <a:pt x="36303" y="15026"/>
                  </a:cubicBezTo>
                  <a:cubicBezTo>
                    <a:pt x="32338" y="20229"/>
                    <a:pt x="27207" y="24242"/>
                    <a:pt x="21432" y="26659"/>
                  </a:cubicBezTo>
                  <a:cubicBezTo>
                    <a:pt x="19039" y="27671"/>
                    <a:pt x="16491" y="28409"/>
                    <a:pt x="14026" y="29135"/>
                  </a:cubicBezTo>
                  <a:cubicBezTo>
                    <a:pt x="11598" y="29850"/>
                    <a:pt x="9085" y="30612"/>
                    <a:pt x="6716" y="31600"/>
                  </a:cubicBezTo>
                  <a:cubicBezTo>
                    <a:pt x="4882" y="32350"/>
                    <a:pt x="2299" y="33648"/>
                    <a:pt x="1" y="35612"/>
                  </a:cubicBezTo>
                  <a:lnTo>
                    <a:pt x="1" y="35815"/>
                  </a:lnTo>
                  <a:cubicBezTo>
                    <a:pt x="2311" y="33814"/>
                    <a:pt x="4942" y="32505"/>
                    <a:pt x="6776" y="31743"/>
                  </a:cubicBezTo>
                  <a:cubicBezTo>
                    <a:pt x="9145" y="30755"/>
                    <a:pt x="11657" y="30016"/>
                    <a:pt x="14062" y="29302"/>
                  </a:cubicBezTo>
                  <a:cubicBezTo>
                    <a:pt x="16539" y="28576"/>
                    <a:pt x="19087" y="27814"/>
                    <a:pt x="21492" y="26802"/>
                  </a:cubicBezTo>
                  <a:cubicBezTo>
                    <a:pt x="27278" y="24373"/>
                    <a:pt x="32445" y="20349"/>
                    <a:pt x="36422" y="15122"/>
                  </a:cubicBezTo>
                  <a:cubicBezTo>
                    <a:pt x="39887" y="10562"/>
                    <a:pt x="42244" y="5382"/>
                    <a:pt x="433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5877200" y="1069000"/>
              <a:ext cx="1029925" cy="843300"/>
            </a:xfrm>
            <a:custGeom>
              <a:avLst/>
              <a:gdLst/>
              <a:ahLst/>
              <a:cxnLst/>
              <a:rect l="l" t="t" r="r" b="b"/>
              <a:pathLst>
                <a:path w="41197" h="33732" extrusionOk="0">
                  <a:moveTo>
                    <a:pt x="41030" y="1"/>
                  </a:moveTo>
                  <a:cubicBezTo>
                    <a:pt x="39934" y="5168"/>
                    <a:pt x="37625" y="10109"/>
                    <a:pt x="34327" y="14479"/>
                  </a:cubicBezTo>
                  <a:cubicBezTo>
                    <a:pt x="30362" y="19670"/>
                    <a:pt x="25230" y="23682"/>
                    <a:pt x="19456" y="26099"/>
                  </a:cubicBezTo>
                  <a:cubicBezTo>
                    <a:pt x="17063" y="27111"/>
                    <a:pt x="14515" y="27850"/>
                    <a:pt x="12038" y="28588"/>
                  </a:cubicBezTo>
                  <a:cubicBezTo>
                    <a:pt x="9621" y="29290"/>
                    <a:pt x="7097" y="30052"/>
                    <a:pt x="4740" y="31040"/>
                  </a:cubicBezTo>
                  <a:cubicBezTo>
                    <a:pt x="3430" y="31588"/>
                    <a:pt x="1715" y="32410"/>
                    <a:pt x="1" y="33553"/>
                  </a:cubicBezTo>
                  <a:lnTo>
                    <a:pt x="1" y="33731"/>
                  </a:lnTo>
                  <a:cubicBezTo>
                    <a:pt x="1727" y="32553"/>
                    <a:pt x="3466" y="31719"/>
                    <a:pt x="4799" y="31171"/>
                  </a:cubicBezTo>
                  <a:cubicBezTo>
                    <a:pt x="7157" y="30183"/>
                    <a:pt x="9681" y="29445"/>
                    <a:pt x="12086" y="28731"/>
                  </a:cubicBezTo>
                  <a:cubicBezTo>
                    <a:pt x="14562" y="28004"/>
                    <a:pt x="17098" y="27242"/>
                    <a:pt x="19515" y="26230"/>
                  </a:cubicBezTo>
                  <a:cubicBezTo>
                    <a:pt x="25302" y="23801"/>
                    <a:pt x="30469" y="19765"/>
                    <a:pt x="34446" y="14550"/>
                  </a:cubicBezTo>
                  <a:cubicBezTo>
                    <a:pt x="37779" y="10157"/>
                    <a:pt x="40077" y="5180"/>
                    <a:pt x="4119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5876925" y="1069600"/>
              <a:ext cx="977525" cy="798350"/>
            </a:xfrm>
            <a:custGeom>
              <a:avLst/>
              <a:gdLst/>
              <a:ahLst/>
              <a:cxnLst/>
              <a:rect l="l" t="t" r="r" b="b"/>
              <a:pathLst>
                <a:path w="39101" h="31934" extrusionOk="0">
                  <a:moveTo>
                    <a:pt x="38933" y="1"/>
                  </a:moveTo>
                  <a:cubicBezTo>
                    <a:pt x="37790" y="4942"/>
                    <a:pt x="35540" y="9669"/>
                    <a:pt x="32337" y="13872"/>
                  </a:cubicBezTo>
                  <a:cubicBezTo>
                    <a:pt x="28385" y="19063"/>
                    <a:pt x="23241" y="23087"/>
                    <a:pt x="17466" y="25492"/>
                  </a:cubicBezTo>
                  <a:cubicBezTo>
                    <a:pt x="15073" y="26504"/>
                    <a:pt x="12525" y="27254"/>
                    <a:pt x="10061" y="27980"/>
                  </a:cubicBezTo>
                  <a:cubicBezTo>
                    <a:pt x="7632" y="28695"/>
                    <a:pt x="5120" y="29445"/>
                    <a:pt x="2750" y="30433"/>
                  </a:cubicBezTo>
                  <a:cubicBezTo>
                    <a:pt x="1953" y="30755"/>
                    <a:pt x="1012" y="31207"/>
                    <a:pt x="0" y="31755"/>
                  </a:cubicBezTo>
                  <a:lnTo>
                    <a:pt x="0" y="31933"/>
                  </a:lnTo>
                  <a:cubicBezTo>
                    <a:pt x="1024" y="31374"/>
                    <a:pt x="1988" y="30921"/>
                    <a:pt x="2810" y="30576"/>
                  </a:cubicBezTo>
                  <a:cubicBezTo>
                    <a:pt x="5179" y="29600"/>
                    <a:pt x="7691" y="28850"/>
                    <a:pt x="10108" y="28135"/>
                  </a:cubicBezTo>
                  <a:cubicBezTo>
                    <a:pt x="12573" y="27409"/>
                    <a:pt x="15121" y="26647"/>
                    <a:pt x="17526" y="25635"/>
                  </a:cubicBezTo>
                  <a:cubicBezTo>
                    <a:pt x="23324" y="23218"/>
                    <a:pt x="28480" y="19182"/>
                    <a:pt x="32456" y="13955"/>
                  </a:cubicBezTo>
                  <a:cubicBezTo>
                    <a:pt x="35671" y="9728"/>
                    <a:pt x="37933" y="4966"/>
                    <a:pt x="3910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5876925" y="1069300"/>
              <a:ext cx="924225" cy="759050"/>
            </a:xfrm>
            <a:custGeom>
              <a:avLst/>
              <a:gdLst/>
              <a:ahLst/>
              <a:cxnLst/>
              <a:rect l="l" t="t" r="r" b="b"/>
              <a:pathLst>
                <a:path w="36969" h="30362" extrusionOk="0">
                  <a:moveTo>
                    <a:pt x="36802" y="1"/>
                  </a:moveTo>
                  <a:cubicBezTo>
                    <a:pt x="35612" y="4740"/>
                    <a:pt x="33421" y="9264"/>
                    <a:pt x="30361" y="13300"/>
                  </a:cubicBezTo>
                  <a:cubicBezTo>
                    <a:pt x="26396" y="18491"/>
                    <a:pt x="21265" y="22516"/>
                    <a:pt x="15490" y="24921"/>
                  </a:cubicBezTo>
                  <a:cubicBezTo>
                    <a:pt x="13085" y="25933"/>
                    <a:pt x="10549" y="26683"/>
                    <a:pt x="8084" y="27409"/>
                  </a:cubicBezTo>
                  <a:cubicBezTo>
                    <a:pt x="5655" y="28123"/>
                    <a:pt x="3143" y="28885"/>
                    <a:pt x="774" y="29862"/>
                  </a:cubicBezTo>
                  <a:cubicBezTo>
                    <a:pt x="536" y="29969"/>
                    <a:pt x="262" y="30076"/>
                    <a:pt x="0" y="30195"/>
                  </a:cubicBezTo>
                  <a:lnTo>
                    <a:pt x="0" y="30362"/>
                  </a:lnTo>
                  <a:cubicBezTo>
                    <a:pt x="286" y="30219"/>
                    <a:pt x="560" y="30100"/>
                    <a:pt x="833" y="30005"/>
                  </a:cubicBezTo>
                  <a:cubicBezTo>
                    <a:pt x="3203" y="29016"/>
                    <a:pt x="5715" y="28278"/>
                    <a:pt x="8120" y="27564"/>
                  </a:cubicBezTo>
                  <a:cubicBezTo>
                    <a:pt x="10597" y="26826"/>
                    <a:pt x="13145" y="26075"/>
                    <a:pt x="15550" y="25063"/>
                  </a:cubicBezTo>
                  <a:cubicBezTo>
                    <a:pt x="21336" y="22635"/>
                    <a:pt x="26503" y="18598"/>
                    <a:pt x="30480" y="13372"/>
                  </a:cubicBezTo>
                  <a:cubicBezTo>
                    <a:pt x="33564" y="9312"/>
                    <a:pt x="35766" y="4763"/>
                    <a:pt x="3696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5876925" y="1069000"/>
              <a:ext cx="870950" cy="724525"/>
            </a:xfrm>
            <a:custGeom>
              <a:avLst/>
              <a:gdLst/>
              <a:ahLst/>
              <a:cxnLst/>
              <a:rect l="l" t="t" r="r" b="b"/>
              <a:pathLst>
                <a:path w="34838" h="28981" extrusionOk="0">
                  <a:moveTo>
                    <a:pt x="34671" y="1"/>
                  </a:moveTo>
                  <a:cubicBezTo>
                    <a:pt x="33457" y="4549"/>
                    <a:pt x="31325" y="8859"/>
                    <a:pt x="28385" y="12729"/>
                  </a:cubicBezTo>
                  <a:cubicBezTo>
                    <a:pt x="24420" y="17932"/>
                    <a:pt x="19288" y="21944"/>
                    <a:pt x="13514" y="24361"/>
                  </a:cubicBezTo>
                  <a:cubicBezTo>
                    <a:pt x="11120" y="25373"/>
                    <a:pt x="8573" y="26111"/>
                    <a:pt x="6096" y="26838"/>
                  </a:cubicBezTo>
                  <a:cubicBezTo>
                    <a:pt x="4072" y="27433"/>
                    <a:pt x="2012" y="28064"/>
                    <a:pt x="0" y="28826"/>
                  </a:cubicBezTo>
                  <a:lnTo>
                    <a:pt x="0" y="28981"/>
                  </a:lnTo>
                  <a:cubicBezTo>
                    <a:pt x="2024" y="28231"/>
                    <a:pt x="4108" y="27600"/>
                    <a:pt x="6144" y="26992"/>
                  </a:cubicBezTo>
                  <a:cubicBezTo>
                    <a:pt x="8620" y="26266"/>
                    <a:pt x="11156" y="25504"/>
                    <a:pt x="13573" y="24492"/>
                  </a:cubicBezTo>
                  <a:cubicBezTo>
                    <a:pt x="19360" y="22063"/>
                    <a:pt x="24527" y="18027"/>
                    <a:pt x="28504" y="12800"/>
                  </a:cubicBezTo>
                  <a:cubicBezTo>
                    <a:pt x="31456" y="8919"/>
                    <a:pt x="33623" y="4561"/>
                    <a:pt x="3483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5876925" y="1069000"/>
              <a:ext cx="817375" cy="692675"/>
            </a:xfrm>
            <a:custGeom>
              <a:avLst/>
              <a:gdLst/>
              <a:ahLst/>
              <a:cxnLst/>
              <a:rect l="l" t="t" r="r" b="b"/>
              <a:pathLst>
                <a:path w="32695" h="27707" extrusionOk="0">
                  <a:moveTo>
                    <a:pt x="32528" y="1"/>
                  </a:moveTo>
                  <a:cubicBezTo>
                    <a:pt x="31278" y="4335"/>
                    <a:pt x="29218" y="8442"/>
                    <a:pt x="26396" y="12157"/>
                  </a:cubicBezTo>
                  <a:cubicBezTo>
                    <a:pt x="22443" y="17348"/>
                    <a:pt x="17312" y="21361"/>
                    <a:pt x="11537" y="23778"/>
                  </a:cubicBezTo>
                  <a:cubicBezTo>
                    <a:pt x="9132" y="24790"/>
                    <a:pt x="6596" y="25528"/>
                    <a:pt x="4120" y="26266"/>
                  </a:cubicBezTo>
                  <a:cubicBezTo>
                    <a:pt x="2762" y="26659"/>
                    <a:pt x="1381" y="27076"/>
                    <a:pt x="0" y="27540"/>
                  </a:cubicBezTo>
                  <a:lnTo>
                    <a:pt x="0" y="27707"/>
                  </a:lnTo>
                  <a:cubicBezTo>
                    <a:pt x="1381" y="27242"/>
                    <a:pt x="2786" y="26826"/>
                    <a:pt x="4167" y="26409"/>
                  </a:cubicBezTo>
                  <a:cubicBezTo>
                    <a:pt x="6632" y="25683"/>
                    <a:pt x="9180" y="24921"/>
                    <a:pt x="11597" y="23909"/>
                  </a:cubicBezTo>
                  <a:cubicBezTo>
                    <a:pt x="17383" y="21480"/>
                    <a:pt x="22550" y="17444"/>
                    <a:pt x="26515" y="12229"/>
                  </a:cubicBezTo>
                  <a:cubicBezTo>
                    <a:pt x="29349" y="8502"/>
                    <a:pt x="31444" y="4347"/>
                    <a:pt x="3269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5876925" y="1069000"/>
              <a:ext cx="763500" cy="662025"/>
            </a:xfrm>
            <a:custGeom>
              <a:avLst/>
              <a:gdLst/>
              <a:ahLst/>
              <a:cxnLst/>
              <a:rect l="l" t="t" r="r" b="b"/>
              <a:pathLst>
                <a:path w="30540" h="26481" extrusionOk="0">
                  <a:moveTo>
                    <a:pt x="30373" y="1"/>
                  </a:moveTo>
                  <a:cubicBezTo>
                    <a:pt x="29123" y="4132"/>
                    <a:pt x="27099" y="8050"/>
                    <a:pt x="24420" y="11574"/>
                  </a:cubicBezTo>
                  <a:cubicBezTo>
                    <a:pt x="20467" y="16765"/>
                    <a:pt x="15323" y="20789"/>
                    <a:pt x="9549" y="23194"/>
                  </a:cubicBezTo>
                  <a:cubicBezTo>
                    <a:pt x="7156" y="24206"/>
                    <a:pt x="4608" y="24956"/>
                    <a:pt x="2143" y="25683"/>
                  </a:cubicBezTo>
                  <a:cubicBezTo>
                    <a:pt x="1441" y="25885"/>
                    <a:pt x="726" y="26099"/>
                    <a:pt x="0" y="26326"/>
                  </a:cubicBezTo>
                  <a:lnTo>
                    <a:pt x="0" y="26480"/>
                  </a:lnTo>
                  <a:cubicBezTo>
                    <a:pt x="726" y="26266"/>
                    <a:pt x="1453" y="26040"/>
                    <a:pt x="2167" y="25826"/>
                  </a:cubicBezTo>
                  <a:cubicBezTo>
                    <a:pt x="4643" y="25099"/>
                    <a:pt x="7179" y="24337"/>
                    <a:pt x="9596" y="23325"/>
                  </a:cubicBezTo>
                  <a:cubicBezTo>
                    <a:pt x="15383" y="20896"/>
                    <a:pt x="20550" y="16872"/>
                    <a:pt x="24527" y="11645"/>
                  </a:cubicBezTo>
                  <a:cubicBezTo>
                    <a:pt x="27230" y="8085"/>
                    <a:pt x="29254" y="4144"/>
                    <a:pt x="3054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5876925" y="1069000"/>
              <a:ext cx="709025" cy="632850"/>
            </a:xfrm>
            <a:custGeom>
              <a:avLst/>
              <a:gdLst/>
              <a:ahLst/>
              <a:cxnLst/>
              <a:rect l="l" t="t" r="r" b="b"/>
              <a:pathLst>
                <a:path w="28361" h="25314" extrusionOk="0">
                  <a:moveTo>
                    <a:pt x="28206" y="1"/>
                  </a:moveTo>
                  <a:cubicBezTo>
                    <a:pt x="26932" y="3906"/>
                    <a:pt x="24991" y="7633"/>
                    <a:pt x="22431" y="10990"/>
                  </a:cubicBezTo>
                  <a:cubicBezTo>
                    <a:pt x="18467" y="16182"/>
                    <a:pt x="13335" y="20206"/>
                    <a:pt x="7560" y="22611"/>
                  </a:cubicBezTo>
                  <a:cubicBezTo>
                    <a:pt x="5167" y="23623"/>
                    <a:pt x="2619" y="24373"/>
                    <a:pt x="143" y="25099"/>
                  </a:cubicBezTo>
                  <a:cubicBezTo>
                    <a:pt x="107" y="25111"/>
                    <a:pt x="48" y="25123"/>
                    <a:pt x="0" y="25147"/>
                  </a:cubicBezTo>
                  <a:lnTo>
                    <a:pt x="0" y="25314"/>
                  </a:lnTo>
                  <a:cubicBezTo>
                    <a:pt x="60" y="25290"/>
                    <a:pt x="131" y="25266"/>
                    <a:pt x="191" y="25242"/>
                  </a:cubicBezTo>
                  <a:cubicBezTo>
                    <a:pt x="2667" y="24516"/>
                    <a:pt x="5203" y="23754"/>
                    <a:pt x="7620" y="22742"/>
                  </a:cubicBezTo>
                  <a:cubicBezTo>
                    <a:pt x="13406" y="20325"/>
                    <a:pt x="18574" y="16289"/>
                    <a:pt x="22550" y="11062"/>
                  </a:cubicBezTo>
                  <a:cubicBezTo>
                    <a:pt x="25122" y="7669"/>
                    <a:pt x="27087" y="3918"/>
                    <a:pt x="2836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5876925" y="1069600"/>
              <a:ext cx="654850" cy="603075"/>
            </a:xfrm>
            <a:custGeom>
              <a:avLst/>
              <a:gdLst/>
              <a:ahLst/>
              <a:cxnLst/>
              <a:rect l="l" t="t" r="r" b="b"/>
              <a:pathLst>
                <a:path w="26194" h="24123" extrusionOk="0">
                  <a:moveTo>
                    <a:pt x="26027" y="1"/>
                  </a:moveTo>
                  <a:cubicBezTo>
                    <a:pt x="24765" y="3680"/>
                    <a:pt x="22884" y="7192"/>
                    <a:pt x="20443" y="10383"/>
                  </a:cubicBezTo>
                  <a:cubicBezTo>
                    <a:pt x="16490" y="15586"/>
                    <a:pt x="11359" y="19598"/>
                    <a:pt x="5584" y="22015"/>
                  </a:cubicBezTo>
                  <a:cubicBezTo>
                    <a:pt x="3762" y="22765"/>
                    <a:pt x="1869" y="23373"/>
                    <a:pt x="0" y="23956"/>
                  </a:cubicBezTo>
                  <a:lnTo>
                    <a:pt x="0" y="24123"/>
                  </a:lnTo>
                  <a:cubicBezTo>
                    <a:pt x="1893" y="23539"/>
                    <a:pt x="3810" y="22932"/>
                    <a:pt x="5644" y="22158"/>
                  </a:cubicBezTo>
                  <a:cubicBezTo>
                    <a:pt x="11430" y="19729"/>
                    <a:pt x="16597" y="15693"/>
                    <a:pt x="20562" y="10478"/>
                  </a:cubicBezTo>
                  <a:cubicBezTo>
                    <a:pt x="23027" y="7240"/>
                    <a:pt x="24908" y="3704"/>
                    <a:pt x="2619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5876925" y="1069600"/>
              <a:ext cx="600075" cy="573025"/>
            </a:xfrm>
            <a:custGeom>
              <a:avLst/>
              <a:gdLst/>
              <a:ahLst/>
              <a:cxnLst/>
              <a:rect l="l" t="t" r="r" b="b"/>
              <a:pathLst>
                <a:path w="24003" h="22921" extrusionOk="0">
                  <a:moveTo>
                    <a:pt x="23836" y="1"/>
                  </a:moveTo>
                  <a:cubicBezTo>
                    <a:pt x="22574" y="3465"/>
                    <a:pt x="20776" y="6787"/>
                    <a:pt x="18467" y="9811"/>
                  </a:cubicBezTo>
                  <a:cubicBezTo>
                    <a:pt x="14514" y="15003"/>
                    <a:pt x="9370" y="19015"/>
                    <a:pt x="3596" y="21432"/>
                  </a:cubicBezTo>
                  <a:cubicBezTo>
                    <a:pt x="2417" y="21920"/>
                    <a:pt x="1214" y="22349"/>
                    <a:pt x="0" y="22754"/>
                  </a:cubicBezTo>
                  <a:lnTo>
                    <a:pt x="0" y="22920"/>
                  </a:lnTo>
                  <a:cubicBezTo>
                    <a:pt x="1226" y="22515"/>
                    <a:pt x="2453" y="22087"/>
                    <a:pt x="3655" y="21575"/>
                  </a:cubicBezTo>
                  <a:cubicBezTo>
                    <a:pt x="9442" y="19146"/>
                    <a:pt x="14609" y="15122"/>
                    <a:pt x="18586" y="9895"/>
                  </a:cubicBezTo>
                  <a:cubicBezTo>
                    <a:pt x="20907" y="6847"/>
                    <a:pt x="22741" y="3489"/>
                    <a:pt x="2400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5877200" y="1069000"/>
              <a:ext cx="545050" cy="541475"/>
            </a:xfrm>
            <a:custGeom>
              <a:avLst/>
              <a:gdLst/>
              <a:ahLst/>
              <a:cxnLst/>
              <a:rect l="l" t="t" r="r" b="b"/>
              <a:pathLst>
                <a:path w="21802" h="21659" extrusionOk="0">
                  <a:moveTo>
                    <a:pt x="21646" y="1"/>
                  </a:moveTo>
                  <a:cubicBezTo>
                    <a:pt x="20373" y="3287"/>
                    <a:pt x="18646" y="6395"/>
                    <a:pt x="16479" y="9252"/>
                  </a:cubicBezTo>
                  <a:cubicBezTo>
                    <a:pt x="12514" y="14443"/>
                    <a:pt x="7383" y="18468"/>
                    <a:pt x="1608" y="20873"/>
                  </a:cubicBezTo>
                  <a:cubicBezTo>
                    <a:pt x="1072" y="21099"/>
                    <a:pt x="537" y="21301"/>
                    <a:pt x="1" y="21504"/>
                  </a:cubicBezTo>
                  <a:lnTo>
                    <a:pt x="1" y="21658"/>
                  </a:lnTo>
                  <a:cubicBezTo>
                    <a:pt x="572" y="21456"/>
                    <a:pt x="1120" y="21242"/>
                    <a:pt x="1668" y="21004"/>
                  </a:cubicBezTo>
                  <a:cubicBezTo>
                    <a:pt x="7454" y="18575"/>
                    <a:pt x="12622" y="14550"/>
                    <a:pt x="16598" y="9324"/>
                  </a:cubicBezTo>
                  <a:cubicBezTo>
                    <a:pt x="18801" y="6430"/>
                    <a:pt x="20539" y="3299"/>
                    <a:pt x="218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5876925" y="1069600"/>
              <a:ext cx="489650" cy="506650"/>
            </a:xfrm>
            <a:custGeom>
              <a:avLst/>
              <a:gdLst/>
              <a:ahLst/>
              <a:cxnLst/>
              <a:rect l="l" t="t" r="r" b="b"/>
              <a:pathLst>
                <a:path w="19586" h="20266" extrusionOk="0">
                  <a:moveTo>
                    <a:pt x="19419" y="1"/>
                  </a:moveTo>
                  <a:cubicBezTo>
                    <a:pt x="18205" y="3049"/>
                    <a:pt x="16550" y="5966"/>
                    <a:pt x="14490" y="8645"/>
                  </a:cubicBezTo>
                  <a:cubicBezTo>
                    <a:pt x="10620" y="13729"/>
                    <a:pt x="5620" y="17682"/>
                    <a:pt x="0" y="20110"/>
                  </a:cubicBezTo>
                  <a:lnTo>
                    <a:pt x="0" y="20265"/>
                  </a:lnTo>
                  <a:cubicBezTo>
                    <a:pt x="5667" y="17824"/>
                    <a:pt x="10716" y="13860"/>
                    <a:pt x="14609" y="8740"/>
                  </a:cubicBezTo>
                  <a:cubicBezTo>
                    <a:pt x="16681" y="6025"/>
                    <a:pt x="18348" y="3073"/>
                    <a:pt x="1958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5876925" y="1069900"/>
              <a:ext cx="434300" cy="469125"/>
            </a:xfrm>
            <a:custGeom>
              <a:avLst/>
              <a:gdLst/>
              <a:ahLst/>
              <a:cxnLst/>
              <a:rect l="l" t="t" r="r" b="b"/>
              <a:pathLst>
                <a:path w="17372" h="18765" extrusionOk="0">
                  <a:moveTo>
                    <a:pt x="17205" y="1"/>
                  </a:moveTo>
                  <a:cubicBezTo>
                    <a:pt x="16014" y="2834"/>
                    <a:pt x="14430" y="5537"/>
                    <a:pt x="12513" y="8049"/>
                  </a:cubicBezTo>
                  <a:cubicBezTo>
                    <a:pt x="9108" y="12526"/>
                    <a:pt x="4822" y="16134"/>
                    <a:pt x="0" y="18586"/>
                  </a:cubicBezTo>
                  <a:lnTo>
                    <a:pt x="0" y="18765"/>
                  </a:lnTo>
                  <a:cubicBezTo>
                    <a:pt x="4870" y="16300"/>
                    <a:pt x="9192" y="12669"/>
                    <a:pt x="12633" y="8156"/>
                  </a:cubicBezTo>
                  <a:cubicBezTo>
                    <a:pt x="14573" y="5609"/>
                    <a:pt x="16157" y="2870"/>
                    <a:pt x="173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8" name="Google Shape;16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title" idx="2"/>
          </p:nvPr>
        </p:nvSpPr>
        <p:spPr>
          <a:xfrm>
            <a:off x="2128800" y="3776900"/>
            <a:ext cx="3656800" cy="7452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0" name="Google Shape;170;p5"/>
          <p:cNvSpPr txBox="1">
            <a:spLocks noGrp="1"/>
          </p:cNvSpPr>
          <p:nvPr>
            <p:ph type="title" idx="3"/>
          </p:nvPr>
        </p:nvSpPr>
        <p:spPr>
          <a:xfrm>
            <a:off x="6497596" y="3776912"/>
            <a:ext cx="3656800" cy="7452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1" name="Google Shape;171;p5"/>
          <p:cNvSpPr txBox="1">
            <a:spLocks noGrp="1"/>
          </p:cNvSpPr>
          <p:nvPr>
            <p:ph type="subTitle" idx="1"/>
          </p:nvPr>
        </p:nvSpPr>
        <p:spPr>
          <a:xfrm>
            <a:off x="6497600" y="4427084"/>
            <a:ext cx="3656800" cy="13476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72" name="Google Shape;172;p5"/>
          <p:cNvSpPr txBox="1">
            <a:spLocks noGrp="1"/>
          </p:cNvSpPr>
          <p:nvPr>
            <p:ph type="subTitle" idx="4"/>
          </p:nvPr>
        </p:nvSpPr>
        <p:spPr>
          <a:xfrm>
            <a:off x="2128800" y="4427089"/>
            <a:ext cx="3656800" cy="13476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21237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7" name="Google Shape;1747;p41"/>
          <p:cNvGrpSpPr/>
          <p:nvPr/>
        </p:nvGrpSpPr>
        <p:grpSpPr>
          <a:xfrm flipH="1">
            <a:off x="-15196" y="4588811"/>
            <a:ext cx="2854091" cy="2269203"/>
            <a:chOff x="5005075" y="2239400"/>
            <a:chExt cx="749525" cy="595925"/>
          </a:xfrm>
        </p:grpSpPr>
        <p:sp>
          <p:nvSpPr>
            <p:cNvPr id="1748" name="Google Shape;1748;p41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41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0" name="Google Shape;1750;p41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41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41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41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41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41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6" name="Google Shape;1756;p41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7" name="Google Shape;1757;p41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41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9" name="Google Shape;1759;p41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0" name="Google Shape;1760;p41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41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62" name="Google Shape;1762;p41"/>
          <p:cNvSpPr/>
          <p:nvPr/>
        </p:nvSpPr>
        <p:spPr>
          <a:xfrm>
            <a:off x="959800" y="4218027"/>
            <a:ext cx="3029600" cy="1360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3" name="Google Shape;1763;p41"/>
          <p:cNvSpPr/>
          <p:nvPr/>
        </p:nvSpPr>
        <p:spPr>
          <a:xfrm>
            <a:off x="4581200" y="4218027"/>
            <a:ext cx="3029600" cy="1360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4" name="Google Shape;1764;p41"/>
          <p:cNvSpPr/>
          <p:nvPr/>
        </p:nvSpPr>
        <p:spPr>
          <a:xfrm>
            <a:off x="8202400" y="4218027"/>
            <a:ext cx="3029600" cy="1360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5" name="Google Shape;1765;p41"/>
          <p:cNvSpPr/>
          <p:nvPr/>
        </p:nvSpPr>
        <p:spPr>
          <a:xfrm>
            <a:off x="1352400" y="1776451"/>
            <a:ext cx="2269200" cy="226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6" name="Google Shape;1766;p41"/>
          <p:cNvSpPr/>
          <p:nvPr/>
        </p:nvSpPr>
        <p:spPr>
          <a:xfrm>
            <a:off x="4961400" y="1776451"/>
            <a:ext cx="2269200" cy="226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67" name="Google Shape;1767;p41"/>
          <p:cNvSpPr/>
          <p:nvPr/>
        </p:nvSpPr>
        <p:spPr>
          <a:xfrm>
            <a:off x="8570400" y="1776451"/>
            <a:ext cx="2269200" cy="226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68" name="Google Shape;1768;p41"/>
          <p:cNvGrpSpPr/>
          <p:nvPr/>
        </p:nvGrpSpPr>
        <p:grpSpPr>
          <a:xfrm rot="-5400000">
            <a:off x="9018860" y="19335"/>
            <a:ext cx="3192088" cy="3153869"/>
            <a:chOff x="3884100" y="2447750"/>
            <a:chExt cx="843575" cy="833475"/>
          </a:xfrm>
        </p:grpSpPr>
        <p:sp>
          <p:nvSpPr>
            <p:cNvPr id="1769" name="Google Shape;1769;p41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41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41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41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41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41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41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4" name="Google Shape;1784;p41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5" name="Google Shape;1785;p41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8" name="Google Shape;1788;p41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89" name="Google Shape;1789;p41"/>
          <p:cNvGrpSpPr/>
          <p:nvPr/>
        </p:nvGrpSpPr>
        <p:grpSpPr>
          <a:xfrm rot="5400000" flipH="1">
            <a:off x="-18940" y="19335"/>
            <a:ext cx="3192088" cy="3153869"/>
            <a:chOff x="3884100" y="2447750"/>
            <a:chExt cx="843575" cy="833475"/>
          </a:xfrm>
        </p:grpSpPr>
        <p:sp>
          <p:nvSpPr>
            <p:cNvPr id="1790" name="Google Shape;1790;p41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1" name="Google Shape;1791;p41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41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3" name="Google Shape;1793;p41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4" name="Google Shape;1794;p41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5" name="Google Shape;1795;p41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6" name="Google Shape;1796;p41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7" name="Google Shape;1797;p41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8" name="Google Shape;1798;p41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9" name="Google Shape;1799;p41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0" name="Google Shape;1800;p41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1" name="Google Shape;1801;p41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2" name="Google Shape;1802;p41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3" name="Google Shape;1803;p41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41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5" name="Google Shape;1805;p41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6" name="Google Shape;1806;p41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7" name="Google Shape;1807;p41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8" name="Google Shape;1808;p41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41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10" name="Google Shape;1810;p41"/>
          <p:cNvGrpSpPr/>
          <p:nvPr/>
        </p:nvGrpSpPr>
        <p:grpSpPr>
          <a:xfrm>
            <a:off x="9353104" y="4588811"/>
            <a:ext cx="2854091" cy="2269203"/>
            <a:chOff x="5005075" y="2239400"/>
            <a:chExt cx="749525" cy="595925"/>
          </a:xfrm>
        </p:grpSpPr>
        <p:sp>
          <p:nvSpPr>
            <p:cNvPr id="1811" name="Google Shape;1811;p41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41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3" name="Google Shape;1813;p41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4" name="Google Shape;1814;p41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41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41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41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41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9" name="Google Shape;1819;p41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0" name="Google Shape;1820;p41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41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2" name="Google Shape;1822;p41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3" name="Google Shape;1823;p41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41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25" name="Google Shape;1825;p4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26" name="Google Shape;1826;p41"/>
          <p:cNvSpPr txBox="1">
            <a:spLocks noGrp="1"/>
          </p:cNvSpPr>
          <p:nvPr>
            <p:ph type="title" idx="2"/>
          </p:nvPr>
        </p:nvSpPr>
        <p:spPr>
          <a:xfrm>
            <a:off x="984400" y="4218033"/>
            <a:ext cx="3005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27" name="Google Shape;1827;p41"/>
          <p:cNvSpPr txBox="1">
            <a:spLocks noGrp="1"/>
          </p:cNvSpPr>
          <p:nvPr>
            <p:ph type="subTitle" idx="1"/>
          </p:nvPr>
        </p:nvSpPr>
        <p:spPr>
          <a:xfrm>
            <a:off x="984400" y="4765303"/>
            <a:ext cx="3005200" cy="8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28" name="Google Shape;1828;p41"/>
          <p:cNvSpPr txBox="1">
            <a:spLocks noGrp="1"/>
          </p:cNvSpPr>
          <p:nvPr>
            <p:ph type="title" idx="3"/>
          </p:nvPr>
        </p:nvSpPr>
        <p:spPr>
          <a:xfrm>
            <a:off x="4593451" y="4218033"/>
            <a:ext cx="3005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29" name="Google Shape;1829;p41"/>
          <p:cNvSpPr txBox="1">
            <a:spLocks noGrp="1"/>
          </p:cNvSpPr>
          <p:nvPr>
            <p:ph type="subTitle" idx="4"/>
          </p:nvPr>
        </p:nvSpPr>
        <p:spPr>
          <a:xfrm>
            <a:off x="4593451" y="4765303"/>
            <a:ext cx="3005200" cy="8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30" name="Google Shape;1830;p41"/>
          <p:cNvSpPr txBox="1">
            <a:spLocks noGrp="1"/>
          </p:cNvSpPr>
          <p:nvPr>
            <p:ph type="title" idx="5"/>
          </p:nvPr>
        </p:nvSpPr>
        <p:spPr>
          <a:xfrm>
            <a:off x="8202600" y="4218033"/>
            <a:ext cx="30052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31" name="Google Shape;1831;p41"/>
          <p:cNvSpPr txBox="1">
            <a:spLocks noGrp="1"/>
          </p:cNvSpPr>
          <p:nvPr>
            <p:ph type="subTitle" idx="6"/>
          </p:nvPr>
        </p:nvSpPr>
        <p:spPr>
          <a:xfrm>
            <a:off x="8202601" y="4765303"/>
            <a:ext cx="3005200" cy="8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92010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3" name="Google Shape;1833;p42"/>
          <p:cNvGrpSpPr/>
          <p:nvPr/>
        </p:nvGrpSpPr>
        <p:grpSpPr>
          <a:xfrm rot="5400000">
            <a:off x="8748718" y="3421886"/>
            <a:ext cx="1882959" cy="4989279"/>
            <a:chOff x="2771175" y="2473050"/>
            <a:chExt cx="613475" cy="1625525"/>
          </a:xfrm>
        </p:grpSpPr>
        <p:sp>
          <p:nvSpPr>
            <p:cNvPr id="1834" name="Google Shape;1834;p42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5" name="Google Shape;1835;p42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6" name="Google Shape;1836;p42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7" name="Google Shape;1837;p42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8" name="Google Shape;1838;p42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2" name="Google Shape;1842;p42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3" name="Google Shape;1843;p42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7" name="Google Shape;1847;p42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8" name="Google Shape;1848;p42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49" name="Google Shape;1849;p42"/>
          <p:cNvGrpSpPr/>
          <p:nvPr/>
        </p:nvGrpSpPr>
        <p:grpSpPr>
          <a:xfrm rot="-5400000">
            <a:off x="1553151" y="-1578314"/>
            <a:ext cx="1882959" cy="4989279"/>
            <a:chOff x="2771175" y="2473050"/>
            <a:chExt cx="613475" cy="1625525"/>
          </a:xfrm>
        </p:grpSpPr>
        <p:sp>
          <p:nvSpPr>
            <p:cNvPr id="1850" name="Google Shape;1850;p42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1" name="Google Shape;1851;p42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3" name="Google Shape;1853;p42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4" name="Google Shape;1854;p42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5" name="Google Shape;1855;p42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42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7" name="Google Shape;1857;p42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8" name="Google Shape;1858;p42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42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0" name="Google Shape;1860;p42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1" name="Google Shape;1861;p42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42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3" name="Google Shape;1863;p42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4" name="Google Shape;1864;p42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65" name="Google Shape;1865;p42"/>
          <p:cNvSpPr txBox="1">
            <a:spLocks noGrp="1"/>
          </p:cNvSpPr>
          <p:nvPr>
            <p:ph type="title"/>
          </p:nvPr>
        </p:nvSpPr>
        <p:spPr>
          <a:xfrm>
            <a:off x="3135549" y="4181491"/>
            <a:ext cx="27936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66" name="Google Shape;1866;p42"/>
          <p:cNvSpPr txBox="1">
            <a:spLocks noGrp="1"/>
          </p:cNvSpPr>
          <p:nvPr>
            <p:ph type="subTitle" idx="1"/>
          </p:nvPr>
        </p:nvSpPr>
        <p:spPr>
          <a:xfrm>
            <a:off x="3135549" y="4728759"/>
            <a:ext cx="2793600" cy="8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67" name="Google Shape;1867;p42"/>
          <p:cNvSpPr txBox="1">
            <a:spLocks noGrp="1"/>
          </p:cNvSpPr>
          <p:nvPr>
            <p:ph type="title" idx="2"/>
          </p:nvPr>
        </p:nvSpPr>
        <p:spPr>
          <a:xfrm>
            <a:off x="3135557" y="1821251"/>
            <a:ext cx="27936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68" name="Google Shape;1868;p42"/>
          <p:cNvSpPr txBox="1">
            <a:spLocks noGrp="1"/>
          </p:cNvSpPr>
          <p:nvPr>
            <p:ph type="subTitle" idx="3"/>
          </p:nvPr>
        </p:nvSpPr>
        <p:spPr>
          <a:xfrm>
            <a:off x="3135557" y="2368519"/>
            <a:ext cx="2793600" cy="8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69" name="Google Shape;1869;p42"/>
          <p:cNvSpPr txBox="1">
            <a:spLocks noGrp="1"/>
          </p:cNvSpPr>
          <p:nvPr>
            <p:ph type="title" idx="4"/>
          </p:nvPr>
        </p:nvSpPr>
        <p:spPr>
          <a:xfrm>
            <a:off x="6189949" y="4181491"/>
            <a:ext cx="27936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70" name="Google Shape;1870;p42"/>
          <p:cNvSpPr txBox="1">
            <a:spLocks noGrp="1"/>
          </p:cNvSpPr>
          <p:nvPr>
            <p:ph type="subTitle" idx="5"/>
          </p:nvPr>
        </p:nvSpPr>
        <p:spPr>
          <a:xfrm>
            <a:off x="6189949" y="4728759"/>
            <a:ext cx="2793600" cy="8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71" name="Google Shape;1871;p42"/>
          <p:cNvSpPr txBox="1">
            <a:spLocks noGrp="1"/>
          </p:cNvSpPr>
          <p:nvPr>
            <p:ph type="title" idx="6"/>
          </p:nvPr>
        </p:nvSpPr>
        <p:spPr>
          <a:xfrm>
            <a:off x="6189957" y="1821251"/>
            <a:ext cx="27936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872" name="Google Shape;1872;p42"/>
          <p:cNvSpPr txBox="1">
            <a:spLocks noGrp="1"/>
          </p:cNvSpPr>
          <p:nvPr>
            <p:ph type="subTitle" idx="7"/>
          </p:nvPr>
        </p:nvSpPr>
        <p:spPr>
          <a:xfrm>
            <a:off x="6189957" y="2368519"/>
            <a:ext cx="2793600" cy="8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73" name="Google Shape;1873;p42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30369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5" name="Google Shape;1875;p43"/>
          <p:cNvGrpSpPr/>
          <p:nvPr/>
        </p:nvGrpSpPr>
        <p:grpSpPr>
          <a:xfrm rot="5400000">
            <a:off x="-15223" y="4331244"/>
            <a:ext cx="2541973" cy="2511539"/>
            <a:chOff x="3884100" y="2447750"/>
            <a:chExt cx="843575" cy="833475"/>
          </a:xfrm>
        </p:grpSpPr>
        <p:sp>
          <p:nvSpPr>
            <p:cNvPr id="1876" name="Google Shape;1876;p43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43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43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9" name="Google Shape;1879;p43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0" name="Google Shape;1880;p43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43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43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3" name="Google Shape;1883;p43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4" name="Google Shape;1884;p43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5" name="Google Shape;1885;p43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6" name="Google Shape;1886;p43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7" name="Google Shape;1887;p43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8" name="Google Shape;1888;p43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9" name="Google Shape;1889;p43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0" name="Google Shape;1890;p43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43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2" name="Google Shape;1892;p43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3" name="Google Shape;1893;p43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4" name="Google Shape;1894;p43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5" name="Google Shape;1895;p43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96" name="Google Shape;1896;p43"/>
          <p:cNvGrpSpPr/>
          <p:nvPr/>
        </p:nvGrpSpPr>
        <p:grpSpPr>
          <a:xfrm rot="5400000">
            <a:off x="8748718" y="3421886"/>
            <a:ext cx="1882959" cy="4989279"/>
            <a:chOff x="2771175" y="2473050"/>
            <a:chExt cx="613475" cy="1625525"/>
          </a:xfrm>
        </p:grpSpPr>
        <p:sp>
          <p:nvSpPr>
            <p:cNvPr id="1897" name="Google Shape;1897;p43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8" name="Google Shape;1898;p43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9" name="Google Shape;1899;p43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0" name="Google Shape;1900;p43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1" name="Google Shape;1901;p43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2" name="Google Shape;1902;p43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3" name="Google Shape;1903;p43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4" name="Google Shape;1904;p43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5" name="Google Shape;1905;p43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6" name="Google Shape;1906;p43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7" name="Google Shape;1907;p43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8" name="Google Shape;1908;p43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9" name="Google Shape;1909;p43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0" name="Google Shape;1910;p43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1" name="Google Shape;1911;p43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2" name="Google Shape;1912;p43"/>
          <p:cNvGrpSpPr/>
          <p:nvPr/>
        </p:nvGrpSpPr>
        <p:grpSpPr>
          <a:xfrm rot="-5400000">
            <a:off x="1553151" y="-1578314"/>
            <a:ext cx="1882959" cy="4989279"/>
            <a:chOff x="2771175" y="2473050"/>
            <a:chExt cx="613475" cy="1625525"/>
          </a:xfrm>
        </p:grpSpPr>
        <p:sp>
          <p:nvSpPr>
            <p:cNvPr id="1913" name="Google Shape;1913;p43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4" name="Google Shape;1924;p43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5" name="Google Shape;1925;p43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6" name="Google Shape;1926;p43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7" name="Google Shape;1927;p43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28" name="Google Shape;1928;p43"/>
          <p:cNvSpPr/>
          <p:nvPr/>
        </p:nvSpPr>
        <p:spPr>
          <a:xfrm>
            <a:off x="2724200" y="2157633"/>
            <a:ext cx="3083600" cy="142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9" name="Google Shape;1929;p43"/>
          <p:cNvSpPr/>
          <p:nvPr/>
        </p:nvSpPr>
        <p:spPr>
          <a:xfrm>
            <a:off x="8148400" y="2157813"/>
            <a:ext cx="3083600" cy="142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0" name="Google Shape;1930;p43"/>
          <p:cNvSpPr/>
          <p:nvPr/>
        </p:nvSpPr>
        <p:spPr>
          <a:xfrm>
            <a:off x="2724200" y="4384867"/>
            <a:ext cx="3083600" cy="142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1" name="Google Shape;1931;p43"/>
          <p:cNvSpPr/>
          <p:nvPr/>
        </p:nvSpPr>
        <p:spPr>
          <a:xfrm>
            <a:off x="8148400" y="4385047"/>
            <a:ext cx="3083600" cy="142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2" name="Google Shape;1932;p43"/>
          <p:cNvSpPr/>
          <p:nvPr/>
        </p:nvSpPr>
        <p:spPr>
          <a:xfrm>
            <a:off x="959985" y="2157467"/>
            <a:ext cx="1506400" cy="142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3" name="Google Shape;1933;p43"/>
          <p:cNvSpPr/>
          <p:nvPr/>
        </p:nvSpPr>
        <p:spPr>
          <a:xfrm>
            <a:off x="959985" y="4375833"/>
            <a:ext cx="1506400" cy="142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4" name="Google Shape;1934;p43"/>
          <p:cNvSpPr/>
          <p:nvPr/>
        </p:nvSpPr>
        <p:spPr>
          <a:xfrm>
            <a:off x="6384185" y="2157667"/>
            <a:ext cx="1506400" cy="142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5" name="Google Shape;1935;p43"/>
          <p:cNvSpPr/>
          <p:nvPr/>
        </p:nvSpPr>
        <p:spPr>
          <a:xfrm>
            <a:off x="6384185" y="4376033"/>
            <a:ext cx="1506400" cy="142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36" name="Google Shape;1936;p43"/>
          <p:cNvGrpSpPr/>
          <p:nvPr/>
        </p:nvGrpSpPr>
        <p:grpSpPr>
          <a:xfrm rot="-5400000">
            <a:off x="9646678" y="8011"/>
            <a:ext cx="2541973" cy="2511539"/>
            <a:chOff x="3884100" y="2447750"/>
            <a:chExt cx="843575" cy="833475"/>
          </a:xfrm>
        </p:grpSpPr>
        <p:sp>
          <p:nvSpPr>
            <p:cNvPr id="1937" name="Google Shape;1937;p43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8" name="Google Shape;1938;p43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9" name="Google Shape;1939;p43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0" name="Google Shape;1940;p43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1" name="Google Shape;1941;p43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2" name="Google Shape;1942;p43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3" name="Google Shape;1943;p43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4" name="Google Shape;1944;p43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5" name="Google Shape;1945;p43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6" name="Google Shape;1946;p43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7" name="Google Shape;1947;p43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8" name="Google Shape;1948;p43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9" name="Google Shape;1949;p43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0" name="Google Shape;1950;p43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1" name="Google Shape;1951;p43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2" name="Google Shape;1952;p43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3" name="Google Shape;1953;p43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4" name="Google Shape;1954;p43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5" name="Google Shape;1955;p43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6" name="Google Shape;1956;p43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57" name="Google Shape;1957;p4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58" name="Google Shape;1958;p43"/>
          <p:cNvSpPr txBox="1">
            <a:spLocks noGrp="1"/>
          </p:cNvSpPr>
          <p:nvPr>
            <p:ph type="title" idx="2"/>
          </p:nvPr>
        </p:nvSpPr>
        <p:spPr>
          <a:xfrm>
            <a:off x="2947184" y="2157667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59" name="Google Shape;1959;p43"/>
          <p:cNvSpPr txBox="1">
            <a:spLocks noGrp="1"/>
          </p:cNvSpPr>
          <p:nvPr>
            <p:ph type="subTitle" idx="1"/>
          </p:nvPr>
        </p:nvSpPr>
        <p:spPr>
          <a:xfrm>
            <a:off x="2947184" y="2677733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60" name="Google Shape;1960;p43"/>
          <p:cNvSpPr txBox="1">
            <a:spLocks noGrp="1"/>
          </p:cNvSpPr>
          <p:nvPr>
            <p:ph type="title" idx="3"/>
          </p:nvPr>
        </p:nvSpPr>
        <p:spPr>
          <a:xfrm>
            <a:off x="8371393" y="2157867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61" name="Google Shape;1961;p43"/>
          <p:cNvSpPr txBox="1">
            <a:spLocks noGrp="1"/>
          </p:cNvSpPr>
          <p:nvPr>
            <p:ph type="subTitle" idx="4"/>
          </p:nvPr>
        </p:nvSpPr>
        <p:spPr>
          <a:xfrm>
            <a:off x="8371388" y="2677933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62" name="Google Shape;1962;p43"/>
          <p:cNvSpPr txBox="1">
            <a:spLocks noGrp="1"/>
          </p:cNvSpPr>
          <p:nvPr>
            <p:ph type="title" idx="5"/>
          </p:nvPr>
        </p:nvSpPr>
        <p:spPr>
          <a:xfrm>
            <a:off x="2947184" y="4394967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63" name="Google Shape;1963;p43"/>
          <p:cNvSpPr txBox="1">
            <a:spLocks noGrp="1"/>
          </p:cNvSpPr>
          <p:nvPr>
            <p:ph type="subTitle" idx="6"/>
          </p:nvPr>
        </p:nvSpPr>
        <p:spPr>
          <a:xfrm>
            <a:off x="2947184" y="4915033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64" name="Google Shape;1964;p43"/>
          <p:cNvSpPr txBox="1">
            <a:spLocks noGrp="1"/>
          </p:cNvSpPr>
          <p:nvPr>
            <p:ph type="title" idx="7"/>
          </p:nvPr>
        </p:nvSpPr>
        <p:spPr>
          <a:xfrm>
            <a:off x="8371393" y="4395167"/>
            <a:ext cx="26376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65" name="Google Shape;1965;p43"/>
          <p:cNvSpPr txBox="1">
            <a:spLocks noGrp="1"/>
          </p:cNvSpPr>
          <p:nvPr>
            <p:ph type="subTitle" idx="8"/>
          </p:nvPr>
        </p:nvSpPr>
        <p:spPr>
          <a:xfrm>
            <a:off x="8371388" y="4915233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20119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7" name="Google Shape;1967;p44"/>
          <p:cNvGrpSpPr/>
          <p:nvPr/>
        </p:nvGrpSpPr>
        <p:grpSpPr>
          <a:xfrm rot="5400000">
            <a:off x="-16135" y="4180204"/>
            <a:ext cx="2693928" cy="2661675"/>
            <a:chOff x="3884100" y="2447750"/>
            <a:chExt cx="843575" cy="833475"/>
          </a:xfrm>
        </p:grpSpPr>
        <p:sp>
          <p:nvSpPr>
            <p:cNvPr id="1968" name="Google Shape;1968;p44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9" name="Google Shape;1969;p44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0" name="Google Shape;1970;p44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1" name="Google Shape;1971;p44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2" name="Google Shape;1972;p44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3" name="Google Shape;1973;p44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4" name="Google Shape;1974;p44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5" name="Google Shape;1975;p44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6" name="Google Shape;1976;p44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7" name="Google Shape;1977;p44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8" name="Google Shape;1978;p44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9" name="Google Shape;1979;p44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0" name="Google Shape;1980;p44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1" name="Google Shape;1981;p44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2" name="Google Shape;1982;p44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3" name="Google Shape;1983;p44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4" name="Google Shape;1984;p44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5" name="Google Shape;1985;p44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6" name="Google Shape;1986;p44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7" name="Google Shape;1987;p44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8" name="Google Shape;1988;p44"/>
          <p:cNvGrpSpPr/>
          <p:nvPr/>
        </p:nvGrpSpPr>
        <p:grpSpPr>
          <a:xfrm rot="-5400000">
            <a:off x="9514199" y="16137"/>
            <a:ext cx="2693928" cy="2661675"/>
            <a:chOff x="3884100" y="2447750"/>
            <a:chExt cx="843575" cy="833475"/>
          </a:xfrm>
        </p:grpSpPr>
        <p:sp>
          <p:nvSpPr>
            <p:cNvPr id="1989" name="Google Shape;1989;p44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0" name="Google Shape;1990;p44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1" name="Google Shape;1991;p44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2" name="Google Shape;1992;p44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3" name="Google Shape;1993;p44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4" name="Google Shape;1994;p44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5" name="Google Shape;1995;p44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6" name="Google Shape;1996;p44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7" name="Google Shape;1997;p44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8" name="Google Shape;1998;p44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9" name="Google Shape;1999;p44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0" name="Google Shape;2000;p44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1" name="Google Shape;2001;p44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2" name="Google Shape;2002;p44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3" name="Google Shape;2003;p44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4" name="Google Shape;2004;p44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5" name="Google Shape;2005;p44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6" name="Google Shape;2006;p44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7" name="Google Shape;2007;p44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8" name="Google Shape;2008;p44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09" name="Google Shape;2009;p44"/>
          <p:cNvSpPr/>
          <p:nvPr/>
        </p:nvSpPr>
        <p:spPr>
          <a:xfrm>
            <a:off x="7524000" y="1751400"/>
            <a:ext cx="3708000" cy="1327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0" name="Google Shape;2010;p4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11" name="Google Shape;2011;p44"/>
          <p:cNvSpPr txBox="1">
            <a:spLocks noGrp="1"/>
          </p:cNvSpPr>
          <p:nvPr>
            <p:ph type="title" idx="2"/>
          </p:nvPr>
        </p:nvSpPr>
        <p:spPr>
          <a:xfrm>
            <a:off x="7792148" y="1751465"/>
            <a:ext cx="31716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12" name="Google Shape;2012;p44"/>
          <p:cNvSpPr txBox="1">
            <a:spLocks noGrp="1"/>
          </p:cNvSpPr>
          <p:nvPr>
            <p:ph type="subTitle" idx="1"/>
          </p:nvPr>
        </p:nvSpPr>
        <p:spPr>
          <a:xfrm>
            <a:off x="7792141" y="2235336"/>
            <a:ext cx="31716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13" name="Google Shape;2013;p44"/>
          <p:cNvSpPr/>
          <p:nvPr/>
        </p:nvSpPr>
        <p:spPr>
          <a:xfrm>
            <a:off x="7524000" y="3256500"/>
            <a:ext cx="3708000" cy="1327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4" name="Google Shape;2014;p44"/>
          <p:cNvSpPr txBox="1">
            <a:spLocks noGrp="1"/>
          </p:cNvSpPr>
          <p:nvPr>
            <p:ph type="title" idx="3"/>
          </p:nvPr>
        </p:nvSpPr>
        <p:spPr>
          <a:xfrm>
            <a:off x="7792148" y="3256549"/>
            <a:ext cx="3171600" cy="6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15" name="Google Shape;2015;p44"/>
          <p:cNvSpPr txBox="1">
            <a:spLocks noGrp="1"/>
          </p:cNvSpPr>
          <p:nvPr>
            <p:ph type="subTitle" idx="4"/>
          </p:nvPr>
        </p:nvSpPr>
        <p:spPr>
          <a:xfrm>
            <a:off x="7792141" y="3740436"/>
            <a:ext cx="31716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16" name="Google Shape;2016;p44"/>
          <p:cNvSpPr/>
          <p:nvPr/>
        </p:nvSpPr>
        <p:spPr>
          <a:xfrm>
            <a:off x="7524000" y="4761599"/>
            <a:ext cx="3708000" cy="1327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7" name="Google Shape;2017;p44"/>
          <p:cNvSpPr txBox="1">
            <a:spLocks noGrp="1"/>
          </p:cNvSpPr>
          <p:nvPr>
            <p:ph type="title" idx="5"/>
          </p:nvPr>
        </p:nvSpPr>
        <p:spPr>
          <a:xfrm>
            <a:off x="7792148" y="4761648"/>
            <a:ext cx="3171600" cy="6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18" name="Google Shape;2018;p44"/>
          <p:cNvSpPr txBox="1">
            <a:spLocks noGrp="1"/>
          </p:cNvSpPr>
          <p:nvPr>
            <p:ph type="subTitle" idx="6"/>
          </p:nvPr>
        </p:nvSpPr>
        <p:spPr>
          <a:xfrm>
            <a:off x="7792141" y="5245536"/>
            <a:ext cx="31716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50247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0" name="Google Shape;2020;p45"/>
          <p:cNvGrpSpPr/>
          <p:nvPr/>
        </p:nvGrpSpPr>
        <p:grpSpPr>
          <a:xfrm flipH="1">
            <a:off x="-18451" y="53"/>
            <a:ext cx="2183644" cy="5786003"/>
            <a:chOff x="2771175" y="2473050"/>
            <a:chExt cx="613475" cy="1625525"/>
          </a:xfrm>
        </p:grpSpPr>
        <p:sp>
          <p:nvSpPr>
            <p:cNvPr id="2021" name="Google Shape;2021;p45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2" name="Google Shape;2022;p45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3" name="Google Shape;2023;p45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4" name="Google Shape;2024;p45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5" name="Google Shape;2025;p45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6" name="Google Shape;2026;p45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7" name="Google Shape;2027;p45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8" name="Google Shape;2028;p45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9" name="Google Shape;2029;p45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0" name="Google Shape;2030;p45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1" name="Google Shape;2031;p45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2" name="Google Shape;2032;p45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3" name="Google Shape;2033;p45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4" name="Google Shape;2034;p45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5" name="Google Shape;2035;p45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36" name="Google Shape;2036;p45"/>
          <p:cNvGrpSpPr/>
          <p:nvPr/>
        </p:nvGrpSpPr>
        <p:grpSpPr>
          <a:xfrm>
            <a:off x="10026682" y="53"/>
            <a:ext cx="2183644" cy="5786003"/>
            <a:chOff x="2771175" y="2473050"/>
            <a:chExt cx="613475" cy="1625525"/>
          </a:xfrm>
        </p:grpSpPr>
        <p:sp>
          <p:nvSpPr>
            <p:cNvPr id="2037" name="Google Shape;2037;p45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8" name="Google Shape;2038;p45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9" name="Google Shape;2039;p45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0" name="Google Shape;2040;p45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1" name="Google Shape;2041;p45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2" name="Google Shape;2042;p45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3" name="Google Shape;2043;p45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4" name="Google Shape;2044;p45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5" name="Google Shape;2045;p45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6" name="Google Shape;2046;p45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7" name="Google Shape;2047;p45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8" name="Google Shape;2048;p45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9" name="Google Shape;2049;p45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0" name="Google Shape;2050;p45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1" name="Google Shape;2051;p45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52" name="Google Shape;2052;p45"/>
          <p:cNvSpPr/>
          <p:nvPr/>
        </p:nvSpPr>
        <p:spPr>
          <a:xfrm>
            <a:off x="1277433" y="2816511"/>
            <a:ext cx="3029600" cy="887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3" name="Google Shape;2053;p45"/>
          <p:cNvSpPr/>
          <p:nvPr/>
        </p:nvSpPr>
        <p:spPr>
          <a:xfrm>
            <a:off x="4594233" y="2816511"/>
            <a:ext cx="3029600" cy="887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4" name="Google Shape;2054;p45"/>
          <p:cNvSpPr/>
          <p:nvPr/>
        </p:nvSpPr>
        <p:spPr>
          <a:xfrm>
            <a:off x="7911033" y="2816511"/>
            <a:ext cx="3029600" cy="887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5" name="Google Shape;2055;p45"/>
          <p:cNvSpPr/>
          <p:nvPr/>
        </p:nvSpPr>
        <p:spPr>
          <a:xfrm>
            <a:off x="1277433" y="5087644"/>
            <a:ext cx="3029600" cy="887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6" name="Google Shape;2056;p45"/>
          <p:cNvSpPr/>
          <p:nvPr/>
        </p:nvSpPr>
        <p:spPr>
          <a:xfrm>
            <a:off x="4594233" y="5087644"/>
            <a:ext cx="3029600" cy="887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7" name="Google Shape;2057;p45"/>
          <p:cNvSpPr/>
          <p:nvPr/>
        </p:nvSpPr>
        <p:spPr>
          <a:xfrm>
            <a:off x="7911033" y="5087644"/>
            <a:ext cx="3029600" cy="887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8" name="Google Shape;2058;p45"/>
          <p:cNvSpPr/>
          <p:nvPr/>
        </p:nvSpPr>
        <p:spPr>
          <a:xfrm>
            <a:off x="7884833" y="4168033"/>
            <a:ext cx="3029600" cy="703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9" name="Google Shape;2059;p45"/>
          <p:cNvSpPr/>
          <p:nvPr/>
        </p:nvSpPr>
        <p:spPr>
          <a:xfrm>
            <a:off x="4581133" y="4168033"/>
            <a:ext cx="3029600" cy="703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0" name="Google Shape;2060;p45"/>
          <p:cNvSpPr/>
          <p:nvPr/>
        </p:nvSpPr>
        <p:spPr>
          <a:xfrm>
            <a:off x="1277433" y="4168033"/>
            <a:ext cx="3029600" cy="703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1" name="Google Shape;2061;p45"/>
          <p:cNvSpPr/>
          <p:nvPr/>
        </p:nvSpPr>
        <p:spPr>
          <a:xfrm>
            <a:off x="7884833" y="1918367"/>
            <a:ext cx="3029600" cy="703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2" name="Google Shape;2062;p45"/>
          <p:cNvSpPr/>
          <p:nvPr/>
        </p:nvSpPr>
        <p:spPr>
          <a:xfrm>
            <a:off x="4581133" y="1918367"/>
            <a:ext cx="3029600" cy="703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3" name="Google Shape;2063;p45"/>
          <p:cNvSpPr/>
          <p:nvPr/>
        </p:nvSpPr>
        <p:spPr>
          <a:xfrm>
            <a:off x="1277433" y="1918367"/>
            <a:ext cx="3029600" cy="703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64" name="Google Shape;2064;p4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65" name="Google Shape;2065;p45"/>
          <p:cNvSpPr txBox="1">
            <a:spLocks noGrp="1"/>
          </p:cNvSpPr>
          <p:nvPr>
            <p:ph type="title" idx="2"/>
          </p:nvPr>
        </p:nvSpPr>
        <p:spPr>
          <a:xfrm>
            <a:off x="1468233" y="191836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66" name="Google Shape;2066;p45"/>
          <p:cNvSpPr txBox="1">
            <a:spLocks noGrp="1"/>
          </p:cNvSpPr>
          <p:nvPr>
            <p:ph type="subTitle" idx="1"/>
          </p:nvPr>
        </p:nvSpPr>
        <p:spPr>
          <a:xfrm>
            <a:off x="1468233" y="28567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67" name="Google Shape;2067;p45"/>
          <p:cNvSpPr txBox="1">
            <a:spLocks noGrp="1"/>
          </p:cNvSpPr>
          <p:nvPr>
            <p:ph type="title" idx="3"/>
          </p:nvPr>
        </p:nvSpPr>
        <p:spPr>
          <a:xfrm>
            <a:off x="4771935" y="191836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68" name="Google Shape;2068;p45"/>
          <p:cNvSpPr txBox="1">
            <a:spLocks noGrp="1"/>
          </p:cNvSpPr>
          <p:nvPr>
            <p:ph type="subTitle" idx="4"/>
          </p:nvPr>
        </p:nvSpPr>
        <p:spPr>
          <a:xfrm>
            <a:off x="4771935" y="28567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69" name="Google Shape;2069;p45"/>
          <p:cNvSpPr txBox="1">
            <a:spLocks noGrp="1"/>
          </p:cNvSpPr>
          <p:nvPr>
            <p:ph type="title" idx="5"/>
          </p:nvPr>
        </p:nvSpPr>
        <p:spPr>
          <a:xfrm>
            <a:off x="1468233" y="41680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70" name="Google Shape;2070;p45"/>
          <p:cNvSpPr txBox="1">
            <a:spLocks noGrp="1"/>
          </p:cNvSpPr>
          <p:nvPr>
            <p:ph type="subTitle" idx="6"/>
          </p:nvPr>
        </p:nvSpPr>
        <p:spPr>
          <a:xfrm>
            <a:off x="1468233" y="51064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71" name="Google Shape;2071;p45"/>
          <p:cNvSpPr txBox="1">
            <a:spLocks noGrp="1"/>
          </p:cNvSpPr>
          <p:nvPr>
            <p:ph type="title" idx="7"/>
          </p:nvPr>
        </p:nvSpPr>
        <p:spPr>
          <a:xfrm>
            <a:off x="4771935" y="41680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72" name="Google Shape;2072;p45"/>
          <p:cNvSpPr txBox="1">
            <a:spLocks noGrp="1"/>
          </p:cNvSpPr>
          <p:nvPr>
            <p:ph type="subTitle" idx="8"/>
          </p:nvPr>
        </p:nvSpPr>
        <p:spPr>
          <a:xfrm>
            <a:off x="4771935" y="51064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73" name="Google Shape;2073;p45"/>
          <p:cNvSpPr txBox="1">
            <a:spLocks noGrp="1"/>
          </p:cNvSpPr>
          <p:nvPr>
            <p:ph type="title" idx="9"/>
          </p:nvPr>
        </p:nvSpPr>
        <p:spPr>
          <a:xfrm>
            <a:off x="8075636" y="191836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74" name="Google Shape;2074;p45"/>
          <p:cNvSpPr txBox="1">
            <a:spLocks noGrp="1"/>
          </p:cNvSpPr>
          <p:nvPr>
            <p:ph type="subTitle" idx="13"/>
          </p:nvPr>
        </p:nvSpPr>
        <p:spPr>
          <a:xfrm>
            <a:off x="8075636" y="28567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075" name="Google Shape;2075;p45"/>
          <p:cNvSpPr txBox="1">
            <a:spLocks noGrp="1"/>
          </p:cNvSpPr>
          <p:nvPr>
            <p:ph type="title" idx="14"/>
          </p:nvPr>
        </p:nvSpPr>
        <p:spPr>
          <a:xfrm>
            <a:off x="8075636" y="41680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076" name="Google Shape;2076;p45"/>
          <p:cNvSpPr txBox="1">
            <a:spLocks noGrp="1"/>
          </p:cNvSpPr>
          <p:nvPr>
            <p:ph type="subTitle" idx="15"/>
          </p:nvPr>
        </p:nvSpPr>
        <p:spPr>
          <a:xfrm>
            <a:off x="8075636" y="51064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19508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8" name="Google Shape;2078;p46"/>
          <p:cNvGrpSpPr/>
          <p:nvPr/>
        </p:nvGrpSpPr>
        <p:grpSpPr>
          <a:xfrm rot="5400000">
            <a:off x="-16135" y="4180204"/>
            <a:ext cx="2693928" cy="2661675"/>
            <a:chOff x="3884100" y="2447750"/>
            <a:chExt cx="843575" cy="833475"/>
          </a:xfrm>
        </p:grpSpPr>
        <p:sp>
          <p:nvSpPr>
            <p:cNvPr id="2079" name="Google Shape;2079;p46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0" name="Google Shape;2080;p46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1" name="Google Shape;2081;p46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2" name="Google Shape;2082;p46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3" name="Google Shape;2083;p46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4" name="Google Shape;2084;p46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5" name="Google Shape;2085;p46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6" name="Google Shape;2086;p46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7" name="Google Shape;2087;p46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8" name="Google Shape;2088;p46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9" name="Google Shape;2089;p46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0" name="Google Shape;2090;p46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1" name="Google Shape;2091;p46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2" name="Google Shape;2092;p46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3" name="Google Shape;2093;p46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4" name="Google Shape;2094;p46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5" name="Google Shape;2095;p46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6" name="Google Shape;2096;p46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7" name="Google Shape;2097;p46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8" name="Google Shape;2098;p46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99" name="Google Shape;2099;p46"/>
          <p:cNvGrpSpPr/>
          <p:nvPr/>
        </p:nvGrpSpPr>
        <p:grpSpPr>
          <a:xfrm rot="-5400000">
            <a:off x="9514199" y="16137"/>
            <a:ext cx="2693928" cy="2661675"/>
            <a:chOff x="3884100" y="2447750"/>
            <a:chExt cx="843575" cy="833475"/>
          </a:xfrm>
        </p:grpSpPr>
        <p:sp>
          <p:nvSpPr>
            <p:cNvPr id="2100" name="Google Shape;2100;p46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1" name="Google Shape;2101;p46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2" name="Google Shape;2102;p46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3" name="Google Shape;2103;p46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4" name="Google Shape;2104;p46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5" name="Google Shape;2105;p46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6" name="Google Shape;2106;p46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7" name="Google Shape;2107;p46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8" name="Google Shape;2108;p46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9" name="Google Shape;2109;p46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0" name="Google Shape;2110;p46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1" name="Google Shape;2111;p46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2" name="Google Shape;2112;p46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3" name="Google Shape;2113;p46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4" name="Google Shape;2114;p46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5" name="Google Shape;2115;p46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6" name="Google Shape;2116;p46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7" name="Google Shape;2117;p46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8" name="Google Shape;2118;p46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9" name="Google Shape;2119;p46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20" name="Google Shape;2120;p46"/>
          <p:cNvSpPr/>
          <p:nvPr/>
        </p:nvSpPr>
        <p:spPr>
          <a:xfrm>
            <a:off x="1277433" y="2816511"/>
            <a:ext cx="3029600" cy="887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1" name="Google Shape;2121;p46"/>
          <p:cNvSpPr/>
          <p:nvPr/>
        </p:nvSpPr>
        <p:spPr>
          <a:xfrm>
            <a:off x="4594233" y="2816511"/>
            <a:ext cx="3029600" cy="887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2" name="Google Shape;2122;p46"/>
          <p:cNvSpPr/>
          <p:nvPr/>
        </p:nvSpPr>
        <p:spPr>
          <a:xfrm>
            <a:off x="7911033" y="2816511"/>
            <a:ext cx="3029600" cy="887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3" name="Google Shape;2123;p46"/>
          <p:cNvSpPr/>
          <p:nvPr/>
        </p:nvSpPr>
        <p:spPr>
          <a:xfrm>
            <a:off x="2929351" y="5087644"/>
            <a:ext cx="3029600" cy="887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4" name="Google Shape;2124;p46"/>
          <p:cNvSpPr/>
          <p:nvPr/>
        </p:nvSpPr>
        <p:spPr>
          <a:xfrm>
            <a:off x="6246151" y="5087644"/>
            <a:ext cx="3029600" cy="887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5" name="Google Shape;2125;p46"/>
          <p:cNvSpPr/>
          <p:nvPr/>
        </p:nvSpPr>
        <p:spPr>
          <a:xfrm>
            <a:off x="6219951" y="4168033"/>
            <a:ext cx="3029600" cy="703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6" name="Google Shape;2126;p46"/>
          <p:cNvSpPr/>
          <p:nvPr/>
        </p:nvSpPr>
        <p:spPr>
          <a:xfrm>
            <a:off x="2916251" y="4168033"/>
            <a:ext cx="3029600" cy="703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7" name="Google Shape;2127;p46"/>
          <p:cNvSpPr/>
          <p:nvPr/>
        </p:nvSpPr>
        <p:spPr>
          <a:xfrm>
            <a:off x="7884833" y="1918367"/>
            <a:ext cx="3029600" cy="703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8" name="Google Shape;2128;p46"/>
          <p:cNvSpPr/>
          <p:nvPr/>
        </p:nvSpPr>
        <p:spPr>
          <a:xfrm>
            <a:off x="4581133" y="1918367"/>
            <a:ext cx="3029600" cy="703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29" name="Google Shape;2129;p46"/>
          <p:cNvSpPr/>
          <p:nvPr/>
        </p:nvSpPr>
        <p:spPr>
          <a:xfrm>
            <a:off x="1277433" y="1918367"/>
            <a:ext cx="3029600" cy="703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0" name="Google Shape;2130;p4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31" name="Google Shape;2131;p46"/>
          <p:cNvSpPr txBox="1">
            <a:spLocks noGrp="1"/>
          </p:cNvSpPr>
          <p:nvPr>
            <p:ph type="title" idx="2"/>
          </p:nvPr>
        </p:nvSpPr>
        <p:spPr>
          <a:xfrm>
            <a:off x="1468233" y="191836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32" name="Google Shape;2132;p46"/>
          <p:cNvSpPr txBox="1">
            <a:spLocks noGrp="1"/>
          </p:cNvSpPr>
          <p:nvPr>
            <p:ph type="subTitle" idx="1"/>
          </p:nvPr>
        </p:nvSpPr>
        <p:spPr>
          <a:xfrm>
            <a:off x="1468233" y="28567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33" name="Google Shape;2133;p46"/>
          <p:cNvSpPr txBox="1">
            <a:spLocks noGrp="1"/>
          </p:cNvSpPr>
          <p:nvPr>
            <p:ph type="title" idx="3"/>
          </p:nvPr>
        </p:nvSpPr>
        <p:spPr>
          <a:xfrm>
            <a:off x="4771935" y="191836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34" name="Google Shape;2134;p46"/>
          <p:cNvSpPr txBox="1">
            <a:spLocks noGrp="1"/>
          </p:cNvSpPr>
          <p:nvPr>
            <p:ph type="subTitle" idx="4"/>
          </p:nvPr>
        </p:nvSpPr>
        <p:spPr>
          <a:xfrm>
            <a:off x="4771935" y="28567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35" name="Google Shape;2135;p46"/>
          <p:cNvSpPr txBox="1">
            <a:spLocks noGrp="1"/>
          </p:cNvSpPr>
          <p:nvPr>
            <p:ph type="title" idx="5"/>
          </p:nvPr>
        </p:nvSpPr>
        <p:spPr>
          <a:xfrm>
            <a:off x="3107051" y="41680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36" name="Google Shape;2136;p46"/>
          <p:cNvSpPr txBox="1">
            <a:spLocks noGrp="1"/>
          </p:cNvSpPr>
          <p:nvPr>
            <p:ph type="subTitle" idx="6"/>
          </p:nvPr>
        </p:nvSpPr>
        <p:spPr>
          <a:xfrm>
            <a:off x="3107051" y="51064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37" name="Google Shape;2137;p46"/>
          <p:cNvSpPr txBox="1">
            <a:spLocks noGrp="1"/>
          </p:cNvSpPr>
          <p:nvPr>
            <p:ph type="title" idx="7"/>
          </p:nvPr>
        </p:nvSpPr>
        <p:spPr>
          <a:xfrm>
            <a:off x="8075636" y="191836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38" name="Google Shape;2138;p46"/>
          <p:cNvSpPr txBox="1">
            <a:spLocks noGrp="1"/>
          </p:cNvSpPr>
          <p:nvPr>
            <p:ph type="subTitle" idx="8"/>
          </p:nvPr>
        </p:nvSpPr>
        <p:spPr>
          <a:xfrm>
            <a:off x="8075636" y="285676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39" name="Google Shape;2139;p46"/>
          <p:cNvSpPr txBox="1">
            <a:spLocks noGrp="1"/>
          </p:cNvSpPr>
          <p:nvPr>
            <p:ph type="title" idx="9"/>
          </p:nvPr>
        </p:nvSpPr>
        <p:spPr>
          <a:xfrm>
            <a:off x="6410752" y="4168033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40" name="Google Shape;2140;p46"/>
          <p:cNvSpPr txBox="1">
            <a:spLocks noGrp="1"/>
          </p:cNvSpPr>
          <p:nvPr>
            <p:ph type="subTitle" idx="13"/>
          </p:nvPr>
        </p:nvSpPr>
        <p:spPr>
          <a:xfrm>
            <a:off x="6410752" y="51064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72395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47"/>
          <p:cNvSpPr/>
          <p:nvPr/>
        </p:nvSpPr>
        <p:spPr>
          <a:xfrm>
            <a:off x="4054100" y="5298800"/>
            <a:ext cx="4083600" cy="71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3" name="Google Shape;2143;p47"/>
          <p:cNvSpPr/>
          <p:nvPr/>
        </p:nvSpPr>
        <p:spPr>
          <a:xfrm>
            <a:off x="6265800" y="1944733"/>
            <a:ext cx="4083600" cy="982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4" name="Google Shape;2144;p47"/>
          <p:cNvSpPr/>
          <p:nvPr/>
        </p:nvSpPr>
        <p:spPr>
          <a:xfrm>
            <a:off x="6265784" y="3144703"/>
            <a:ext cx="4083600" cy="71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5" name="Google Shape;2145;p47"/>
          <p:cNvSpPr/>
          <p:nvPr/>
        </p:nvSpPr>
        <p:spPr>
          <a:xfrm>
            <a:off x="1842633" y="1944733"/>
            <a:ext cx="4083600" cy="982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6" name="Google Shape;2146;p47"/>
          <p:cNvSpPr/>
          <p:nvPr/>
        </p:nvSpPr>
        <p:spPr>
          <a:xfrm>
            <a:off x="1842617" y="3082803"/>
            <a:ext cx="4083600" cy="71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7" name="Google Shape;2147;p47"/>
          <p:cNvSpPr/>
          <p:nvPr/>
        </p:nvSpPr>
        <p:spPr>
          <a:xfrm>
            <a:off x="4054233" y="4160733"/>
            <a:ext cx="4083600" cy="982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48" name="Google Shape;2148;p47"/>
          <p:cNvGrpSpPr/>
          <p:nvPr/>
        </p:nvGrpSpPr>
        <p:grpSpPr>
          <a:xfrm>
            <a:off x="7923537" y="1782945"/>
            <a:ext cx="4268713" cy="5078305"/>
            <a:chOff x="5588175" y="1772375"/>
            <a:chExt cx="1282050" cy="1525200"/>
          </a:xfrm>
        </p:grpSpPr>
        <p:sp>
          <p:nvSpPr>
            <p:cNvPr id="2149" name="Google Shape;2149;p47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0" name="Google Shape;2150;p47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1" name="Google Shape;2151;p47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2" name="Google Shape;2152;p47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3" name="Google Shape;2153;p47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4" name="Google Shape;2154;p47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5" name="Google Shape;2155;p47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6" name="Google Shape;2156;p47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7" name="Google Shape;2157;p47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8" name="Google Shape;2158;p47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9" name="Google Shape;2159;p47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0" name="Google Shape;2160;p47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1" name="Google Shape;2161;p47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2" name="Google Shape;2162;p47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3" name="Google Shape;2163;p47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4" name="Google Shape;2164;p47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5" name="Google Shape;2165;p47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6" name="Google Shape;2166;p47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7" name="Google Shape;2167;p47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8" name="Google Shape;2168;p47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9" name="Google Shape;2169;p47"/>
          <p:cNvGrpSpPr/>
          <p:nvPr/>
        </p:nvGrpSpPr>
        <p:grpSpPr>
          <a:xfrm flipH="1">
            <a:off x="4" y="1782945"/>
            <a:ext cx="4268713" cy="5078305"/>
            <a:chOff x="5588175" y="1772375"/>
            <a:chExt cx="1282050" cy="1525200"/>
          </a:xfrm>
        </p:grpSpPr>
        <p:sp>
          <p:nvSpPr>
            <p:cNvPr id="2170" name="Google Shape;2170;p47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1" name="Google Shape;2171;p47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2" name="Google Shape;2172;p47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3" name="Google Shape;2173;p47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4" name="Google Shape;2174;p47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5" name="Google Shape;2175;p47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6" name="Google Shape;2176;p47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7" name="Google Shape;2177;p47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8" name="Google Shape;2178;p47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9" name="Google Shape;2179;p47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0" name="Google Shape;2180;p47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1" name="Google Shape;2181;p47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2" name="Google Shape;2182;p47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3" name="Google Shape;2183;p47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4" name="Google Shape;2184;p47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5" name="Google Shape;2185;p47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6" name="Google Shape;2186;p47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7" name="Google Shape;2187;p47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8" name="Google Shape;2188;p47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9" name="Google Shape;2189;p47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90" name="Google Shape;2190;p47"/>
          <p:cNvSpPr txBox="1">
            <a:spLocks noGrp="1"/>
          </p:cNvSpPr>
          <p:nvPr>
            <p:ph type="title" hasCustomPrompt="1"/>
          </p:nvPr>
        </p:nvSpPr>
        <p:spPr>
          <a:xfrm>
            <a:off x="1842633" y="2039997"/>
            <a:ext cx="4083600" cy="8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191" name="Google Shape;2191;p47"/>
          <p:cNvSpPr txBox="1">
            <a:spLocks noGrp="1"/>
          </p:cNvSpPr>
          <p:nvPr>
            <p:ph type="subTitle" idx="1"/>
          </p:nvPr>
        </p:nvSpPr>
        <p:spPr>
          <a:xfrm>
            <a:off x="1842617" y="3137184"/>
            <a:ext cx="4083600" cy="5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92" name="Google Shape;2192;p47"/>
          <p:cNvSpPr txBox="1">
            <a:spLocks noGrp="1"/>
          </p:cNvSpPr>
          <p:nvPr>
            <p:ph type="title" idx="2" hasCustomPrompt="1"/>
          </p:nvPr>
        </p:nvSpPr>
        <p:spPr>
          <a:xfrm>
            <a:off x="6265800" y="2039997"/>
            <a:ext cx="4083600" cy="8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193" name="Google Shape;2193;p47"/>
          <p:cNvSpPr txBox="1">
            <a:spLocks noGrp="1"/>
          </p:cNvSpPr>
          <p:nvPr>
            <p:ph type="subTitle" idx="3"/>
          </p:nvPr>
        </p:nvSpPr>
        <p:spPr>
          <a:xfrm>
            <a:off x="6265784" y="3184329"/>
            <a:ext cx="4083600" cy="5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94" name="Google Shape;2194;p47"/>
          <p:cNvSpPr txBox="1">
            <a:spLocks noGrp="1"/>
          </p:cNvSpPr>
          <p:nvPr>
            <p:ph type="title" idx="4" hasCustomPrompt="1"/>
          </p:nvPr>
        </p:nvSpPr>
        <p:spPr>
          <a:xfrm>
            <a:off x="4054233" y="4233767"/>
            <a:ext cx="4083600" cy="8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195" name="Google Shape;2195;p47"/>
          <p:cNvSpPr txBox="1">
            <a:spLocks noGrp="1"/>
          </p:cNvSpPr>
          <p:nvPr>
            <p:ph type="subTitle" idx="5"/>
          </p:nvPr>
        </p:nvSpPr>
        <p:spPr>
          <a:xfrm>
            <a:off x="4054233" y="5402600"/>
            <a:ext cx="4083600" cy="5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96" name="Google Shape;2196;p4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07749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48"/>
          <p:cNvSpPr/>
          <p:nvPr/>
        </p:nvSpPr>
        <p:spPr>
          <a:xfrm>
            <a:off x="6519784" y="1944733"/>
            <a:ext cx="4083600" cy="982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9" name="Google Shape;2199;p48"/>
          <p:cNvSpPr/>
          <p:nvPr/>
        </p:nvSpPr>
        <p:spPr>
          <a:xfrm>
            <a:off x="6519784" y="3144703"/>
            <a:ext cx="4083600" cy="71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0" name="Google Shape;2200;p48"/>
          <p:cNvSpPr/>
          <p:nvPr/>
        </p:nvSpPr>
        <p:spPr>
          <a:xfrm>
            <a:off x="1588617" y="1944733"/>
            <a:ext cx="4083600" cy="982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1" name="Google Shape;2201;p48"/>
          <p:cNvSpPr/>
          <p:nvPr/>
        </p:nvSpPr>
        <p:spPr>
          <a:xfrm>
            <a:off x="1588617" y="3082803"/>
            <a:ext cx="4083600" cy="71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2" name="Google Shape;2202;p48"/>
          <p:cNvSpPr txBox="1">
            <a:spLocks noGrp="1"/>
          </p:cNvSpPr>
          <p:nvPr>
            <p:ph type="title" hasCustomPrompt="1"/>
          </p:nvPr>
        </p:nvSpPr>
        <p:spPr>
          <a:xfrm>
            <a:off x="1588617" y="2039997"/>
            <a:ext cx="4083600" cy="8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03" name="Google Shape;2203;p48"/>
          <p:cNvSpPr txBox="1">
            <a:spLocks noGrp="1"/>
          </p:cNvSpPr>
          <p:nvPr>
            <p:ph type="subTitle" idx="1"/>
          </p:nvPr>
        </p:nvSpPr>
        <p:spPr>
          <a:xfrm>
            <a:off x="1588617" y="3137184"/>
            <a:ext cx="4083600" cy="5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04" name="Google Shape;2204;p48"/>
          <p:cNvSpPr txBox="1">
            <a:spLocks noGrp="1"/>
          </p:cNvSpPr>
          <p:nvPr>
            <p:ph type="title" idx="2" hasCustomPrompt="1"/>
          </p:nvPr>
        </p:nvSpPr>
        <p:spPr>
          <a:xfrm>
            <a:off x="6519784" y="2039997"/>
            <a:ext cx="4083600" cy="8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05" name="Google Shape;2205;p48"/>
          <p:cNvSpPr txBox="1">
            <a:spLocks noGrp="1"/>
          </p:cNvSpPr>
          <p:nvPr>
            <p:ph type="subTitle" idx="3"/>
          </p:nvPr>
        </p:nvSpPr>
        <p:spPr>
          <a:xfrm>
            <a:off x="6519784" y="3184329"/>
            <a:ext cx="4083600" cy="5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06" name="Google Shape;2206;p48"/>
          <p:cNvSpPr txBox="1">
            <a:spLocks noGrp="1"/>
          </p:cNvSpPr>
          <p:nvPr>
            <p:ph type="title" idx="4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207" name="Google Shape;2207;p48"/>
          <p:cNvGrpSpPr/>
          <p:nvPr/>
        </p:nvGrpSpPr>
        <p:grpSpPr>
          <a:xfrm rot="5400000">
            <a:off x="-16135" y="4180204"/>
            <a:ext cx="2693928" cy="2661675"/>
            <a:chOff x="3884100" y="2447750"/>
            <a:chExt cx="843575" cy="833475"/>
          </a:xfrm>
        </p:grpSpPr>
        <p:sp>
          <p:nvSpPr>
            <p:cNvPr id="2208" name="Google Shape;2208;p48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9" name="Google Shape;2209;p48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0" name="Google Shape;2210;p48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1" name="Google Shape;2211;p48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2" name="Google Shape;2212;p48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3" name="Google Shape;2213;p48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4" name="Google Shape;2214;p48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5" name="Google Shape;2215;p48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6" name="Google Shape;2216;p48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7" name="Google Shape;2217;p48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8" name="Google Shape;2218;p48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9" name="Google Shape;2219;p48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0" name="Google Shape;2220;p48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1" name="Google Shape;2221;p48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2" name="Google Shape;2222;p48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3" name="Google Shape;2223;p48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4" name="Google Shape;2224;p48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5" name="Google Shape;2225;p48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6" name="Google Shape;2226;p48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7" name="Google Shape;2227;p48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28" name="Google Shape;2228;p48"/>
          <p:cNvSpPr/>
          <p:nvPr/>
        </p:nvSpPr>
        <p:spPr>
          <a:xfrm>
            <a:off x="6519784" y="4081467"/>
            <a:ext cx="4083600" cy="982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9" name="Google Shape;2229;p48"/>
          <p:cNvSpPr/>
          <p:nvPr/>
        </p:nvSpPr>
        <p:spPr>
          <a:xfrm>
            <a:off x="6519784" y="5281436"/>
            <a:ext cx="4083600" cy="71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0" name="Google Shape;2230;p48"/>
          <p:cNvSpPr/>
          <p:nvPr/>
        </p:nvSpPr>
        <p:spPr>
          <a:xfrm>
            <a:off x="1588617" y="4081467"/>
            <a:ext cx="4083600" cy="982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1" name="Google Shape;2231;p48"/>
          <p:cNvSpPr/>
          <p:nvPr/>
        </p:nvSpPr>
        <p:spPr>
          <a:xfrm>
            <a:off x="1588617" y="5219536"/>
            <a:ext cx="4083600" cy="719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2" name="Google Shape;2232;p48"/>
          <p:cNvSpPr txBox="1">
            <a:spLocks noGrp="1"/>
          </p:cNvSpPr>
          <p:nvPr>
            <p:ph type="title" idx="5" hasCustomPrompt="1"/>
          </p:nvPr>
        </p:nvSpPr>
        <p:spPr>
          <a:xfrm>
            <a:off x="1588617" y="4176731"/>
            <a:ext cx="4083600" cy="8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33" name="Google Shape;2233;p48"/>
          <p:cNvSpPr txBox="1">
            <a:spLocks noGrp="1"/>
          </p:cNvSpPr>
          <p:nvPr>
            <p:ph type="subTitle" idx="6"/>
          </p:nvPr>
        </p:nvSpPr>
        <p:spPr>
          <a:xfrm>
            <a:off x="1588617" y="5273917"/>
            <a:ext cx="4083600" cy="5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34" name="Google Shape;2234;p48"/>
          <p:cNvSpPr txBox="1">
            <a:spLocks noGrp="1"/>
          </p:cNvSpPr>
          <p:nvPr>
            <p:ph type="title" idx="7" hasCustomPrompt="1"/>
          </p:nvPr>
        </p:nvSpPr>
        <p:spPr>
          <a:xfrm>
            <a:off x="6519784" y="4176731"/>
            <a:ext cx="4083600" cy="8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235" name="Google Shape;2235;p48"/>
          <p:cNvSpPr txBox="1">
            <a:spLocks noGrp="1"/>
          </p:cNvSpPr>
          <p:nvPr>
            <p:ph type="subTitle" idx="8"/>
          </p:nvPr>
        </p:nvSpPr>
        <p:spPr>
          <a:xfrm>
            <a:off x="6519784" y="5321063"/>
            <a:ext cx="4083600" cy="5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82928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49"/>
          <p:cNvSpPr/>
          <p:nvPr/>
        </p:nvSpPr>
        <p:spPr>
          <a:xfrm>
            <a:off x="2561900" y="1739133"/>
            <a:ext cx="7068000" cy="3768400"/>
          </a:xfrm>
          <a:prstGeom prst="roundRect">
            <a:avLst>
              <a:gd name="adj" fmla="val 6183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8" name="Google Shape;2238;p49"/>
          <p:cNvSpPr/>
          <p:nvPr/>
        </p:nvSpPr>
        <p:spPr>
          <a:xfrm>
            <a:off x="2561900" y="5666200"/>
            <a:ext cx="7068000" cy="703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39" name="Google Shape;2239;p49"/>
          <p:cNvGrpSpPr/>
          <p:nvPr/>
        </p:nvGrpSpPr>
        <p:grpSpPr>
          <a:xfrm>
            <a:off x="9603852" y="-28"/>
            <a:ext cx="2588211" cy="6857981"/>
            <a:chOff x="2771175" y="2473050"/>
            <a:chExt cx="613475" cy="1625525"/>
          </a:xfrm>
        </p:grpSpPr>
        <p:sp>
          <p:nvSpPr>
            <p:cNvPr id="2240" name="Google Shape;2240;p49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1" name="Google Shape;2241;p49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2" name="Google Shape;2242;p49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3" name="Google Shape;2243;p49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4" name="Google Shape;2244;p49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5" name="Google Shape;2245;p49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6" name="Google Shape;2246;p49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7" name="Google Shape;2247;p49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8" name="Google Shape;2248;p49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9" name="Google Shape;2249;p49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0" name="Google Shape;2250;p49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1" name="Google Shape;2251;p49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2" name="Google Shape;2252;p49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3" name="Google Shape;2253;p49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4" name="Google Shape;2254;p49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55" name="Google Shape;2255;p49"/>
          <p:cNvGrpSpPr/>
          <p:nvPr/>
        </p:nvGrpSpPr>
        <p:grpSpPr>
          <a:xfrm flipH="1">
            <a:off x="-82" y="-28"/>
            <a:ext cx="2588211" cy="6857981"/>
            <a:chOff x="2771175" y="2473050"/>
            <a:chExt cx="613475" cy="1625525"/>
          </a:xfrm>
        </p:grpSpPr>
        <p:sp>
          <p:nvSpPr>
            <p:cNvPr id="2256" name="Google Shape;2256;p49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7" name="Google Shape;2257;p49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8" name="Google Shape;2258;p49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9" name="Google Shape;2259;p49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0" name="Google Shape;2260;p49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1" name="Google Shape;2261;p49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2" name="Google Shape;2262;p49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3" name="Google Shape;2263;p49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4" name="Google Shape;2264;p49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5" name="Google Shape;2265;p49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6" name="Google Shape;2266;p49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7" name="Google Shape;2267;p49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8" name="Google Shape;2268;p49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9" name="Google Shape;2269;p49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0" name="Google Shape;2270;p49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71" name="Google Shape;2271;p49"/>
          <p:cNvSpPr txBox="1">
            <a:spLocks noGrp="1"/>
          </p:cNvSpPr>
          <p:nvPr>
            <p:ph type="subTitle" idx="1"/>
          </p:nvPr>
        </p:nvSpPr>
        <p:spPr>
          <a:xfrm>
            <a:off x="3806200" y="1820033"/>
            <a:ext cx="45796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72" name="Google Shape;2272;p4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11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73" name="Google Shape;2273;p49"/>
          <p:cNvSpPr txBox="1"/>
          <p:nvPr/>
        </p:nvSpPr>
        <p:spPr>
          <a:xfrm>
            <a:off x="2950200" y="4554351"/>
            <a:ext cx="62916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6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6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2470798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5" name="Google Shape;2275;p50"/>
          <p:cNvGrpSpPr/>
          <p:nvPr/>
        </p:nvGrpSpPr>
        <p:grpSpPr>
          <a:xfrm flipH="1">
            <a:off x="-15196" y="4588811"/>
            <a:ext cx="2854091" cy="2269203"/>
            <a:chOff x="5005075" y="2239400"/>
            <a:chExt cx="749525" cy="595925"/>
          </a:xfrm>
        </p:grpSpPr>
        <p:sp>
          <p:nvSpPr>
            <p:cNvPr id="2276" name="Google Shape;2276;p50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7" name="Google Shape;2277;p50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8" name="Google Shape;2278;p50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9" name="Google Shape;2279;p50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0" name="Google Shape;2280;p50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1" name="Google Shape;2281;p50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2" name="Google Shape;2282;p50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3" name="Google Shape;2283;p50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4" name="Google Shape;2284;p50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5" name="Google Shape;2285;p50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6" name="Google Shape;2286;p50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7" name="Google Shape;2287;p50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8" name="Google Shape;2288;p50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9" name="Google Shape;2289;p50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90" name="Google Shape;2290;p50"/>
          <p:cNvGrpSpPr/>
          <p:nvPr/>
        </p:nvGrpSpPr>
        <p:grpSpPr>
          <a:xfrm rot="-5400000">
            <a:off x="9018860" y="19335"/>
            <a:ext cx="3192088" cy="3153869"/>
            <a:chOff x="3884100" y="2447750"/>
            <a:chExt cx="843575" cy="833475"/>
          </a:xfrm>
        </p:grpSpPr>
        <p:sp>
          <p:nvSpPr>
            <p:cNvPr id="2291" name="Google Shape;2291;p50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2" name="Google Shape;2292;p50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3" name="Google Shape;2293;p50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4" name="Google Shape;2294;p50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5" name="Google Shape;2295;p50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6" name="Google Shape;2296;p50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7" name="Google Shape;2297;p50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8" name="Google Shape;2298;p50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9" name="Google Shape;2299;p50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0" name="Google Shape;2300;p50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1" name="Google Shape;2301;p50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2" name="Google Shape;2302;p50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3" name="Google Shape;2303;p50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4" name="Google Shape;2304;p50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5" name="Google Shape;2305;p50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6" name="Google Shape;2306;p50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7" name="Google Shape;2307;p50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8" name="Google Shape;2308;p50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9" name="Google Shape;2309;p50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0" name="Google Shape;2310;p50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11" name="Google Shape;2311;p50"/>
          <p:cNvGrpSpPr/>
          <p:nvPr/>
        </p:nvGrpSpPr>
        <p:grpSpPr>
          <a:xfrm rot="5400000" flipH="1">
            <a:off x="-18940" y="19335"/>
            <a:ext cx="3192088" cy="3153869"/>
            <a:chOff x="3884100" y="2447750"/>
            <a:chExt cx="843575" cy="833475"/>
          </a:xfrm>
        </p:grpSpPr>
        <p:sp>
          <p:nvSpPr>
            <p:cNvPr id="2312" name="Google Shape;2312;p50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3" name="Google Shape;2313;p50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4" name="Google Shape;2314;p50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5" name="Google Shape;2315;p50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6" name="Google Shape;2316;p50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7" name="Google Shape;2317;p50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8" name="Google Shape;2318;p50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9" name="Google Shape;2319;p50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0" name="Google Shape;2320;p50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1" name="Google Shape;2321;p50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2" name="Google Shape;2322;p50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3" name="Google Shape;2323;p50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4" name="Google Shape;2324;p50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5" name="Google Shape;2325;p50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6" name="Google Shape;2326;p50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7" name="Google Shape;2327;p50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8" name="Google Shape;2328;p50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9" name="Google Shape;2329;p50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0" name="Google Shape;2330;p50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1" name="Google Shape;2331;p50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32" name="Google Shape;2332;p50"/>
          <p:cNvGrpSpPr/>
          <p:nvPr/>
        </p:nvGrpSpPr>
        <p:grpSpPr>
          <a:xfrm>
            <a:off x="9353104" y="4588811"/>
            <a:ext cx="2854091" cy="2269203"/>
            <a:chOff x="5005075" y="2239400"/>
            <a:chExt cx="749525" cy="595925"/>
          </a:xfrm>
        </p:grpSpPr>
        <p:sp>
          <p:nvSpPr>
            <p:cNvPr id="2333" name="Google Shape;2333;p50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4" name="Google Shape;2334;p50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5" name="Google Shape;2335;p50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6" name="Google Shape;2336;p50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7" name="Google Shape;2337;p50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8" name="Google Shape;2338;p50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9" name="Google Shape;2339;p50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0" name="Google Shape;2340;p50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1" name="Google Shape;2341;p50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2" name="Google Shape;2342;p50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3" name="Google Shape;2343;p50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4" name="Google Shape;2344;p50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5" name="Google Shape;2345;p50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6" name="Google Shape;2346;p50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6207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6"/>
          <p:cNvGrpSpPr/>
          <p:nvPr/>
        </p:nvGrpSpPr>
        <p:grpSpPr>
          <a:xfrm flipH="1">
            <a:off x="-7" y="1664183"/>
            <a:ext cx="4356064" cy="5182020"/>
            <a:chOff x="5588175" y="1772375"/>
            <a:chExt cx="1282050" cy="1525200"/>
          </a:xfrm>
        </p:grpSpPr>
        <p:sp>
          <p:nvSpPr>
            <p:cNvPr id="175" name="Google Shape;175;p6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6"/>
          <p:cNvGrpSpPr/>
          <p:nvPr/>
        </p:nvGrpSpPr>
        <p:grpSpPr>
          <a:xfrm rot="10800000" flipH="1">
            <a:off x="7835627" y="2217"/>
            <a:ext cx="4356064" cy="5182020"/>
            <a:chOff x="5588175" y="1772375"/>
            <a:chExt cx="1282050" cy="1525200"/>
          </a:xfrm>
        </p:grpSpPr>
        <p:sp>
          <p:nvSpPr>
            <p:cNvPr id="196" name="Google Shape;196;p6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6" name="Google Shape;216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6949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8" name="Google Shape;2348;p51"/>
          <p:cNvGrpSpPr/>
          <p:nvPr/>
        </p:nvGrpSpPr>
        <p:grpSpPr>
          <a:xfrm rot="5400000">
            <a:off x="-15223" y="4331244"/>
            <a:ext cx="2541973" cy="2511539"/>
            <a:chOff x="3884100" y="2447750"/>
            <a:chExt cx="843575" cy="833475"/>
          </a:xfrm>
        </p:grpSpPr>
        <p:sp>
          <p:nvSpPr>
            <p:cNvPr id="2349" name="Google Shape;2349;p51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0" name="Google Shape;2350;p51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1" name="Google Shape;2351;p51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2" name="Google Shape;2352;p51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3" name="Google Shape;2353;p51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4" name="Google Shape;2354;p51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5" name="Google Shape;2355;p51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6" name="Google Shape;2356;p51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7" name="Google Shape;2357;p51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8" name="Google Shape;2358;p51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9" name="Google Shape;2359;p51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0" name="Google Shape;2360;p51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1" name="Google Shape;2361;p51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2" name="Google Shape;2362;p51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3" name="Google Shape;2363;p51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4" name="Google Shape;2364;p51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5" name="Google Shape;2365;p51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6" name="Google Shape;2366;p51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7" name="Google Shape;2367;p51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8" name="Google Shape;2368;p51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69" name="Google Shape;2369;p51"/>
          <p:cNvGrpSpPr/>
          <p:nvPr/>
        </p:nvGrpSpPr>
        <p:grpSpPr>
          <a:xfrm rot="5400000">
            <a:off x="8748718" y="3421886"/>
            <a:ext cx="1882959" cy="4989279"/>
            <a:chOff x="2771175" y="2473050"/>
            <a:chExt cx="613475" cy="1625525"/>
          </a:xfrm>
        </p:grpSpPr>
        <p:sp>
          <p:nvSpPr>
            <p:cNvPr id="2370" name="Google Shape;2370;p51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1" name="Google Shape;2371;p51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2" name="Google Shape;2372;p51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3" name="Google Shape;2373;p51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4" name="Google Shape;2374;p51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5" name="Google Shape;2375;p51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6" name="Google Shape;2376;p51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7" name="Google Shape;2377;p51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8" name="Google Shape;2378;p51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9" name="Google Shape;2379;p51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0" name="Google Shape;2380;p51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1" name="Google Shape;2381;p51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2" name="Google Shape;2382;p51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3" name="Google Shape;2383;p51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4" name="Google Shape;2384;p51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85" name="Google Shape;2385;p51"/>
          <p:cNvGrpSpPr/>
          <p:nvPr/>
        </p:nvGrpSpPr>
        <p:grpSpPr>
          <a:xfrm rot="-5400000">
            <a:off x="1553151" y="-1578314"/>
            <a:ext cx="1882959" cy="4989279"/>
            <a:chOff x="2771175" y="2473050"/>
            <a:chExt cx="613475" cy="1625525"/>
          </a:xfrm>
        </p:grpSpPr>
        <p:sp>
          <p:nvSpPr>
            <p:cNvPr id="2386" name="Google Shape;2386;p51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7" name="Google Shape;2387;p51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8" name="Google Shape;2388;p51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9" name="Google Shape;2389;p51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0" name="Google Shape;2390;p51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1" name="Google Shape;2391;p51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2" name="Google Shape;2392;p51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3" name="Google Shape;2393;p51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4" name="Google Shape;2394;p51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5" name="Google Shape;2395;p51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6" name="Google Shape;2396;p51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7" name="Google Shape;2397;p51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8" name="Google Shape;2398;p51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9" name="Google Shape;2399;p51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0" name="Google Shape;2400;p51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01" name="Google Shape;2401;p51"/>
          <p:cNvGrpSpPr/>
          <p:nvPr/>
        </p:nvGrpSpPr>
        <p:grpSpPr>
          <a:xfrm rot="-5400000">
            <a:off x="9646678" y="8011"/>
            <a:ext cx="2541973" cy="2511539"/>
            <a:chOff x="3884100" y="2447750"/>
            <a:chExt cx="843575" cy="833475"/>
          </a:xfrm>
        </p:grpSpPr>
        <p:sp>
          <p:nvSpPr>
            <p:cNvPr id="2402" name="Google Shape;2402;p51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3" name="Google Shape;2403;p51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4" name="Google Shape;2404;p51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5" name="Google Shape;2405;p51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6" name="Google Shape;2406;p51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7" name="Google Shape;2407;p51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8" name="Google Shape;2408;p51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9" name="Google Shape;2409;p51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0" name="Google Shape;2410;p51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1" name="Google Shape;2411;p51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2" name="Google Shape;2412;p51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3" name="Google Shape;2413;p51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4" name="Google Shape;2414;p51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5" name="Google Shape;2415;p51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6" name="Google Shape;2416;p51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7" name="Google Shape;2417;p51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8" name="Google Shape;2418;p51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9" name="Google Shape;2419;p51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0" name="Google Shape;2420;p51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1" name="Google Shape;2421;p51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66169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3" name="Google Shape;2423;p52"/>
          <p:cNvGrpSpPr/>
          <p:nvPr/>
        </p:nvGrpSpPr>
        <p:grpSpPr>
          <a:xfrm>
            <a:off x="7923537" y="1782945"/>
            <a:ext cx="4268713" cy="5078305"/>
            <a:chOff x="5588175" y="1772375"/>
            <a:chExt cx="1282050" cy="1525200"/>
          </a:xfrm>
        </p:grpSpPr>
        <p:sp>
          <p:nvSpPr>
            <p:cNvPr id="2424" name="Google Shape;2424;p52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5" name="Google Shape;2425;p52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6" name="Google Shape;2426;p52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7" name="Google Shape;2427;p52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8" name="Google Shape;2428;p52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9" name="Google Shape;2429;p52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0" name="Google Shape;2430;p52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1" name="Google Shape;2431;p52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2" name="Google Shape;2432;p52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3" name="Google Shape;2433;p52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4" name="Google Shape;2434;p52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5" name="Google Shape;2435;p52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6" name="Google Shape;2436;p52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7" name="Google Shape;2437;p52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8" name="Google Shape;2438;p52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9" name="Google Shape;2439;p52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0" name="Google Shape;2440;p52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1" name="Google Shape;2441;p52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2" name="Google Shape;2442;p52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3" name="Google Shape;2443;p52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4" name="Google Shape;2444;p52"/>
          <p:cNvGrpSpPr/>
          <p:nvPr/>
        </p:nvGrpSpPr>
        <p:grpSpPr>
          <a:xfrm flipH="1">
            <a:off x="4" y="1782945"/>
            <a:ext cx="4268713" cy="5078305"/>
            <a:chOff x="5588175" y="1772375"/>
            <a:chExt cx="1282050" cy="1525200"/>
          </a:xfrm>
        </p:grpSpPr>
        <p:sp>
          <p:nvSpPr>
            <p:cNvPr id="2445" name="Google Shape;2445;p52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6" name="Google Shape;2446;p52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7" name="Google Shape;2447;p52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8" name="Google Shape;2448;p52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9" name="Google Shape;2449;p52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0" name="Google Shape;2450;p52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1" name="Google Shape;2451;p52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2" name="Google Shape;2452;p52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3" name="Google Shape;2453;p52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4" name="Google Shape;2454;p52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5" name="Google Shape;2455;p52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6" name="Google Shape;2456;p52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7" name="Google Shape;2457;p52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8" name="Google Shape;2458;p52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9" name="Google Shape;2459;p52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0" name="Google Shape;2460;p52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1" name="Google Shape;2461;p52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2" name="Google Shape;2462;p52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3" name="Google Shape;2463;p52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4" name="Google Shape;2464;p52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279687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6" name="Google Shape;2466;p53"/>
          <p:cNvGrpSpPr/>
          <p:nvPr/>
        </p:nvGrpSpPr>
        <p:grpSpPr>
          <a:xfrm rot="10800000">
            <a:off x="8802140" y="3037077"/>
            <a:ext cx="3389867" cy="3820927"/>
            <a:chOff x="551550" y="1218425"/>
            <a:chExt cx="1388000" cy="1564500"/>
          </a:xfrm>
        </p:grpSpPr>
        <p:sp>
          <p:nvSpPr>
            <p:cNvPr id="2467" name="Google Shape;2467;p53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8" name="Google Shape;2468;p53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9" name="Google Shape;2469;p53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0" name="Google Shape;2470;p53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1" name="Google Shape;2471;p53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2" name="Google Shape;2472;p53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3" name="Google Shape;2473;p53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4" name="Google Shape;2474;p53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5" name="Google Shape;2475;p53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6" name="Google Shape;2476;p53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7" name="Google Shape;2477;p53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8" name="Google Shape;2478;p53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9" name="Google Shape;2479;p53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0" name="Google Shape;2480;p53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1" name="Google Shape;2481;p53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2" name="Google Shape;2482;p53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3" name="Google Shape;2483;p53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84" name="Google Shape;2484;p53"/>
          <p:cNvGrpSpPr/>
          <p:nvPr/>
        </p:nvGrpSpPr>
        <p:grpSpPr>
          <a:xfrm>
            <a:off x="7" y="-57"/>
            <a:ext cx="3389867" cy="3820927"/>
            <a:chOff x="551550" y="1218425"/>
            <a:chExt cx="1388000" cy="1564500"/>
          </a:xfrm>
        </p:grpSpPr>
        <p:sp>
          <p:nvSpPr>
            <p:cNvPr id="2485" name="Google Shape;2485;p53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6" name="Google Shape;2486;p53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7" name="Google Shape;2487;p53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8" name="Google Shape;2488;p53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9" name="Google Shape;2489;p53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0" name="Google Shape;2490;p53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1" name="Google Shape;2491;p53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2" name="Google Shape;2492;p53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3" name="Google Shape;2493;p53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4" name="Google Shape;2494;p53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5" name="Google Shape;2495;p53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6" name="Google Shape;2496;p53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7" name="Google Shape;2497;p53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8" name="Google Shape;2498;p53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9" name="Google Shape;2499;p53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0" name="Google Shape;2500;p53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1" name="Google Shape;2501;p53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808173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3" name="Google Shape;2503;p54"/>
          <p:cNvGrpSpPr/>
          <p:nvPr/>
        </p:nvGrpSpPr>
        <p:grpSpPr>
          <a:xfrm>
            <a:off x="9603852" y="-28"/>
            <a:ext cx="2588211" cy="6857981"/>
            <a:chOff x="2771175" y="2473050"/>
            <a:chExt cx="613475" cy="1625525"/>
          </a:xfrm>
        </p:grpSpPr>
        <p:sp>
          <p:nvSpPr>
            <p:cNvPr id="2504" name="Google Shape;2504;p54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5" name="Google Shape;2505;p54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6" name="Google Shape;2506;p54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7" name="Google Shape;2507;p54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8" name="Google Shape;2508;p54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9" name="Google Shape;2509;p54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0" name="Google Shape;2510;p54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1" name="Google Shape;2511;p54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2" name="Google Shape;2512;p54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3" name="Google Shape;2513;p54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4" name="Google Shape;2514;p54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5" name="Google Shape;2515;p54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6" name="Google Shape;2516;p54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7" name="Google Shape;2517;p54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8" name="Google Shape;2518;p54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19" name="Google Shape;2519;p54"/>
          <p:cNvGrpSpPr/>
          <p:nvPr/>
        </p:nvGrpSpPr>
        <p:grpSpPr>
          <a:xfrm flipH="1">
            <a:off x="-82" y="-28"/>
            <a:ext cx="2588211" cy="6857981"/>
            <a:chOff x="2771175" y="2473050"/>
            <a:chExt cx="613475" cy="1625525"/>
          </a:xfrm>
        </p:grpSpPr>
        <p:sp>
          <p:nvSpPr>
            <p:cNvPr id="2520" name="Google Shape;2520;p54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1" name="Google Shape;2521;p54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2" name="Google Shape;2522;p54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3" name="Google Shape;2523;p54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4" name="Google Shape;2524;p54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5" name="Google Shape;2525;p54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6" name="Google Shape;2526;p54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7" name="Google Shape;2527;p54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8" name="Google Shape;2528;p54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9" name="Google Shape;2529;p54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0" name="Google Shape;2530;p54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1" name="Google Shape;2531;p54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2" name="Google Shape;2532;p54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3" name="Google Shape;2533;p54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4" name="Google Shape;2534;p54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700374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Background 5"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6" name="Google Shape;2536;p55"/>
          <p:cNvGrpSpPr/>
          <p:nvPr/>
        </p:nvGrpSpPr>
        <p:grpSpPr>
          <a:xfrm rot="10800000" flipH="1">
            <a:off x="-17" y="10"/>
            <a:ext cx="12190112" cy="2250833"/>
            <a:chOff x="410450" y="2958175"/>
            <a:chExt cx="1976775" cy="365000"/>
          </a:xfrm>
        </p:grpSpPr>
        <p:sp>
          <p:nvSpPr>
            <p:cNvPr id="2537" name="Google Shape;2537;p55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8" name="Google Shape;2538;p55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9" name="Google Shape;2539;p55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0" name="Google Shape;2540;p55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1" name="Google Shape;2541;p55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2" name="Google Shape;2542;p55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3" name="Google Shape;2543;p55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4" name="Google Shape;2544;p55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5" name="Google Shape;2545;p55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6" name="Google Shape;2546;p55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7" name="Google Shape;2547;p55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8" name="Google Shape;2548;p55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9" name="Google Shape;2549;p55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0" name="Google Shape;2550;p55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1" name="Google Shape;2551;p55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2" name="Google Shape;2552;p55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3" name="Google Shape;2553;p55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4" name="Google Shape;2554;p55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5" name="Google Shape;2555;p55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6" name="Google Shape;2556;p55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7" name="Google Shape;2557;p55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8" name="Google Shape;2558;p55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9" name="Google Shape;2559;p55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0" name="Google Shape;2560;p55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1" name="Google Shape;2561;p55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2" name="Google Shape;2562;p55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3" name="Google Shape;2563;p55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64" name="Google Shape;2564;p55"/>
          <p:cNvGrpSpPr/>
          <p:nvPr/>
        </p:nvGrpSpPr>
        <p:grpSpPr>
          <a:xfrm rot="5400000">
            <a:off x="-16135" y="4179992"/>
            <a:ext cx="2693928" cy="2661675"/>
            <a:chOff x="3884100" y="2447750"/>
            <a:chExt cx="843575" cy="833475"/>
          </a:xfrm>
        </p:grpSpPr>
        <p:sp>
          <p:nvSpPr>
            <p:cNvPr id="2565" name="Google Shape;2565;p55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6" name="Google Shape;2566;p55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7" name="Google Shape;2567;p55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8" name="Google Shape;2568;p55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9" name="Google Shape;2569;p55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0" name="Google Shape;2570;p55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1" name="Google Shape;2571;p55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2" name="Google Shape;2572;p55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3" name="Google Shape;2573;p55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4" name="Google Shape;2574;p55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5" name="Google Shape;2575;p55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6" name="Google Shape;2576;p55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7" name="Google Shape;2577;p55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8" name="Google Shape;2578;p55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9" name="Google Shape;2579;p55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0" name="Google Shape;2580;p55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1" name="Google Shape;2581;p55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2" name="Google Shape;2582;p55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3" name="Google Shape;2583;p55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4" name="Google Shape;2584;p55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050643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76724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58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78576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18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7"/>
          <p:cNvGrpSpPr/>
          <p:nvPr/>
        </p:nvGrpSpPr>
        <p:grpSpPr>
          <a:xfrm rot="10800000">
            <a:off x="8802140" y="3037077"/>
            <a:ext cx="3389867" cy="3820927"/>
            <a:chOff x="551550" y="1218425"/>
            <a:chExt cx="1388000" cy="1564500"/>
          </a:xfrm>
        </p:grpSpPr>
        <p:sp>
          <p:nvSpPr>
            <p:cNvPr id="219" name="Google Shape;219;p7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6" name="Google Shape;236;p7"/>
          <p:cNvGrpSpPr/>
          <p:nvPr/>
        </p:nvGrpSpPr>
        <p:grpSpPr>
          <a:xfrm>
            <a:off x="7" y="-57"/>
            <a:ext cx="3389867" cy="3820927"/>
            <a:chOff x="551550" y="1218425"/>
            <a:chExt cx="1388000" cy="1564500"/>
          </a:xfrm>
        </p:grpSpPr>
        <p:sp>
          <p:nvSpPr>
            <p:cNvPr id="237" name="Google Shape;237;p7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4" name="Google Shape;254;p7"/>
          <p:cNvSpPr/>
          <p:nvPr/>
        </p:nvSpPr>
        <p:spPr>
          <a:xfrm>
            <a:off x="7616233" y="2098733"/>
            <a:ext cx="3709600" cy="3709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7"/>
          <p:cNvSpPr/>
          <p:nvPr/>
        </p:nvSpPr>
        <p:spPr>
          <a:xfrm>
            <a:off x="866167" y="2098633"/>
            <a:ext cx="6489200" cy="3709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7"/>
          <p:cNvSpPr txBox="1">
            <a:spLocks noGrp="1"/>
          </p:cNvSpPr>
          <p:nvPr>
            <p:ph type="subTitle" idx="1"/>
          </p:nvPr>
        </p:nvSpPr>
        <p:spPr>
          <a:xfrm>
            <a:off x="1076967" y="2330133"/>
            <a:ext cx="6067600" cy="33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57" name="Google Shape;257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0901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"/>
          <p:cNvSpPr/>
          <p:nvPr/>
        </p:nvSpPr>
        <p:spPr>
          <a:xfrm>
            <a:off x="959867" y="1290300"/>
            <a:ext cx="10272000" cy="4058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0" name="Google Shape;260;p8"/>
          <p:cNvGrpSpPr/>
          <p:nvPr/>
        </p:nvGrpSpPr>
        <p:grpSpPr>
          <a:xfrm rot="5400000" flipH="1">
            <a:off x="412993" y="-412983"/>
            <a:ext cx="4356064" cy="5182020"/>
            <a:chOff x="5588175" y="1772375"/>
            <a:chExt cx="1282050" cy="1525200"/>
          </a:xfrm>
        </p:grpSpPr>
        <p:sp>
          <p:nvSpPr>
            <p:cNvPr id="261" name="Google Shape;261;p8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1" name="Google Shape;281;p8"/>
          <p:cNvGrpSpPr/>
          <p:nvPr/>
        </p:nvGrpSpPr>
        <p:grpSpPr>
          <a:xfrm rot="-5400000" flipH="1">
            <a:off x="7422960" y="2088950"/>
            <a:ext cx="4356064" cy="5182020"/>
            <a:chOff x="5588175" y="1772375"/>
            <a:chExt cx="1282050" cy="1525200"/>
          </a:xfrm>
        </p:grpSpPr>
        <p:sp>
          <p:nvSpPr>
            <p:cNvPr id="282" name="Google Shape;282;p8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2" name="Google Shape;302;p8"/>
          <p:cNvSpPr txBox="1">
            <a:spLocks noGrp="1"/>
          </p:cNvSpPr>
          <p:nvPr>
            <p:ph type="title"/>
          </p:nvPr>
        </p:nvSpPr>
        <p:spPr>
          <a:xfrm>
            <a:off x="1234533" y="1742800"/>
            <a:ext cx="9722800" cy="33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18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9"/>
          <p:cNvGrpSpPr/>
          <p:nvPr/>
        </p:nvGrpSpPr>
        <p:grpSpPr>
          <a:xfrm rot="-5400000">
            <a:off x="9298673" y="330620"/>
            <a:ext cx="3223457" cy="2562875"/>
            <a:chOff x="5005075" y="2239400"/>
            <a:chExt cx="749525" cy="595925"/>
          </a:xfrm>
        </p:grpSpPr>
        <p:sp>
          <p:nvSpPr>
            <p:cNvPr id="305" name="Google Shape;305;p9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9" name="Google Shape;319;p9"/>
          <p:cNvGrpSpPr/>
          <p:nvPr/>
        </p:nvGrpSpPr>
        <p:grpSpPr>
          <a:xfrm rot="5400000" flipH="1">
            <a:off x="-330327" y="330620"/>
            <a:ext cx="3223457" cy="2562875"/>
            <a:chOff x="5005075" y="2239400"/>
            <a:chExt cx="749525" cy="595925"/>
          </a:xfrm>
        </p:grpSpPr>
        <p:sp>
          <p:nvSpPr>
            <p:cNvPr id="320" name="Google Shape;320;p9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4" name="Google Shape;334;p9"/>
          <p:cNvSpPr/>
          <p:nvPr/>
        </p:nvSpPr>
        <p:spPr>
          <a:xfrm>
            <a:off x="1569000" y="2815633"/>
            <a:ext cx="9054000" cy="2638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5" name="Google Shape;335;p9"/>
          <p:cNvGrpSpPr/>
          <p:nvPr/>
        </p:nvGrpSpPr>
        <p:grpSpPr>
          <a:xfrm>
            <a:off x="-17" y="4606961"/>
            <a:ext cx="12190112" cy="2250833"/>
            <a:chOff x="410450" y="2958175"/>
            <a:chExt cx="1976775" cy="365000"/>
          </a:xfrm>
        </p:grpSpPr>
        <p:sp>
          <p:nvSpPr>
            <p:cNvPr id="336" name="Google Shape;336;p9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3" name="Google Shape;363;p9"/>
          <p:cNvSpPr/>
          <p:nvPr/>
        </p:nvSpPr>
        <p:spPr>
          <a:xfrm>
            <a:off x="1569133" y="1196333"/>
            <a:ext cx="9054000" cy="1329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9"/>
          <p:cNvSpPr txBox="1">
            <a:spLocks noGrp="1"/>
          </p:cNvSpPr>
          <p:nvPr>
            <p:ph type="title"/>
          </p:nvPr>
        </p:nvSpPr>
        <p:spPr>
          <a:xfrm>
            <a:off x="2800967" y="1285465"/>
            <a:ext cx="65900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65" name="Google Shape;365;p9"/>
          <p:cNvSpPr txBox="1">
            <a:spLocks noGrp="1"/>
          </p:cNvSpPr>
          <p:nvPr>
            <p:ph type="subTitle" idx="1"/>
          </p:nvPr>
        </p:nvSpPr>
        <p:spPr>
          <a:xfrm>
            <a:off x="2218400" y="3235567"/>
            <a:ext cx="7755200" cy="19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924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0"/>
          <p:cNvSpPr/>
          <p:nvPr/>
        </p:nvSpPr>
        <p:spPr>
          <a:xfrm>
            <a:off x="17667" y="0"/>
            <a:ext cx="12192000" cy="6858000"/>
          </a:xfrm>
          <a:prstGeom prst="rect">
            <a:avLst/>
          </a:prstGeom>
          <a:solidFill>
            <a:schemeClr val="lt1">
              <a:alpha val="7542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0"/>
          <p:cNvSpPr/>
          <p:nvPr/>
        </p:nvSpPr>
        <p:spPr>
          <a:xfrm>
            <a:off x="960000" y="1856333"/>
            <a:ext cx="5712800" cy="204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9" name="Google Shape;369;p10"/>
          <p:cNvGrpSpPr/>
          <p:nvPr/>
        </p:nvGrpSpPr>
        <p:grpSpPr>
          <a:xfrm rot="10800000" flipH="1">
            <a:off x="6496931" y="73364"/>
            <a:ext cx="5712815" cy="6796291"/>
            <a:chOff x="5588175" y="1772375"/>
            <a:chExt cx="1282050" cy="1525200"/>
          </a:xfrm>
        </p:grpSpPr>
        <p:sp>
          <p:nvSpPr>
            <p:cNvPr id="370" name="Google Shape;370;p10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0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0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0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0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10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0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0" name="Google Shape;390;p10"/>
          <p:cNvGrpSpPr/>
          <p:nvPr/>
        </p:nvGrpSpPr>
        <p:grpSpPr>
          <a:xfrm rot="-5400000" flipH="1">
            <a:off x="2289870" y="1770492"/>
            <a:ext cx="2775933" cy="7355392"/>
            <a:chOff x="2771175" y="2473050"/>
            <a:chExt cx="613475" cy="1625525"/>
          </a:xfrm>
        </p:grpSpPr>
        <p:sp>
          <p:nvSpPr>
            <p:cNvPr id="391" name="Google Shape;391;p10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6" name="Google Shape;406;p10"/>
          <p:cNvSpPr txBox="1">
            <a:spLocks noGrp="1"/>
          </p:cNvSpPr>
          <p:nvPr>
            <p:ph type="title"/>
          </p:nvPr>
        </p:nvSpPr>
        <p:spPr>
          <a:xfrm>
            <a:off x="1163000" y="2140133"/>
            <a:ext cx="5306800" cy="1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987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4963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p5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87" name="Google Shape;2587;p5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95792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p5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593" name="Google Shape;2593;p5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85577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Inventory Control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Ibrahim </a:t>
            </a:r>
            <a:r>
              <a:rPr lang="en-US" dirty="0" err="1" smtClean="0"/>
              <a:t>Abou</a:t>
            </a:r>
            <a:r>
              <a:rPr lang="en-US" dirty="0" smtClean="0"/>
              <a:t> </a:t>
            </a:r>
            <a:r>
              <a:rPr lang="en-US" dirty="0" err="1" smtClean="0"/>
              <a:t>Zahr</a:t>
            </a:r>
            <a:r>
              <a:rPr lang="en-US" dirty="0" smtClean="0"/>
              <a:t> – Omar </a:t>
            </a:r>
            <a:r>
              <a:rPr lang="en-US" dirty="0" err="1" smtClean="0"/>
              <a:t>Takkoush</a:t>
            </a:r>
            <a:endParaRPr lang="en-US" dirty="0"/>
          </a:p>
        </p:txBody>
      </p:sp>
      <p:pic>
        <p:nvPicPr>
          <p:cNvPr id="2050" name="Picture 2" descr="Warehous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431" y="5519329"/>
            <a:ext cx="903203" cy="90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63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Queries </a:t>
            </a:r>
            <a:r>
              <a:rPr lang="en-US" dirty="0" smtClean="0"/>
              <a:t>Pt3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u="sng" dirty="0" smtClean="0"/>
              <a:t>Questions that the Inventory Control System answers</a:t>
            </a:r>
            <a:r>
              <a:rPr lang="en-US" dirty="0" smtClean="0"/>
              <a:t>: </a:t>
            </a:r>
          </a:p>
          <a:p>
            <a:endParaRPr lang="en-US" dirty="0"/>
          </a:p>
          <a:p>
            <a:pPr marL="203195" indent="0">
              <a:buNone/>
            </a:pPr>
            <a:r>
              <a:rPr lang="en-US" dirty="0" smtClean="0"/>
              <a:t>Q1: Which year had the highest sales? </a:t>
            </a:r>
          </a:p>
          <a:p>
            <a:pPr marL="203195" indent="0">
              <a:buNone/>
            </a:pPr>
            <a:endParaRPr lang="en-US" dirty="0"/>
          </a:p>
          <a:p>
            <a:pPr marL="203195" indent="0">
              <a:buNone/>
            </a:pPr>
            <a:endParaRPr lang="en-US" dirty="0" smtClean="0"/>
          </a:p>
          <a:p>
            <a:pPr marL="203195" indent="0">
              <a:buNone/>
            </a:pPr>
            <a:endParaRPr lang="en-US" dirty="0"/>
          </a:p>
          <a:p>
            <a:pPr marL="203195" indent="0">
              <a:buNone/>
            </a:pPr>
            <a:endParaRPr lang="en-US" dirty="0" smtClean="0"/>
          </a:p>
          <a:p>
            <a:pPr marL="203195" indent="0">
              <a:buNone/>
            </a:pPr>
            <a:endParaRPr lang="en-US" dirty="0"/>
          </a:p>
          <a:p>
            <a:pPr marL="203195" indent="0">
              <a:buNone/>
            </a:pPr>
            <a:r>
              <a:rPr lang="en-US" dirty="0" smtClean="0"/>
              <a:t>Q2: </a:t>
            </a:r>
            <a:r>
              <a:rPr lang="en-US" dirty="0"/>
              <a:t>Who are the top suppliers based on the quantity of products supplied?</a:t>
            </a:r>
          </a:p>
          <a:p>
            <a:pPr marL="203195" indent="0">
              <a:buNone/>
            </a:pPr>
            <a:endParaRPr lang="en-US" dirty="0" smtClean="0"/>
          </a:p>
          <a:p>
            <a:pPr marL="203195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75" y="2631406"/>
            <a:ext cx="1638300" cy="857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575" y="4151939"/>
            <a:ext cx="2360398" cy="1863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4" name="Picture 2" descr="Query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1259" y="5083864"/>
            <a:ext cx="931925" cy="93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87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u="sng" dirty="0" smtClean="0"/>
              <a:t>Queries</a:t>
            </a:r>
            <a:r>
              <a:rPr lang="en-US" dirty="0" smtClean="0"/>
              <a:t> </a:t>
            </a:r>
            <a:r>
              <a:rPr lang="en-US" dirty="0" smtClean="0"/>
              <a:t>Pt4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Q3</a:t>
            </a:r>
            <a:r>
              <a:rPr lang="en-US" dirty="0"/>
              <a:t>: What are the top 5 products with the highest quantity in stock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Q4: </a:t>
            </a:r>
            <a:r>
              <a:rPr lang="en-US" dirty="0"/>
              <a:t>What are the most commonly ordered products?</a:t>
            </a:r>
          </a:p>
          <a:p>
            <a:pPr marL="203195" indent="0">
              <a:buNone/>
            </a:pPr>
            <a:endParaRPr lang="en-US" dirty="0"/>
          </a:p>
          <a:p>
            <a:pPr marL="203195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26" y="2059405"/>
            <a:ext cx="3733800" cy="129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573" y="4022220"/>
            <a:ext cx="1400156" cy="1929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394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u="sng" dirty="0"/>
              <a:t>Queries</a:t>
            </a:r>
            <a:r>
              <a:rPr lang="en-US" dirty="0"/>
              <a:t> </a:t>
            </a:r>
            <a:r>
              <a:rPr lang="en-US" dirty="0" smtClean="0"/>
              <a:t>Pt5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Q5: Retrieve </a:t>
            </a:r>
            <a:r>
              <a:rPr lang="en-US" dirty="0"/>
              <a:t>customer information based on their ID or </a:t>
            </a:r>
            <a:r>
              <a:rPr lang="en-US" dirty="0" smtClean="0"/>
              <a:t>name: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Q6: </a:t>
            </a:r>
            <a:r>
              <a:rPr lang="en-US" dirty="0"/>
              <a:t>How many orders contain products with a price higher than $100?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Q7: </a:t>
            </a:r>
            <a:r>
              <a:rPr lang="en-US" dirty="0"/>
              <a:t>Which products have never been ordered?</a:t>
            </a:r>
          </a:p>
          <a:p>
            <a:pPr marL="203195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756" y="2105777"/>
            <a:ext cx="2981325" cy="657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756" y="3318412"/>
            <a:ext cx="1600200" cy="466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756" y="4579022"/>
            <a:ext cx="4394123" cy="12923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71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u="sng" dirty="0"/>
              <a:t>Queries</a:t>
            </a:r>
            <a:r>
              <a:rPr lang="en-US" dirty="0"/>
              <a:t> </a:t>
            </a:r>
            <a:r>
              <a:rPr lang="en-US" dirty="0" smtClean="0"/>
              <a:t>Pt6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Q8: </a:t>
            </a:r>
            <a:r>
              <a:rPr lang="en-US" dirty="0"/>
              <a:t>What is the total weight of all products in stock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Q9: Which suppliers have the highest total ratings?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83" y="2141621"/>
            <a:ext cx="1666875" cy="457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83" y="3190075"/>
            <a:ext cx="2394415" cy="23321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8" name="Picture 8" descr="Supplier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437" y="2141621"/>
            <a:ext cx="1480222" cy="148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6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u="sng" dirty="0"/>
              <a:t>Queries</a:t>
            </a:r>
            <a:r>
              <a:rPr lang="en-US" dirty="0"/>
              <a:t> </a:t>
            </a:r>
            <a:r>
              <a:rPr lang="en-US" dirty="0" smtClean="0"/>
              <a:t>Pt7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Q10: </a:t>
            </a:r>
            <a:r>
              <a:rPr lang="en-US" dirty="0"/>
              <a:t>Which warehouses are located in a specific city or country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Q11: </a:t>
            </a:r>
            <a:r>
              <a:rPr lang="en-US" dirty="0"/>
              <a:t>What are the most popular delivery statuses?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Q12: </a:t>
            </a:r>
            <a:r>
              <a:rPr lang="en-US" dirty="0"/>
              <a:t>Retrieve all orders that have been cancelled:</a:t>
            </a:r>
          </a:p>
          <a:p>
            <a:endParaRPr lang="en-US" dirty="0"/>
          </a:p>
          <a:p>
            <a:pPr marL="203195" indent="0">
              <a:buNone/>
            </a:pPr>
            <a:endParaRPr lang="en-US" dirty="0"/>
          </a:p>
          <a:p>
            <a:pPr marL="203195" indent="0">
              <a:buNone/>
            </a:pPr>
            <a:endParaRPr lang="en-US" dirty="0" smtClean="0"/>
          </a:p>
          <a:p>
            <a:pPr marL="203195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075" y="2062414"/>
            <a:ext cx="3914775" cy="1257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075" y="3925967"/>
            <a:ext cx="2133600" cy="1085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216" y="5412205"/>
            <a:ext cx="3276600" cy="68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170" name="Picture 2" descr="Data center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94" y="2646946"/>
            <a:ext cx="1449806" cy="144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Inventory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769" y="2819061"/>
            <a:ext cx="1106905" cy="110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4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u="sng" dirty="0"/>
              <a:t>Queries</a:t>
            </a:r>
            <a:r>
              <a:rPr lang="en-US" dirty="0"/>
              <a:t> </a:t>
            </a:r>
            <a:r>
              <a:rPr lang="en-US" dirty="0" smtClean="0"/>
              <a:t>Pt8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Q13: Total number of products in each location: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Q14: </a:t>
            </a:r>
            <a:r>
              <a:rPr lang="en-US" dirty="0"/>
              <a:t>Average price of products in each category: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247" y="2027321"/>
            <a:ext cx="3318711" cy="11431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247" y="3775724"/>
            <a:ext cx="2495550" cy="2305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46" name="Picture 2" descr="Database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838" y="478136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90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u="sng"/>
              <a:t>Queries</a:t>
            </a:r>
            <a:r>
              <a:rPr lang="en-US"/>
              <a:t> </a:t>
            </a:r>
            <a:r>
              <a:rPr lang="en-US" smtClean="0"/>
              <a:t>Pt9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Q15: Retrieve all </a:t>
            </a:r>
            <a:r>
              <a:rPr lang="en-US" dirty="0"/>
              <a:t>warehouse information along with their respective locations: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Q16: Retrieve </a:t>
            </a:r>
            <a:r>
              <a:rPr lang="en-US" dirty="0"/>
              <a:t>all product information along with their respective categories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89" y="2011279"/>
            <a:ext cx="5038725" cy="1295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801" y="3925967"/>
            <a:ext cx="2974946" cy="2283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419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422358" y="1909011"/>
            <a:ext cx="7138738" cy="258277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This DBMS streamlines retail operations by managing inventory, orders, and suppliers effectively. It maintains relational data integrity through foreign keys, ensuring coherence across tables. With a focus on products, suppliers, customers, orders, and warehouses, it offers a cohesive solution for retail </a:t>
            </a:r>
            <a:r>
              <a:rPr lang="en-US" b="1" dirty="0" smtClean="0">
                <a:solidFill>
                  <a:schemeClr val="tx1"/>
                </a:solidFill>
              </a:rPr>
              <a:t>management.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8194" name="Picture 2" descr="Shel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59" y="4491790"/>
            <a:ext cx="1138989" cy="113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ata management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481" y="441157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75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DBMS Purpose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b="1" u="sng" dirty="0"/>
              <a:t>Inventory Management</a:t>
            </a:r>
            <a:r>
              <a:rPr lang="en-US" sz="1800" b="1" dirty="0"/>
              <a:t>:</a:t>
            </a:r>
            <a:r>
              <a:rPr lang="en-US" sz="1800" dirty="0"/>
              <a:t> </a:t>
            </a:r>
            <a:r>
              <a:rPr lang="en-US" sz="1800" dirty="0" smtClean="0"/>
              <a:t>This database </a:t>
            </a:r>
            <a:r>
              <a:rPr lang="en-US" sz="1800" dirty="0"/>
              <a:t>efficiently tracks and manages inventory levels for various products</a:t>
            </a:r>
            <a:r>
              <a:rPr lang="en-US" sz="1800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b="1" u="sng" dirty="0"/>
              <a:t>Supplier Relationship</a:t>
            </a:r>
            <a:r>
              <a:rPr lang="en-US" sz="1800" b="1" dirty="0"/>
              <a:t>:</a:t>
            </a:r>
            <a:r>
              <a:rPr lang="en-US" sz="1800" dirty="0"/>
              <a:t> It facilitates the maintenance of supplier information and helps in managing supplier </a:t>
            </a:r>
            <a:r>
              <a:rPr lang="en-US" sz="1800" dirty="0" smtClean="0"/>
              <a:t>relationships.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b="1" u="sng" dirty="0"/>
              <a:t>Customer Service</a:t>
            </a:r>
            <a:r>
              <a:rPr lang="en-US" sz="1800" b="1" dirty="0"/>
              <a:t>:</a:t>
            </a:r>
            <a:r>
              <a:rPr lang="en-US" sz="1800" dirty="0"/>
              <a:t> It enables effective customer service by storing customer details and order history, facilitating personalized </a:t>
            </a:r>
            <a:r>
              <a:rPr lang="en-US" sz="1800" dirty="0" smtClean="0"/>
              <a:t>interaction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800" b="1" u="sng" dirty="0"/>
              <a:t>Order Fulfillment</a:t>
            </a:r>
            <a:r>
              <a:rPr lang="en-US" sz="1800" b="1" dirty="0"/>
              <a:t>:</a:t>
            </a:r>
            <a:r>
              <a:rPr lang="en-US" sz="1800" dirty="0"/>
              <a:t> The system assists in processing orders, tracking their status, and managing customer </a:t>
            </a:r>
            <a:r>
              <a:rPr lang="en-US" sz="1800" dirty="0" smtClean="0"/>
              <a:t>information.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028" name="Picture 4" descr="Databas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272" y="586223"/>
            <a:ext cx="578295" cy="57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60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546" y="1708355"/>
            <a:ext cx="7315834" cy="4435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744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090863" y="2245895"/>
            <a:ext cx="6053704" cy="34650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100" b="1" dirty="0"/>
              <a:t>Product - </a:t>
            </a:r>
            <a:r>
              <a:rPr lang="en-US" sz="2100" b="1" u="sng" dirty="0" err="1" smtClean="0"/>
              <a:t>category_ID</a:t>
            </a:r>
            <a:r>
              <a:rPr lang="en-US" sz="2100" b="1" dirty="0" smtClean="0"/>
              <a:t>: - &gt; Category</a:t>
            </a:r>
            <a:endParaRPr lang="en-US" sz="2100" dirty="0"/>
          </a:p>
          <a:p>
            <a:pPr>
              <a:lnSpc>
                <a:spcPct val="150000"/>
              </a:lnSpc>
            </a:pPr>
            <a:r>
              <a:rPr lang="en-US" sz="2100" b="1" dirty="0" smtClean="0"/>
              <a:t>Inventory </a:t>
            </a:r>
            <a:r>
              <a:rPr lang="en-US" sz="2100" b="1" dirty="0"/>
              <a:t>- </a:t>
            </a:r>
            <a:r>
              <a:rPr lang="en-US" sz="2100" b="1" u="sng" dirty="0" err="1"/>
              <a:t>Product_ID</a:t>
            </a:r>
            <a:r>
              <a:rPr lang="en-US" sz="2100" b="1" dirty="0" smtClean="0"/>
              <a:t>: - &gt; Product</a:t>
            </a:r>
            <a:endParaRPr lang="en-US" sz="2100" dirty="0"/>
          </a:p>
          <a:p>
            <a:pPr>
              <a:lnSpc>
                <a:spcPct val="150000"/>
              </a:lnSpc>
            </a:pPr>
            <a:r>
              <a:rPr lang="en-US" sz="2100" b="1" dirty="0" smtClean="0"/>
              <a:t>Order </a:t>
            </a:r>
            <a:r>
              <a:rPr lang="en-US" sz="2100" b="1" dirty="0"/>
              <a:t>- </a:t>
            </a:r>
            <a:r>
              <a:rPr lang="en-US" sz="2100" b="1" u="sng" dirty="0" err="1"/>
              <a:t>customer_ID</a:t>
            </a:r>
            <a:r>
              <a:rPr lang="en-US" sz="2100" b="1" dirty="0" smtClean="0"/>
              <a:t>: - &gt; Customer</a:t>
            </a:r>
            <a:endParaRPr lang="en-US" sz="2100" dirty="0"/>
          </a:p>
          <a:p>
            <a:pPr>
              <a:lnSpc>
                <a:spcPct val="150000"/>
              </a:lnSpc>
            </a:pPr>
            <a:r>
              <a:rPr lang="en-US" sz="2100" b="1" dirty="0" err="1" smtClean="0"/>
              <a:t>Order_item</a:t>
            </a:r>
            <a:r>
              <a:rPr lang="en-US" sz="2100" b="1" dirty="0" smtClean="0"/>
              <a:t> </a:t>
            </a:r>
            <a:r>
              <a:rPr lang="en-US" sz="2100" b="1" dirty="0"/>
              <a:t>- </a:t>
            </a:r>
            <a:r>
              <a:rPr lang="en-US" sz="2100" b="1" u="sng" dirty="0" err="1"/>
              <a:t>Order_ID</a:t>
            </a:r>
            <a:r>
              <a:rPr lang="en-US" sz="2100" b="1" dirty="0" smtClean="0"/>
              <a:t>: - &gt; Order Table</a:t>
            </a:r>
            <a:endParaRPr lang="en-US" sz="2100" dirty="0"/>
          </a:p>
          <a:p>
            <a:pPr>
              <a:lnSpc>
                <a:spcPct val="150000"/>
              </a:lnSpc>
            </a:pPr>
            <a:r>
              <a:rPr lang="en-US" sz="2100" b="1" dirty="0" err="1"/>
              <a:t>Order_item</a:t>
            </a:r>
            <a:r>
              <a:rPr lang="en-US" sz="2100" b="1" dirty="0"/>
              <a:t> - </a:t>
            </a:r>
            <a:r>
              <a:rPr lang="en-US" sz="2100" b="1" u="sng" dirty="0" err="1"/>
              <a:t>product_ID</a:t>
            </a:r>
            <a:r>
              <a:rPr lang="en-US" sz="2100" b="1" dirty="0" smtClean="0"/>
              <a:t>: -&gt; Product</a:t>
            </a:r>
          </a:p>
          <a:p>
            <a:pPr>
              <a:lnSpc>
                <a:spcPct val="150000"/>
              </a:lnSpc>
            </a:pPr>
            <a:r>
              <a:rPr lang="en-US" sz="2100" b="1" dirty="0"/>
              <a:t>Warehouse - </a:t>
            </a:r>
            <a:r>
              <a:rPr lang="en-US" sz="2100" b="1" u="sng" dirty="0" err="1"/>
              <a:t>location_ID</a:t>
            </a:r>
            <a:r>
              <a:rPr lang="en-US" sz="2100" b="1" dirty="0" smtClean="0"/>
              <a:t>:</a:t>
            </a:r>
            <a:r>
              <a:rPr lang="en-US" sz="2100" dirty="0"/>
              <a:t> </a:t>
            </a:r>
            <a:r>
              <a:rPr lang="en-US" sz="2100" b="1" dirty="0" smtClean="0"/>
              <a:t>-&gt; Location</a:t>
            </a:r>
            <a:endParaRPr lang="en-US" sz="2100" b="1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Table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210" y="1998321"/>
            <a:ext cx="3531789" cy="4026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821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Prototype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173" y="2828985"/>
            <a:ext cx="4839827" cy="29782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99" y="1550367"/>
            <a:ext cx="10272001" cy="4751200"/>
          </a:xfrm>
        </p:spPr>
        <p:txBody>
          <a:bodyPr/>
          <a:lstStyle/>
          <a:p>
            <a:r>
              <a:rPr lang="en-US" sz="2000" b="1" u="sng" dirty="0" smtClean="0"/>
              <a:t>Login and Register Pages</a:t>
            </a:r>
            <a:r>
              <a:rPr lang="en-US" dirty="0" smtClean="0"/>
              <a:t>: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297" y="2828985"/>
            <a:ext cx="4883703" cy="29782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8684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Prototype Pt2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u="sng" dirty="0" smtClean="0"/>
              <a:t>Dashboard &amp; Orders</a:t>
            </a:r>
            <a:r>
              <a:rPr lang="en-US" sz="2400" b="1" u="sng" dirty="0" smtClean="0"/>
              <a:t>: </a:t>
            </a:r>
            <a:endParaRPr lang="en-US" sz="24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00" y="2465075"/>
            <a:ext cx="4805632" cy="33582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331" y="2465075"/>
            <a:ext cx="4884669" cy="33582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221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Prototype Pt3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u="sng" dirty="0" smtClean="0"/>
              <a:t>Stock:</a:t>
            </a:r>
            <a:endParaRPr lang="en-US" sz="20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00" y="2574082"/>
            <a:ext cx="4799116" cy="3354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010" y="2574082"/>
            <a:ext cx="4750989" cy="34047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28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u="sng" dirty="0" smtClean="0"/>
              <a:t>Creating the tables: </a:t>
            </a:r>
          </a:p>
          <a:p>
            <a:endParaRPr lang="en-US" sz="2400" b="1" u="sng" dirty="0"/>
          </a:p>
          <a:p>
            <a:endParaRPr lang="en-US" sz="24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889" y="2323346"/>
            <a:ext cx="2737426" cy="3580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95" y="2323346"/>
            <a:ext cx="2200930" cy="3580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069" y="2655053"/>
            <a:ext cx="2618811" cy="3248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30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u="sng" dirty="0" smtClean="0"/>
              <a:t>Queries</a:t>
            </a:r>
            <a:r>
              <a:rPr lang="en-US" dirty="0" smtClean="0"/>
              <a:t> Pt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u="sng" dirty="0" smtClean="0"/>
              <a:t>Inserting Values: </a:t>
            </a:r>
            <a:endParaRPr lang="en-US" sz="2400" b="1" u="sng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64" y="2197768"/>
            <a:ext cx="2668595" cy="38340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737" y="2434890"/>
            <a:ext cx="3170842" cy="35969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536" y="2434890"/>
            <a:ext cx="2806537" cy="35033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446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base Project Proposal XL by Slidesgo">
  <a:themeElements>
    <a:clrScheme name="Simple Light">
      <a:dk1>
        <a:srgbClr val="FFFFFF"/>
      </a:dk1>
      <a:lt1>
        <a:srgbClr val="312962"/>
      </a:lt1>
      <a:dk2>
        <a:srgbClr val="24243E"/>
      </a:dk2>
      <a:lt2>
        <a:srgbClr val="115CF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Database Project Proposal XL by Slidesgo</Template>
  <TotalTime>136</TotalTime>
  <Words>419</Words>
  <Application>Microsoft Office PowerPoint</Application>
  <PresentationFormat>Widescreen</PresentationFormat>
  <Paragraphs>115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DM Sans</vt:lpstr>
      <vt:lpstr>Open Sans</vt:lpstr>
      <vt:lpstr>Poppins</vt:lpstr>
      <vt:lpstr>Proxima Nova</vt:lpstr>
      <vt:lpstr>Proxima Nova Semibold</vt:lpstr>
      <vt:lpstr>PT Sans</vt:lpstr>
      <vt:lpstr>Roboto Condensed Light</vt:lpstr>
      <vt:lpstr>Wingdings</vt:lpstr>
      <vt:lpstr>Database Project Proposal XL by Slidesgo</vt:lpstr>
      <vt:lpstr>Slidesgo Final Pages</vt:lpstr>
      <vt:lpstr>1_Slidesgo Final Pages</vt:lpstr>
      <vt:lpstr>Inventory Control Management</vt:lpstr>
      <vt:lpstr>DBMS Purpose</vt:lpstr>
      <vt:lpstr>ER Diagram</vt:lpstr>
      <vt:lpstr>Relational Table</vt:lpstr>
      <vt:lpstr>UI Prototype</vt:lpstr>
      <vt:lpstr>UI Prototype Pt2</vt:lpstr>
      <vt:lpstr>UI Prototype Pt3</vt:lpstr>
      <vt:lpstr>Queries</vt:lpstr>
      <vt:lpstr> Queries Pt 2</vt:lpstr>
      <vt:lpstr>Queries Pt3</vt:lpstr>
      <vt:lpstr>Queries Pt4</vt:lpstr>
      <vt:lpstr>Queries Pt5</vt:lpstr>
      <vt:lpstr>Queries Pt6</vt:lpstr>
      <vt:lpstr>Queries Pt7</vt:lpstr>
      <vt:lpstr>Queries Pt8</vt:lpstr>
      <vt:lpstr>Queries Pt9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18</cp:revision>
  <dcterms:created xsi:type="dcterms:W3CDTF">2024-04-28T16:21:33Z</dcterms:created>
  <dcterms:modified xsi:type="dcterms:W3CDTF">2024-04-28T19:31:11Z</dcterms:modified>
</cp:coreProperties>
</file>